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6" r:id="rId4"/>
  </p:sldMasterIdLst>
  <p:notesMasterIdLst>
    <p:notesMasterId r:id="rId18"/>
  </p:notesMasterIdLst>
  <p:handoutMasterIdLst>
    <p:handoutMasterId r:id="rId19"/>
  </p:handoutMasterIdLst>
  <p:sldIdLst>
    <p:sldId id="3635" r:id="rId5"/>
    <p:sldId id="3636" r:id="rId6"/>
    <p:sldId id="509" r:id="rId7"/>
    <p:sldId id="3673" r:id="rId8"/>
    <p:sldId id="3660" r:id="rId9"/>
    <p:sldId id="528" r:id="rId10"/>
    <p:sldId id="3674" r:id="rId11"/>
    <p:sldId id="3671" r:id="rId12"/>
    <p:sldId id="3664" r:id="rId13"/>
    <p:sldId id="3675" r:id="rId14"/>
    <p:sldId id="3672" r:id="rId15"/>
    <p:sldId id="3665" r:id="rId16"/>
    <p:sldId id="36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3B4D3-A2DF-7F4C-AAEA-BED2DE260FD9}" v="11" dt="2022-09-09T01:43:33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4694" autoAdjust="0"/>
  </p:normalViewPr>
  <p:slideViewPr>
    <p:cSldViewPr snapToGrid="0">
      <p:cViewPr varScale="1">
        <p:scale>
          <a:sx n="94" d="100"/>
          <a:sy n="94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audati" userId="fc1173ac-280e-4cfe-aafb-65006f84bb93" providerId="ADAL" clId="{58E3B4D3-A2DF-7F4C-AAEA-BED2DE260FD9}"/>
    <pc:docChg chg="custSel addSld delSld modSld">
      <pc:chgData name="Peter Laudati" userId="fc1173ac-280e-4cfe-aafb-65006f84bb93" providerId="ADAL" clId="{58E3B4D3-A2DF-7F4C-AAEA-BED2DE260FD9}" dt="2022-08-18T18:53:15.105" v="9" actId="2696"/>
      <pc:docMkLst>
        <pc:docMk/>
      </pc:docMkLst>
      <pc:sldChg chg="addSp delSp modSp mod chgLayout">
        <pc:chgData name="Peter Laudati" userId="fc1173ac-280e-4cfe-aafb-65006f84bb93" providerId="ADAL" clId="{58E3B4D3-A2DF-7F4C-AAEA-BED2DE260FD9}" dt="2022-08-18T18:50:40.408" v="0" actId="700"/>
        <pc:sldMkLst>
          <pc:docMk/>
          <pc:sldMk cId="1858828968" sldId="3635"/>
        </pc:sldMkLst>
        <pc:spChg chg="add mod ord">
          <ac:chgData name="Peter Laudati" userId="fc1173ac-280e-4cfe-aafb-65006f84bb93" providerId="ADAL" clId="{58E3B4D3-A2DF-7F4C-AAEA-BED2DE260FD9}" dt="2022-08-18T18:50:40.408" v="0" actId="700"/>
          <ac:spMkLst>
            <pc:docMk/>
            <pc:sldMk cId="1858828968" sldId="3635"/>
            <ac:spMk id="2" creationId="{8FF79584-2A68-E4C0-6F82-610A3B2D774A}"/>
          </ac:spMkLst>
        </pc:spChg>
        <pc:spChg chg="mod ord">
          <ac:chgData name="Peter Laudati" userId="fc1173ac-280e-4cfe-aafb-65006f84bb93" providerId="ADAL" clId="{58E3B4D3-A2DF-7F4C-AAEA-BED2DE260FD9}" dt="2022-08-18T18:50:40.408" v="0" actId="700"/>
          <ac:spMkLst>
            <pc:docMk/>
            <pc:sldMk cId="1858828968" sldId="3635"/>
            <ac:spMk id="4" creationId="{00000000-0000-0000-0000-000000000000}"/>
          </ac:spMkLst>
        </pc:spChg>
        <pc:spChg chg="del">
          <ac:chgData name="Peter Laudati" userId="fc1173ac-280e-4cfe-aafb-65006f84bb93" providerId="ADAL" clId="{58E3B4D3-A2DF-7F4C-AAEA-BED2DE260FD9}" dt="2022-08-18T18:50:40.408" v="0" actId="700"/>
          <ac:spMkLst>
            <pc:docMk/>
            <pc:sldMk cId="1858828968" sldId="3635"/>
            <ac:spMk id="6" creationId="{ADCCA4A4-85CC-CBC9-9F7D-0FADD8287C35}"/>
          </ac:spMkLst>
        </pc:spChg>
      </pc:sldChg>
      <pc:sldChg chg="addSp delSp modSp new del mod modClrScheme chgLayout">
        <pc:chgData name="Peter Laudati" userId="fc1173ac-280e-4cfe-aafb-65006f84bb93" providerId="ADAL" clId="{58E3B4D3-A2DF-7F4C-AAEA-BED2DE260FD9}" dt="2022-08-18T18:53:15.105" v="9" actId="2696"/>
        <pc:sldMkLst>
          <pc:docMk/>
          <pc:sldMk cId="2955131668" sldId="3676"/>
        </pc:sldMkLst>
        <pc:spChg chg="del mod ord">
          <ac:chgData name="Peter Laudati" userId="fc1173ac-280e-4cfe-aafb-65006f84bb93" providerId="ADAL" clId="{58E3B4D3-A2DF-7F4C-AAEA-BED2DE260FD9}" dt="2022-08-18T18:53:00.294" v="6" actId="700"/>
          <ac:spMkLst>
            <pc:docMk/>
            <pc:sldMk cId="2955131668" sldId="3676"/>
            <ac:spMk id="2" creationId="{8B96030A-A5AF-0231-924B-D611237E8878}"/>
          </ac:spMkLst>
        </pc:spChg>
        <pc:spChg chg="del">
          <ac:chgData name="Peter Laudati" userId="fc1173ac-280e-4cfe-aafb-65006f84bb93" providerId="ADAL" clId="{58E3B4D3-A2DF-7F4C-AAEA-BED2DE260FD9}" dt="2022-08-18T18:53:00.294" v="6" actId="700"/>
          <ac:spMkLst>
            <pc:docMk/>
            <pc:sldMk cId="2955131668" sldId="3676"/>
            <ac:spMk id="3" creationId="{092B7AF9-7723-AAF9-77C0-EA960710F7A9}"/>
          </ac:spMkLst>
        </pc:spChg>
        <pc:spChg chg="del">
          <ac:chgData name="Peter Laudati" userId="fc1173ac-280e-4cfe-aafb-65006f84bb93" providerId="ADAL" clId="{58E3B4D3-A2DF-7F4C-AAEA-BED2DE260FD9}" dt="2022-08-18T18:53:00.294" v="6" actId="700"/>
          <ac:spMkLst>
            <pc:docMk/>
            <pc:sldMk cId="2955131668" sldId="3676"/>
            <ac:spMk id="4" creationId="{CB2032A5-869A-2D79-CDA7-0D1245A03EB0}"/>
          </ac:spMkLst>
        </pc:spChg>
        <pc:spChg chg="add del mod ord">
          <ac:chgData name="Peter Laudati" userId="fc1173ac-280e-4cfe-aafb-65006f84bb93" providerId="ADAL" clId="{58E3B4D3-A2DF-7F4C-AAEA-BED2DE260FD9}" dt="2022-08-18T18:53:04.406" v="7" actId="700"/>
          <ac:spMkLst>
            <pc:docMk/>
            <pc:sldMk cId="2955131668" sldId="3676"/>
            <ac:spMk id="5" creationId="{E02AD455-A414-0690-1A17-CE7C8B748C6C}"/>
          </ac:spMkLst>
        </pc:spChg>
        <pc:spChg chg="add del mod ord">
          <ac:chgData name="Peter Laudati" userId="fc1173ac-280e-4cfe-aafb-65006f84bb93" providerId="ADAL" clId="{58E3B4D3-A2DF-7F4C-AAEA-BED2DE260FD9}" dt="2022-08-18T18:53:10.590" v="8" actId="700"/>
          <ac:spMkLst>
            <pc:docMk/>
            <pc:sldMk cId="2955131668" sldId="3676"/>
            <ac:spMk id="6" creationId="{1BF74B6F-2880-3AFF-B91D-BB103E599E77}"/>
          </ac:spMkLst>
        </pc:spChg>
        <pc:spChg chg="add del mod ord">
          <ac:chgData name="Peter Laudati" userId="fc1173ac-280e-4cfe-aafb-65006f84bb93" providerId="ADAL" clId="{58E3B4D3-A2DF-7F4C-AAEA-BED2DE260FD9}" dt="2022-08-18T18:53:10.590" v="8" actId="700"/>
          <ac:spMkLst>
            <pc:docMk/>
            <pc:sldMk cId="2955131668" sldId="3676"/>
            <ac:spMk id="7" creationId="{EF4C5732-2F8A-471E-987C-A61C94B1CD14}"/>
          </ac:spMkLst>
        </pc:spChg>
        <pc:spChg chg="add del mod ord">
          <ac:chgData name="Peter Laudati" userId="fc1173ac-280e-4cfe-aafb-65006f84bb93" providerId="ADAL" clId="{58E3B4D3-A2DF-7F4C-AAEA-BED2DE260FD9}" dt="2022-08-18T18:53:10.590" v="8" actId="700"/>
          <ac:spMkLst>
            <pc:docMk/>
            <pc:sldMk cId="2955131668" sldId="3676"/>
            <ac:spMk id="8" creationId="{4ACF6CF9-205A-DE12-0C54-EA712F8CBECE}"/>
          </ac:spMkLst>
        </pc:spChg>
        <pc:spChg chg="add mod ord">
          <ac:chgData name="Peter Laudati" userId="fc1173ac-280e-4cfe-aafb-65006f84bb93" providerId="ADAL" clId="{58E3B4D3-A2DF-7F4C-AAEA-BED2DE260FD9}" dt="2022-08-18T18:53:10.590" v="8" actId="700"/>
          <ac:spMkLst>
            <pc:docMk/>
            <pc:sldMk cId="2955131668" sldId="3676"/>
            <ac:spMk id="9" creationId="{24EDC00B-2681-1031-C0BE-FA0A65853705}"/>
          </ac:spMkLst>
        </pc:spChg>
        <pc:spChg chg="add mod ord">
          <ac:chgData name="Peter Laudati" userId="fc1173ac-280e-4cfe-aafb-65006f84bb93" providerId="ADAL" clId="{58E3B4D3-A2DF-7F4C-AAEA-BED2DE260FD9}" dt="2022-08-18T18:53:10.590" v="8" actId="700"/>
          <ac:spMkLst>
            <pc:docMk/>
            <pc:sldMk cId="2955131668" sldId="3676"/>
            <ac:spMk id="10" creationId="{7C627F91-8906-F394-82D7-60756A7DE665}"/>
          </ac:spMkLst>
        </pc:spChg>
        <pc:spChg chg="add mod ord">
          <ac:chgData name="Peter Laudati" userId="fc1173ac-280e-4cfe-aafb-65006f84bb93" providerId="ADAL" clId="{58E3B4D3-A2DF-7F4C-AAEA-BED2DE260FD9}" dt="2022-08-18T18:53:10.590" v="8" actId="700"/>
          <ac:spMkLst>
            <pc:docMk/>
            <pc:sldMk cId="2955131668" sldId="3676"/>
            <ac:spMk id="11" creationId="{1ACE53EE-561F-CAC3-090B-2A3B8177FDFA}"/>
          </ac:spMkLst>
        </pc:spChg>
      </pc:sldChg>
      <pc:sldChg chg="new del">
        <pc:chgData name="Peter Laudati" userId="fc1173ac-280e-4cfe-aafb-65006f84bb93" providerId="ADAL" clId="{58E3B4D3-A2DF-7F4C-AAEA-BED2DE260FD9}" dt="2022-08-18T18:52:46.477" v="4" actId="2696"/>
        <pc:sldMkLst>
          <pc:docMk/>
          <pc:sldMk cId="4059191753" sldId="3676"/>
        </pc:sldMkLst>
      </pc:sldChg>
      <pc:sldChg chg="new del">
        <pc:chgData name="Peter Laudati" userId="fc1173ac-280e-4cfe-aafb-65006f84bb93" providerId="ADAL" clId="{58E3B4D3-A2DF-7F4C-AAEA-BED2DE260FD9}" dt="2022-08-18T18:52:44.654" v="3" actId="2696"/>
        <pc:sldMkLst>
          <pc:docMk/>
          <pc:sldMk cId="80496332" sldId="36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9697-4A6D-AC4B-B035-E737BE26C24F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6E8A-67CA-C341-8374-503D670F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95838-E26F-BF4F-AF40-5695E293B9BE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75D1-61FB-3243-8074-59CD8093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is a template for What The Hack lectures.</a:t>
            </a:r>
          </a:p>
          <a:p>
            <a:endParaRPr lang="en-US" dirty="0"/>
          </a:p>
          <a:p>
            <a:r>
              <a:rPr lang="en-US" dirty="0"/>
              <a:t>It is recommended that Coaches deliver mini-lectures ahead of each Challenge that set context for the challenge and introduce &amp; explain any key technologies.</a:t>
            </a:r>
          </a:p>
          <a:p>
            <a:endParaRPr lang="en-US" dirty="0"/>
          </a:p>
          <a:p>
            <a:r>
              <a:rPr lang="en-US" dirty="0"/>
              <a:t>At a minimum, it is handy to have a slide with the key goals of each challenge to display on the screen when running the hack in-person.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students for attending and share the link to the What The Hack website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7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Coaches/Presenters for THIS hack/lecture event should be listed on this slide.</a:t>
            </a:r>
          </a:p>
          <a:p>
            <a:endParaRPr lang="en-US" dirty="0"/>
          </a:p>
          <a:p>
            <a:r>
              <a:rPr lang="en-US" dirty="0"/>
              <a:t>Original contributors to the hack content &amp; these slides include:</a:t>
            </a:r>
          </a:p>
          <a:p>
            <a:endParaRPr lang="en-US" dirty="0"/>
          </a:p>
          <a:p>
            <a:r>
              <a:rPr lang="en-US" dirty="0"/>
              <a:t>Please list original contributors to this hack here in the speaker notes and give them credit when delivering this content.</a:t>
            </a:r>
          </a:p>
          <a:p>
            <a:endParaRPr lang="en-US" dirty="0"/>
          </a:p>
          <a:p>
            <a:r>
              <a:rPr lang="en-US" dirty="0"/>
              <a:t>&lt;Original Author 1&gt;</a:t>
            </a:r>
          </a:p>
          <a:p>
            <a:r>
              <a:rPr lang="en-US" dirty="0"/>
              <a:t>&lt;Original Author 2&gt;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&lt;Original Author 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this slide and add the pre-</a:t>
            </a:r>
            <a:r>
              <a:rPr lang="en-US" dirty="0" err="1"/>
              <a:t>reqs</a:t>
            </a:r>
            <a:r>
              <a:rPr lang="en-US" dirty="0"/>
              <a:t> specific to your hack here.</a:t>
            </a:r>
          </a:p>
          <a:p>
            <a:endParaRPr lang="en-US" dirty="0"/>
          </a:p>
          <a:p>
            <a:r>
              <a:rPr lang="en-US" dirty="0"/>
              <a:t>Each challenge slide should list the key goals for the challenge.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0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80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9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5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38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29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79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129-10C1-45D2-9366-5F6200A7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1856695"/>
          </a:xfrm>
        </p:spPr>
        <p:txBody>
          <a:bodyPr anchor="b" anchorCtr="1">
            <a:normAutofit/>
          </a:bodyPr>
          <a:lstStyle>
            <a:lvl1pPr algn="ctr">
              <a:defRPr sz="5400">
                <a:solidFill>
                  <a:srgbClr val="9966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EC74-E711-408B-8EE8-74ADEEE7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85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DD10-7612-4933-A9DE-52C8DEC0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C126-9EBB-4868-91BE-B4CC2CE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CA16-E167-4853-A100-2E054D3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D08AF1E-B0D5-63DF-0F2D-FD629FBF1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2610" y="23813"/>
            <a:ext cx="8586780" cy="2227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46358A-FFF7-5AD1-79D7-CD5BFC6B9788}"/>
              </a:ext>
            </a:extLst>
          </p:cNvPr>
          <p:cNvSpPr txBox="1"/>
          <p:nvPr userDrawn="1"/>
        </p:nvSpPr>
        <p:spPr>
          <a:xfrm>
            <a:off x="11752976" y="6535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F801-6C81-4D6B-B7B2-97230A4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B416-3074-4995-B313-66AF64E9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E19C-018D-48CD-8969-938017319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BF68-344B-4350-B9BF-39BAF19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74C-D45A-4301-9476-E1F94A34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367C-8F2C-49C7-A3EC-CD1CD38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6AB-916B-4872-ADB7-2EE38C0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95F2-65D3-4728-A9BF-4B1226F6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B28D-3717-4CDB-824A-2D4D631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84CE-DE7C-4C34-94E8-80A16A0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DD1E-28CE-4E10-98D6-866418D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C8D2E-4302-4738-9896-99B8BAAA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44906-2E6D-437C-9444-A2C863F2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BB1D-C8B2-4D25-B618-8154E20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F07-A62B-4DE6-BB1C-6682F2F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25B9-9321-461D-858A-E0425B4C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050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363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577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1" y="29565"/>
            <a:ext cx="11258725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48320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78937"/>
            <a:ext cx="11189766" cy="888015"/>
          </a:xfrm>
        </p:spPr>
        <p:txBody>
          <a:bodyPr anchor="b" anchorCtr="0">
            <a:normAutofit/>
          </a:bodyPr>
          <a:lstStyle>
            <a:lvl1pPr>
              <a:defRPr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36" y="1685557"/>
            <a:ext cx="10515600" cy="45669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38FEA66-B7E9-6710-D9E6-19E07A3DB9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705" y="903894"/>
            <a:ext cx="11189766" cy="61436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79428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D11-B0DD-4350-A7FF-FA0E289A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17852"/>
            <a:ext cx="10515600" cy="2132919"/>
          </a:xfrm>
        </p:spPr>
        <p:txBody>
          <a:bodyPr anchor="b" anchorCtr="1"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ABD6-1D73-47E2-B772-7F319368963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450771"/>
            <a:ext cx="10515600" cy="1500187"/>
          </a:xfrm>
        </p:spPr>
        <p:txBody>
          <a:bodyPr anchor="t" anchorCtr="1">
            <a:normAutofit/>
          </a:bodyPr>
          <a:lstStyle>
            <a:lvl1pPr marL="0" indent="0">
              <a:buNone/>
              <a:defRPr sz="4400">
                <a:solidFill>
                  <a:srgbClr val="9966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C594-A3F7-4D23-83DE-AE64DDA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A030-C3D4-4735-9CB8-B0CF2F4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6CA0-B0BA-4664-AFF4-BA477CE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35AF375-9C2D-49F8-461B-264347C90D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549" y="-360558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55AA-2584-49CC-8731-18F9529E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4E24-6900-4B12-AE9F-BAF7C04F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33AF-3834-44E0-857A-88952F4C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E49D-90CB-429A-94C5-9F66463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9976-3079-4A2A-A63D-4D6F7266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0AF1-1FF7-4244-B217-04948F8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9FB0-7BBC-4674-A33E-F57AE3B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338-ACE3-408C-A4D9-900630EF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FC5E-1D5A-465E-A3E7-F5151394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3D6A-8E22-4D11-9680-4ED41E1A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57FD-567A-4F00-951B-D2FE21D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F9FB-FEA8-4992-91A7-86B119B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0DDA7-003B-4F23-BFA6-C632A21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93B5-9355-4780-AA12-0AC93BA4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1DD-897F-4595-8ABF-7ADA9F19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3FE4-1752-44EE-BD77-3D399C8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8003-9A3F-4009-8153-703D2E38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9797-25D3-4937-B847-BF0F973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80CA4-6690-47B9-A8ED-82E6271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E329-C054-48E6-A44C-045F929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2ED5C-A023-4B9E-B8E6-05823651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72E-F6C4-4F7D-9CD3-E86C519B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64D-591E-4180-AD8B-65A8D3AE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D514-6A2B-4F07-8972-4243C2F2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CF6E-CCB7-421B-BA84-B00A891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AF3D-9685-414C-831D-30D7077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F557-0159-4A97-9E87-D8D0F86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086B-D464-4697-8972-FD22000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012D-3850-4124-A0F1-3BB8DFE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0965-0CA1-4E29-BBFE-630FA677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49D2-CC62-47A6-8FD4-1840AC42266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5A0D-5A09-4B3C-B11F-973954574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D91D-D5DC-400D-BFDF-CECA769D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1A8B75-9CB5-C41B-C7DE-8AF28044702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552" y="5741630"/>
            <a:ext cx="1293696" cy="12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4020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4017" r:id="rId13"/>
    <p:sldLayoutId id="2147484018" r:id="rId14"/>
    <p:sldLayoutId id="214748401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02060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t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azuretools.vscode-bicep" TargetMode="External"/><Relationship Id="rId3" Type="http://schemas.openxmlformats.org/officeDocument/2006/relationships/hyperlink" Target="https://docs.microsoft.com/en-us/windows/wsl/install-win10" TargetMode="External"/><Relationship Id="rId7" Type="http://schemas.openxmlformats.org/officeDocument/2006/relationships/hyperlink" Target="https://marketplace.visualstudio.com/items?itemName=msazurermtools.azurerm-vscode-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microsoft.com/en-us/powershell/azure/install-az-ps?view=azps-6.4.0" TargetMode="External"/><Relationship Id="rId4" Type="http://schemas.openxmlformats.org/officeDocument/2006/relationships/hyperlink" Target="https://docs.microsoft.com/en-us/cli/azure/install-azure-cl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&lt;Insert Hack Name Here&gt;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FF79584-2A68-E4C0-6F82-610A3B2D7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A5CE-6B55-7E50-78D7-F315E2D5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X Topic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F82C-2B76-41AB-EE30-AFED414A7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Sub-Topic Title</a:t>
            </a:r>
          </a:p>
        </p:txBody>
      </p:sp>
    </p:spTree>
    <p:extLst>
      <p:ext uri="{BB962C8B-B14F-4D97-AF65-F5344CB8AC3E}">
        <p14:creationId xmlns:p14="http://schemas.microsoft.com/office/powerpoint/2010/main" val="30894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1B93-082E-F159-F4B6-DDC0E3942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#X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FDFA0-CC9F-E8E1-863B-9F616F35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#X Title here&gt;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5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 for Attending!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E644413-C720-E12C-4003-B83B0D3E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https://aka.ms/wth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382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ign in the dark&#10;&#10;Description automatically generated">
            <a:extLst>
              <a:ext uri="{FF2B5EF4-FFF2-40B4-BE49-F238E27FC236}">
                <a16:creationId xmlns:a16="http://schemas.microsoft.com/office/drawing/2014/main" id="{BE6589E2-4BBA-2F44-91F9-E56FD50BED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037" y="259976"/>
            <a:ext cx="7123481" cy="1748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49C9-ADEF-4199-87BD-25B691F4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1" y="2107614"/>
            <a:ext cx="10515600" cy="61247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&lt;Insert Hack Name Here&gt;</a:t>
            </a:r>
          </a:p>
          <a:p>
            <a:pPr marL="0" indent="0" algn="ctr">
              <a:buNone/>
            </a:pPr>
            <a:r>
              <a:rPr lang="en-US" sz="14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&amp; Intros</a:t>
            </a:r>
            <a:endParaRPr lang="en-US" sz="14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25C8-3DB9-ED40-B2EB-EC82B1330DC9}"/>
              </a:ext>
            </a:extLst>
          </p:cNvPr>
          <p:cNvSpPr txBox="1"/>
          <p:nvPr/>
        </p:nvSpPr>
        <p:spPr>
          <a:xfrm>
            <a:off x="-1005840" y="901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7858-BF12-7E43-99A3-CE60C78A568D}"/>
              </a:ext>
            </a:extLst>
          </p:cNvPr>
          <p:cNvSpPr txBox="1"/>
          <p:nvPr/>
        </p:nvSpPr>
        <p:spPr>
          <a:xfrm>
            <a:off x="547209" y="3429000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6C37-9DD6-7148-8A83-59A2EC49278C}"/>
              </a:ext>
            </a:extLst>
          </p:cNvPr>
          <p:cNvSpPr txBox="1"/>
          <p:nvPr/>
        </p:nvSpPr>
        <p:spPr>
          <a:xfrm>
            <a:off x="895552" y="3952220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A4306-9347-174B-A6A5-26AF52954EFB}"/>
              </a:ext>
            </a:extLst>
          </p:cNvPr>
          <p:cNvSpPr txBox="1"/>
          <p:nvPr/>
        </p:nvSpPr>
        <p:spPr>
          <a:xfrm>
            <a:off x="7505794" y="3454753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CAFFE-AE6B-B149-A1A8-8A9EFE3397E6}"/>
              </a:ext>
            </a:extLst>
          </p:cNvPr>
          <p:cNvSpPr txBox="1"/>
          <p:nvPr/>
        </p:nvSpPr>
        <p:spPr>
          <a:xfrm>
            <a:off x="7854137" y="3977973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75E8-B6CA-4270-974D-DF8D3952ED6B}"/>
              </a:ext>
            </a:extLst>
          </p:cNvPr>
          <p:cNvSpPr txBox="1"/>
          <p:nvPr/>
        </p:nvSpPr>
        <p:spPr>
          <a:xfrm>
            <a:off x="547209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0EB69-E688-44E1-B201-02F25C93E7B5}"/>
              </a:ext>
            </a:extLst>
          </p:cNvPr>
          <p:cNvSpPr txBox="1"/>
          <p:nvPr/>
        </p:nvSpPr>
        <p:spPr>
          <a:xfrm>
            <a:off x="895552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92C3D-FD94-4F13-B142-E7743BE77A67}"/>
              </a:ext>
            </a:extLst>
          </p:cNvPr>
          <p:cNvSpPr txBox="1"/>
          <p:nvPr/>
        </p:nvSpPr>
        <p:spPr>
          <a:xfrm>
            <a:off x="7505794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8A1DD-2BF8-4974-92EB-55948F02856B}"/>
              </a:ext>
            </a:extLst>
          </p:cNvPr>
          <p:cNvSpPr txBox="1"/>
          <p:nvPr/>
        </p:nvSpPr>
        <p:spPr>
          <a:xfrm>
            <a:off x="7854137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</p:spTree>
    <p:extLst>
      <p:ext uri="{BB962C8B-B14F-4D97-AF65-F5344CB8AC3E}">
        <p14:creationId xmlns:p14="http://schemas.microsoft.com/office/powerpoint/2010/main" val="41638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Zero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DF15-4403-D489-FA65-6DA8B097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Install Windows Subsystem for Linux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(Bash Shell)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Install the Azure CLI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(in WSL if on Windows!)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Install PowerShell Cmdlets for Azure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Install Visual Studio Code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ARM Tools extension for VS Code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Install Bicep extension for VS Code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your machines ready!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9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C1D8-997A-3307-B567-5C31F432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Topic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C27F-55BE-EAA1-2E0E-6E854A75A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Sub-Topic Title</a:t>
            </a:r>
          </a:p>
        </p:txBody>
      </p:sp>
    </p:spTree>
    <p:extLst>
      <p:ext uri="{BB962C8B-B14F-4D97-AF65-F5344CB8AC3E}">
        <p14:creationId xmlns:p14="http://schemas.microsoft.com/office/powerpoint/2010/main" val="299075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1B93-082E-F159-F4B6-DDC0E3942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6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#1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48B16-5BF1-7CB9-7FB4-FEF3812F7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&lt;Insert Challenge #1 Title Here&gt;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FF63D-04FB-705F-FDE7-615DA747FAC4}"/>
              </a:ext>
            </a:extLst>
          </p:cNvPr>
          <p:cNvSpPr txBox="1"/>
          <p:nvPr/>
        </p:nvSpPr>
        <p:spPr>
          <a:xfrm>
            <a:off x="5034987" y="1307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110E3-5DA2-43FD-3338-F621924160AB}"/>
              </a:ext>
            </a:extLst>
          </p:cNvPr>
          <p:cNvSpPr txBox="1"/>
          <p:nvPr/>
        </p:nvSpPr>
        <p:spPr>
          <a:xfrm>
            <a:off x="5775767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1B2F0-C4E0-E0F5-983F-767CA58230D0}"/>
              </a:ext>
            </a:extLst>
          </p:cNvPr>
          <p:cNvSpPr txBox="1"/>
          <p:nvPr/>
        </p:nvSpPr>
        <p:spPr>
          <a:xfrm>
            <a:off x="6111433" y="1157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1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7E2-611E-B3D5-B7A0-DB2A1638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Topic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97D8-5C57-D744-5FAB-7CD4DEC2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Sub-Topic Tile</a:t>
            </a:r>
          </a:p>
        </p:txBody>
      </p:sp>
    </p:spTree>
    <p:extLst>
      <p:ext uri="{BB962C8B-B14F-4D97-AF65-F5344CB8AC3E}">
        <p14:creationId xmlns:p14="http://schemas.microsoft.com/office/powerpoint/2010/main" val="13040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1B93-082E-F159-F4B6-DDC0E3942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1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#2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F96E-1EA5-9285-4DB4-50280216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#2 Title here&gt;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73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OneNoteFluid_FileOrder xmlns="d5681aaf-e75d-4680-b6a5-67eaf1333073" xsi:nil="true"/>
    <lcf76f155ced4ddcb4097134ff3c332f xmlns="d5681aaf-e75d-4680-b6a5-67eaf133307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0DD8F652F1944BE71621823B93445" ma:contentTypeVersion="20" ma:contentTypeDescription="Create a new document." ma:contentTypeScope="" ma:versionID="ca9162edec49feb2fee0b4551a61220d">
  <xsd:schema xmlns:xsd="http://www.w3.org/2001/XMLSchema" xmlns:xs="http://www.w3.org/2001/XMLSchema" xmlns:p="http://schemas.microsoft.com/office/2006/metadata/properties" xmlns:ns1="http://schemas.microsoft.com/sharepoint/v3" xmlns:ns2="d5681aaf-e75d-4680-b6a5-67eaf1333073" xmlns:ns3="230e9df3-be65-4c73-a93b-d1236ebd677e" xmlns:ns4="15d470b8-ee0f-4c7c-b3dd-47210eefc9bb" targetNamespace="http://schemas.microsoft.com/office/2006/metadata/properties" ma:root="true" ma:fieldsID="257895244c366e75573991e6fb322f55" ns1:_="" ns2:_="" ns3:_="" ns4:_="">
    <xsd:import namespace="http://schemas.microsoft.com/sharepoint/v3"/>
    <xsd:import namespace="d5681aaf-e75d-4680-b6a5-67eaf1333073"/>
    <xsd:import namespace="230e9df3-be65-4c73-a93b-d1236ebd677e"/>
    <xsd:import namespace="15d470b8-ee0f-4c7c-b3dd-47210eefc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OneNoteFluid_FileOrder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2:MediaServiceSearchProperties" minOccurs="0"/>
                <xsd:element ref="ns2:MediaServiceDocTag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81aaf-e75d-4680-b6a5-67eaf1333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1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4" nillable="true" ma:displayName="MediaServiceDocTags" ma:hidden="true" ma:internalName="MediaServiceDocTags" ma:readOnly="true">
      <xsd:simpleType>
        <xsd:restriction base="dms:Note"/>
      </xsd:simpleType>
    </xsd:element>
    <xsd:element name="MediaServiceDateTaken" ma:index="2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6b72968-36bd-4383-8b6e-1cc99c113b15}" ma:internalName="TaxCatchAll" ma:showField="CatchAllData" ma:web="15d470b8-ee0f-4c7c-b3dd-47210eefc9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470b8-ee0f-4c7c-b3dd-47210eefc9bb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AEC35-FA48-4D92-B146-8AAF6D580B36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purl.org/dc/terms/"/>
    <ds:schemaRef ds:uri="230e9df3-be65-4c73-a93b-d1236ebd677e"/>
    <ds:schemaRef ds:uri="http://schemas.openxmlformats.org/package/2006/metadata/core-properties"/>
    <ds:schemaRef ds:uri="d5681aaf-e75d-4680-b6a5-67eaf133307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84066F-CF25-477A-816A-71B1599BA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7C88A-D0C3-4811-9063-F2652EC3F003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919</Words>
  <Application>Microsoft Macintosh PowerPoint</Application>
  <PresentationFormat>Widescreen</PresentationFormat>
  <Paragraphs>119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2_Office Theme</vt:lpstr>
      <vt:lpstr>&lt;Insert Hack Name Here&gt;</vt:lpstr>
      <vt:lpstr>PowerPoint Presentation</vt:lpstr>
      <vt:lpstr>Challenge Zero</vt:lpstr>
      <vt:lpstr>Challenge 1 Topic Header</vt:lpstr>
      <vt:lpstr>Title Segoe UI 54pt</vt:lpstr>
      <vt:lpstr>Challenge #1</vt:lpstr>
      <vt:lpstr>Challenge 2 Topic Header</vt:lpstr>
      <vt:lpstr>Title Segoe UI 54pt</vt:lpstr>
      <vt:lpstr>Challenge #2</vt:lpstr>
      <vt:lpstr>Challenge X Topic Header</vt:lpstr>
      <vt:lpstr>Title Segoe UI 54pt</vt:lpstr>
      <vt:lpstr>Challenge #X</vt:lpstr>
      <vt:lpstr>Thank You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2022-05-07T20:57:19Z</dcterms:created>
  <dcterms:modified xsi:type="dcterms:W3CDTF">2022-09-09T01:43:38Z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0x0101002D60DD8F652F1944BE71621823B93445</vt:lpwstr>
  </property>
  <property fmtid="{D5CDD505-2E9C-101B-9397-08002B2CF9AE}" pid="3" name="MediaServiceImageTags">
    <vt:lpwstr/>
  </property>
</Properties>
</file>