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15"/>
  </p:notesMasterIdLst>
  <p:handoutMasterIdLst>
    <p:handoutMasterId r:id="rId16"/>
  </p:handoutMasterIdLst>
  <p:sldIdLst>
    <p:sldId id="3635" r:id="rId2"/>
    <p:sldId id="3636" r:id="rId3"/>
    <p:sldId id="509" r:id="rId4"/>
    <p:sldId id="3648" r:id="rId5"/>
    <p:sldId id="3660" r:id="rId6"/>
    <p:sldId id="528" r:id="rId7"/>
    <p:sldId id="3666" r:id="rId8"/>
    <p:sldId id="3667" r:id="rId9"/>
    <p:sldId id="3664" r:id="rId10"/>
    <p:sldId id="3668" r:id="rId11"/>
    <p:sldId id="3669" r:id="rId12"/>
    <p:sldId id="3665" r:id="rId13"/>
    <p:sldId id="36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 autoAdjust="0"/>
    <p:restoredTop sz="74725" autoAdjust="0"/>
  </p:normalViewPr>
  <p:slideViewPr>
    <p:cSldViewPr snapToGrid="0">
      <p:cViewPr varScale="1">
        <p:scale>
          <a:sx n="82" d="100"/>
          <a:sy n="82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8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07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9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4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80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61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38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57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4017" r:id="rId12"/>
    <p:sldLayoutId id="2147484018" r:id="rId13"/>
    <p:sldLayoutId id="214748401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azuretools.vscode-bicep" TargetMode="External"/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marketplace.visualstudio.com/items?itemName=msazurermtools.azurerm-vscode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microsoft.com/en-us/powershell/azure/install-az-ps?view=azps-6.4.0" TargetMode="External"/><Relationship Id="rId4" Type="http://schemas.openxmlformats.org/officeDocument/2006/relationships/hyperlink" Target="https://docs.microsoft.com/en-us/cli/azure/install-azure-cli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1161921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&lt;Insert Hack Name Here&gt;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X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#X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#X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59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dirty="0">
                <a:solidFill>
                  <a:srgbClr val="FFC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&lt;Insert Hack Name Here&gt;</a:t>
            </a: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br>
              <a:rPr lang="en-US" dirty="0"/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8" y="2189047"/>
            <a:ext cx="11653523" cy="41592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Windows Subsystem for Linux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(Bash Shell)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the Azure CLI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(in WSL if on Windows!)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PowerShell Cmdlets for Azure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Visual Studio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ARM Tools extension for VS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Bicep extension for VS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5B75-A899-CEC2-AF21-4ADBC08BF9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1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20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#1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#1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85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2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26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#2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#2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73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</vt:lpstr>
      <vt:lpstr>Segoe UI Light</vt:lpstr>
      <vt:lpstr>2_Office Theme</vt:lpstr>
      <vt:lpstr>&lt;Insert Hack Name Here&gt;</vt:lpstr>
      <vt:lpstr>PowerPoint Presentation</vt:lpstr>
      <vt:lpstr>Challenge Zero Get your machines ready!</vt:lpstr>
      <vt:lpstr>Challenge 1 Topic Header Sub-Topic Title</vt:lpstr>
      <vt:lpstr>Title Segoe UI 54pt Slide Subtitle Segoe UI 32pt</vt:lpstr>
      <vt:lpstr>Challenge #1 &lt;Insert Challenge #1 Title here&gt;</vt:lpstr>
      <vt:lpstr>Challenge 2 Topic Header Sub-Topic Title</vt:lpstr>
      <vt:lpstr>Title Segoe UI 54pt Slide Subtitle Segoe UI 32pt</vt:lpstr>
      <vt:lpstr>Challenge #2 &lt;Insert Challenge #2 Title here&gt;</vt:lpstr>
      <vt:lpstr>Challenge X Topic Header Sub-Topic Title</vt:lpstr>
      <vt:lpstr>Title Segoe UI 54pt Slide Subtitle Segoe UI 32pt</vt:lpstr>
      <vt:lpstr>Challenge #X &lt;Insert Challenge #X Title here&gt;</vt:lpstr>
      <vt:lpstr>Thank You for Attending! https://aka.ms/wth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2022-05-07T21:25:28Z</dcterms:modified>
</cp:coreProperties>
</file>