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BCEB-FC2D-4B01-9EB6-A8CFEDE84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E9E0-04A0-4A4C-B701-1D0F6D3C9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1E80-7F60-4075-B9A6-AF7D3998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0D-08D4-4D2E-9392-9127FFAF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F1F1-471C-403C-8EC9-C399B812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3347-66A1-4FED-9BC3-414DFCC6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6ADC5-E103-400A-BC7F-D41496CAF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A70C-2E52-4370-B2C2-A9697366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DD0D-43F2-4DF8-A3C3-0E72B07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F06E-04FB-4B95-AB77-CF69FEA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43B74-A763-44A4-B026-96FD0D7EC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BD49D-B9C6-497A-A5A1-970E70A2A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7EEC4-3F0E-4753-B845-7E70C344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65C4-0844-4373-B7A9-ECA7BB17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0194-38A0-421B-9E6B-DB3B7FC6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B8E3-A665-4E1B-A311-8CFBAC31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82C1-4A8B-49D7-97C3-17CFD113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C40B-2FFA-4637-80E6-A2C7CFC1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E605-D5A3-4512-A5CE-57CB54D4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9445-1158-4D56-ADE9-BA19829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EFD3-135E-4FAF-BE5F-711809F5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8477-80D5-470E-8C91-517E374B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9F07-F12C-464C-8B37-753FBF0C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37FB4-EB43-4D44-BFCA-0280B9CF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0B90-2080-4584-A329-8962166D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6FD9-EBAB-4BA9-BE11-C83017F0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00DA-52FB-404B-9B35-3EFBA37EF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9E43C-CE62-4FF8-A70D-D312A546E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B53EB-8745-47D7-A35C-3770046B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2BFAE-4A4D-4D32-AAF9-DD973B9D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911D-B211-46B4-A2B8-D415E99E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7FC7-9A5A-4389-BEB5-2A3EAB66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C4286-C718-4327-911A-BE98A5840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93498-F1A4-42A9-AD82-1DC4389F0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7E4D7-61C1-4CCD-8D7F-24FC483A6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646AE-0594-4323-93DA-C7EA37961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FF6D6-7AC0-4019-AFA5-8BB33A2D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7D372-C68A-4459-A89D-A34446E0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057BC-63E5-4D42-BF6D-C5AA744A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6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FFB9-A1E1-4FD4-8B27-D88861C7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7CF6-7B33-4D5C-A49A-9FCF1AE0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D1085-9723-4B47-85AF-670641AF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D2EF1-4C5D-48EC-B3CE-16467399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6FFCC-7CA6-486C-9CD3-D810502E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076C7-76C2-41C5-8CA1-1A6E6761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3C3F4-A59E-4A26-A948-700E048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A6CC-19B8-4115-A53D-77F6A8E9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8CFC-59F8-4191-8597-DE76EC47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32A34-8983-42EF-B4D0-2FAD5F70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E940C-96F8-47B9-ABBC-87C738EE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B3B7B-911E-4849-BE16-63D63E41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64EC-3490-42FD-A089-158B5D13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1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62C-1E05-40D6-87BF-AE36BF38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92972-944C-4583-A216-502E9C12D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237A3-9BFD-4A11-A587-105480C55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E475-45B4-4AF3-B9F0-D6D47C1E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E92C2-5950-4BA2-A580-1715AED7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A7CFC-2404-4D70-801D-513FA0EE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0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6B37-EE98-43B8-B02B-6C27CA89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E7E8-5FB0-441B-BA6D-B274EA0A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9D30D-6396-445C-B373-CCD0FF91C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C29C-904D-48EA-9023-8818178157F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D86D-DCFA-49CA-8098-6DAF8E5C9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807F-4EDB-4A6D-ABCD-2E5E10BA4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2C35-41AC-4CCB-9C82-DA2CE8E3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6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E70953-CA52-4E8C-A730-E31C7D44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652462"/>
            <a:ext cx="8915400" cy="5553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CF2B6D-EC60-4074-A1B4-EA315966982A}"/>
              </a:ext>
            </a:extLst>
          </p:cNvPr>
          <p:cNvSpPr/>
          <p:nvPr/>
        </p:nvSpPr>
        <p:spPr>
          <a:xfrm>
            <a:off x="1966823" y="2449902"/>
            <a:ext cx="1570007" cy="40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XSLT filename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DC6A59-4054-446D-BD48-3F8FD4050AFE}"/>
              </a:ext>
            </a:extLst>
          </p:cNvPr>
          <p:cNvSpPr/>
          <p:nvPr/>
        </p:nvSpPr>
        <p:spPr>
          <a:xfrm>
            <a:off x="3016370" y="2958860"/>
            <a:ext cx="1570007" cy="40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XSLT recent 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9FB20-CF33-4434-ADC9-39E6EBDD807D}"/>
              </a:ext>
            </a:extLst>
          </p:cNvPr>
          <p:cNvSpPr/>
          <p:nvPr/>
        </p:nvSpPr>
        <p:spPr>
          <a:xfrm>
            <a:off x="4777955" y="2958859"/>
            <a:ext cx="1570007" cy="40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XSLT browse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DA8AE-4A49-447F-9D9A-C50F06905DF3}"/>
              </a:ext>
            </a:extLst>
          </p:cNvPr>
          <p:cNvSpPr/>
          <p:nvPr/>
        </p:nvSpPr>
        <p:spPr>
          <a:xfrm>
            <a:off x="6469812" y="2208356"/>
            <a:ext cx="1570007" cy="577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XSLT output filename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A5051-08BA-461F-A1B4-1F8D9B02A515}"/>
              </a:ext>
            </a:extLst>
          </p:cNvPr>
          <p:cNvSpPr/>
          <p:nvPr/>
        </p:nvSpPr>
        <p:spPr>
          <a:xfrm>
            <a:off x="7219587" y="2941606"/>
            <a:ext cx="1570007" cy="577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XSLT output browse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8C236B-669F-4099-A76F-53DB5A5CB9B7}"/>
              </a:ext>
            </a:extLst>
          </p:cNvPr>
          <p:cNvSpPr/>
          <p:nvPr/>
        </p:nvSpPr>
        <p:spPr>
          <a:xfrm>
            <a:off x="8911444" y="2652622"/>
            <a:ext cx="1570007" cy="577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Rerun XSLT transform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92FD03-9CAC-4B98-AF7A-96B3D54A83E2}"/>
              </a:ext>
            </a:extLst>
          </p:cNvPr>
          <p:cNvSpPr/>
          <p:nvPr/>
        </p:nvSpPr>
        <p:spPr>
          <a:xfrm>
            <a:off x="3455238" y="4360270"/>
            <a:ext cx="1570007" cy="58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 type and transform time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7F586-5ACE-4AC0-B6D5-AC423A59C53D}"/>
              </a:ext>
            </a:extLst>
          </p:cNvPr>
          <p:cNvCxnSpPr/>
          <p:nvPr/>
        </p:nvCxnSpPr>
        <p:spPr>
          <a:xfrm flipH="1">
            <a:off x="3459192" y="4951562"/>
            <a:ext cx="759125" cy="101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553557-85C7-49DC-8926-21388F62A9D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51827" y="1906438"/>
            <a:ext cx="262022" cy="543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405E20-65FB-420C-A611-7E7008A1DDD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801374" y="1906438"/>
            <a:ext cx="1761584" cy="1052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4EDFFB-161A-49E5-AA3A-589CD7273C9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562959" y="1837426"/>
            <a:ext cx="316301" cy="112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5BBA52-F8C2-4490-AB8A-7912715A205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047781" y="1906438"/>
            <a:ext cx="207035" cy="30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AAB139-FAC9-4046-9EB3-66A41B176CF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004591" y="1871932"/>
            <a:ext cx="1544851" cy="1069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66D23F-DA20-444E-BE0A-CD456FB2005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9696448" y="1906438"/>
            <a:ext cx="352426" cy="746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6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Lovett</dc:creator>
  <cp:lastModifiedBy>Chris Lovett</cp:lastModifiedBy>
  <cp:revision>1</cp:revision>
  <dcterms:created xsi:type="dcterms:W3CDTF">2021-11-26T00:25:43Z</dcterms:created>
  <dcterms:modified xsi:type="dcterms:W3CDTF">2021-11-26T00:30:23Z</dcterms:modified>
</cp:coreProperties>
</file>