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256" r:id="rId3"/>
    <p:sldId id="283" r:id="rId4"/>
    <p:sldId id="271" r:id="rId5"/>
    <p:sldId id="275" r:id="rId6"/>
    <p:sldId id="276" r:id="rId7"/>
    <p:sldId id="319" r:id="rId8"/>
    <p:sldId id="277" r:id="rId9"/>
    <p:sldId id="291" r:id="rId10"/>
    <p:sldId id="300" r:id="rId11"/>
    <p:sldId id="290" r:id="rId12"/>
    <p:sldId id="322" r:id="rId13"/>
    <p:sldId id="321" r:id="rId14"/>
    <p:sldId id="320" r:id="rId15"/>
    <p:sldId id="323" r:id="rId16"/>
    <p:sldId id="326" r:id="rId17"/>
    <p:sldId id="285" r:id="rId18"/>
    <p:sldId id="286" r:id="rId19"/>
    <p:sldId id="347" r:id="rId20"/>
    <p:sldId id="350" r:id="rId21"/>
    <p:sldId id="328" r:id="rId22"/>
    <p:sldId id="351" r:id="rId23"/>
    <p:sldId id="359" r:id="rId24"/>
    <p:sldId id="295" r:id="rId25"/>
    <p:sldId id="278" r:id="rId26"/>
    <p:sldId id="296" r:id="rId27"/>
    <p:sldId id="297" r:id="rId28"/>
    <p:sldId id="331" r:id="rId29"/>
    <p:sldId id="298" r:id="rId30"/>
    <p:sldId id="352" r:id="rId31"/>
    <p:sldId id="301" r:id="rId32"/>
    <p:sldId id="282" r:id="rId33"/>
    <p:sldId id="332" r:id="rId34"/>
    <p:sldId id="302" r:id="rId35"/>
    <p:sldId id="303" r:id="rId36"/>
    <p:sldId id="304" r:id="rId37"/>
    <p:sldId id="306" r:id="rId38"/>
    <p:sldId id="307" r:id="rId39"/>
    <p:sldId id="335" r:id="rId40"/>
    <p:sldId id="337" r:id="rId41"/>
    <p:sldId id="311" r:id="rId42"/>
    <p:sldId id="312" r:id="rId43"/>
    <p:sldId id="339" r:id="rId44"/>
    <p:sldId id="333" r:id="rId45"/>
    <p:sldId id="348" r:id="rId46"/>
    <p:sldId id="334" r:id="rId47"/>
    <p:sldId id="317" r:id="rId48"/>
    <p:sldId id="341" r:id="rId49"/>
    <p:sldId id="353" r:id="rId50"/>
    <p:sldId id="340" r:id="rId51"/>
    <p:sldId id="342" r:id="rId52"/>
    <p:sldId id="345" r:id="rId53"/>
    <p:sldId id="349" r:id="rId54"/>
    <p:sldId id="34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A5349-218D-4B25-BC2D-57CC7E87C618}" v="71" dt="2022-03-14T05:16:07.662"/>
    <p1510:client id="{81872997-0163-4B2B-885E-AE1D1271E889}" v="68" dt="2022-03-14T01:51:09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wu Hu" userId="1c2ad0e2-5d15-48bc-b04e-219d9abe181a" providerId="ADAL" clId="{81872997-0163-4B2B-885E-AE1D1271E889}"/>
    <pc:docChg chg="undo redo custSel addSld delSld modSld sldOrd">
      <pc:chgData name="Xiaowu Hu" userId="1c2ad0e2-5d15-48bc-b04e-219d9abe181a" providerId="ADAL" clId="{81872997-0163-4B2B-885E-AE1D1271E889}" dt="2022-03-14T01:51:09.958" v="20954" actId="6549"/>
      <pc:docMkLst>
        <pc:docMk/>
      </pc:docMkLst>
      <pc:sldChg chg="modSp mod">
        <pc:chgData name="Xiaowu Hu" userId="1c2ad0e2-5d15-48bc-b04e-219d9abe181a" providerId="ADAL" clId="{81872997-0163-4B2B-885E-AE1D1271E889}" dt="2022-02-27T08:48:25.798" v="20733" actId="20577"/>
        <pc:sldMkLst>
          <pc:docMk/>
          <pc:sldMk cId="546344515" sldId="256"/>
        </pc:sldMkLst>
        <pc:spChg chg="mod">
          <ac:chgData name="Xiaowu Hu" userId="1c2ad0e2-5d15-48bc-b04e-219d9abe181a" providerId="ADAL" clId="{81872997-0163-4B2B-885E-AE1D1271E889}" dt="2022-02-12T08:38:28.813" v="18001" actId="20577"/>
          <ac:spMkLst>
            <pc:docMk/>
            <pc:sldMk cId="546344515" sldId="256"/>
            <ac:spMk id="4" creationId="{AFF1B5A3-16B3-4570-B972-C03CAE0B5A55}"/>
          </ac:spMkLst>
        </pc:spChg>
        <pc:spChg chg="mod">
          <ac:chgData name="Xiaowu Hu" userId="1c2ad0e2-5d15-48bc-b04e-219d9abe181a" providerId="ADAL" clId="{81872997-0163-4B2B-885E-AE1D1271E889}" dt="2022-02-27T08:48:25.798" v="20733" actId="20577"/>
          <ac:spMkLst>
            <pc:docMk/>
            <pc:sldMk cId="546344515" sldId="256"/>
            <ac:spMk id="5" creationId="{6A4A38AB-7DC4-4A5B-A5E7-8ECC71E7CD98}"/>
          </ac:spMkLst>
        </pc:spChg>
      </pc:sldChg>
      <pc:sldChg chg="modSp mod">
        <pc:chgData name="Xiaowu Hu" userId="1c2ad0e2-5d15-48bc-b04e-219d9abe181a" providerId="ADAL" clId="{81872997-0163-4B2B-885E-AE1D1271E889}" dt="2022-02-14T09:08:00.435" v="18928" actId="20577"/>
        <pc:sldMkLst>
          <pc:docMk/>
          <pc:sldMk cId="629837043" sldId="257"/>
        </pc:sldMkLst>
        <pc:spChg chg="mod">
          <ac:chgData name="Xiaowu Hu" userId="1c2ad0e2-5d15-48bc-b04e-219d9abe181a" providerId="ADAL" clId="{81872997-0163-4B2B-885E-AE1D1271E889}" dt="2022-02-14T09:08:00.435" v="18928" actId="20577"/>
          <ac:spMkLst>
            <pc:docMk/>
            <pc:sldMk cId="629837043" sldId="257"/>
            <ac:spMk id="13" creationId="{C3E1D572-6AD8-4C48-80C3-786046EC37C5}"/>
          </ac:spMkLst>
        </pc:spChg>
      </pc:sldChg>
      <pc:sldChg chg="del">
        <pc:chgData name="Xiaowu Hu" userId="1c2ad0e2-5d15-48bc-b04e-219d9abe181a" providerId="ADAL" clId="{81872997-0163-4B2B-885E-AE1D1271E889}" dt="2022-02-07T02:21:15.844" v="17861" actId="47"/>
        <pc:sldMkLst>
          <pc:docMk/>
          <pc:sldMk cId="1056841690" sldId="270"/>
        </pc:sldMkLst>
      </pc:sldChg>
      <pc:sldChg chg="del">
        <pc:chgData name="Xiaowu Hu" userId="1c2ad0e2-5d15-48bc-b04e-219d9abe181a" providerId="ADAL" clId="{81872997-0163-4B2B-885E-AE1D1271E889}" dt="2022-02-07T02:21:15.844" v="17861" actId="47"/>
        <pc:sldMkLst>
          <pc:docMk/>
          <pc:sldMk cId="843057113" sldId="272"/>
        </pc:sldMkLst>
      </pc:sldChg>
      <pc:sldChg chg="del">
        <pc:chgData name="Xiaowu Hu" userId="1c2ad0e2-5d15-48bc-b04e-219d9abe181a" providerId="ADAL" clId="{81872997-0163-4B2B-885E-AE1D1271E889}" dt="2022-02-07T02:21:15.844" v="17861" actId="47"/>
        <pc:sldMkLst>
          <pc:docMk/>
          <pc:sldMk cId="1453977193" sldId="273"/>
        </pc:sldMkLst>
      </pc:sldChg>
      <pc:sldChg chg="modSp del mod">
        <pc:chgData name="Xiaowu Hu" userId="1c2ad0e2-5d15-48bc-b04e-219d9abe181a" providerId="ADAL" clId="{81872997-0163-4B2B-885E-AE1D1271E889}" dt="2022-02-07T02:21:15.844" v="17861" actId="47"/>
        <pc:sldMkLst>
          <pc:docMk/>
          <pc:sldMk cId="1027388343" sldId="274"/>
        </pc:sldMkLst>
        <pc:spChg chg="mod">
          <ac:chgData name="Xiaowu Hu" userId="1c2ad0e2-5d15-48bc-b04e-219d9abe181a" providerId="ADAL" clId="{81872997-0163-4B2B-885E-AE1D1271E889}" dt="2022-02-04T09:05:02.374" v="7601" actId="20577"/>
          <ac:spMkLst>
            <pc:docMk/>
            <pc:sldMk cId="1027388343" sldId="274"/>
            <ac:spMk id="5" creationId="{B834C3CB-C1C0-4A88-AA58-5AC28501BD82}"/>
          </ac:spMkLst>
        </pc:spChg>
      </pc:sldChg>
      <pc:sldChg chg="addSp delSp modSp mod">
        <pc:chgData name="Xiaowu Hu" userId="1c2ad0e2-5d15-48bc-b04e-219d9abe181a" providerId="ADAL" clId="{81872997-0163-4B2B-885E-AE1D1271E889}" dt="2022-02-12T08:41:03.673" v="18047" actId="478"/>
        <pc:sldMkLst>
          <pc:docMk/>
          <pc:sldMk cId="3830959468" sldId="275"/>
        </pc:sldMkLst>
        <pc:cxnChg chg="add del mod">
          <ac:chgData name="Xiaowu Hu" userId="1c2ad0e2-5d15-48bc-b04e-219d9abe181a" providerId="ADAL" clId="{81872997-0163-4B2B-885E-AE1D1271E889}" dt="2022-02-12T08:40:40.704" v="18042" actId="478"/>
          <ac:cxnSpMkLst>
            <pc:docMk/>
            <pc:sldMk cId="3830959468" sldId="275"/>
            <ac:cxnSpMk id="10" creationId="{B92E7459-08E6-49F5-B6BE-D17600B156E4}"/>
          </ac:cxnSpMkLst>
        </pc:cxnChg>
        <pc:cxnChg chg="add del mod">
          <ac:chgData name="Xiaowu Hu" userId="1c2ad0e2-5d15-48bc-b04e-219d9abe181a" providerId="ADAL" clId="{81872997-0163-4B2B-885E-AE1D1271E889}" dt="2022-02-12T08:41:03.673" v="18047" actId="478"/>
          <ac:cxnSpMkLst>
            <pc:docMk/>
            <pc:sldMk cId="3830959468" sldId="275"/>
            <ac:cxnSpMk id="16" creationId="{924244C1-2273-4F36-B477-7D71705EE485}"/>
          </ac:cxnSpMkLst>
        </pc:cxnChg>
      </pc:sldChg>
      <pc:sldChg chg="modSp mod">
        <pc:chgData name="Xiaowu Hu" userId="1c2ad0e2-5d15-48bc-b04e-219d9abe181a" providerId="ADAL" clId="{81872997-0163-4B2B-885E-AE1D1271E889}" dt="2022-02-12T08:42:17.377" v="18063" actId="20577"/>
        <pc:sldMkLst>
          <pc:docMk/>
          <pc:sldMk cId="480560991" sldId="276"/>
        </pc:sldMkLst>
        <pc:spChg chg="mod">
          <ac:chgData name="Xiaowu Hu" userId="1c2ad0e2-5d15-48bc-b04e-219d9abe181a" providerId="ADAL" clId="{81872997-0163-4B2B-885E-AE1D1271E889}" dt="2022-02-12T08:42:17.377" v="18063" actId="20577"/>
          <ac:spMkLst>
            <pc:docMk/>
            <pc:sldMk cId="480560991" sldId="276"/>
            <ac:spMk id="3" creationId="{93EB2F91-1CD8-497B-AA46-8FEA779016C6}"/>
          </ac:spMkLst>
        </pc:spChg>
      </pc:sldChg>
      <pc:sldChg chg="addSp delSp modSp mod">
        <pc:chgData name="Xiaowu Hu" userId="1c2ad0e2-5d15-48bc-b04e-219d9abe181a" providerId="ADAL" clId="{81872997-0163-4B2B-885E-AE1D1271E889}" dt="2022-02-12T08:47:15.613" v="18272" actId="1038"/>
        <pc:sldMkLst>
          <pc:docMk/>
          <pc:sldMk cId="4238260281" sldId="277"/>
        </pc:sldMkLst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4" creationId="{9F80B3D6-6CAA-4323-B807-CFA4FDCE43BD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6" creationId="{A0283D06-2384-4578-AF8B-C91038182C62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8" creationId="{742542D7-0F42-43AC-81C6-379AB8141828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10" creationId="{7CF2C58E-7DF0-4A73-B73F-AA20E508FEF7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43" creationId="{4E9E3250-9702-4281-B9D4-E2A101B71384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45" creationId="{52A0204C-A507-49F3-BA63-9275EB6E1F3A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49" creationId="{9BD7F498-A5C4-47A0-9E30-5097F2DBA6FD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52" creationId="{2116B887-DACF-4644-AFE5-BBE2ECAFD424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54" creationId="{B54D5F82-2D6A-4C2F-A0B1-AE3CA98C451D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56" creationId="{0AD9EE61-D1C1-47C7-950B-E5FA8CB7D75B}"/>
          </ac:spMkLst>
        </pc:spChg>
        <pc:spChg chg="topLvl">
          <ac:chgData name="Xiaowu Hu" userId="1c2ad0e2-5d15-48bc-b04e-219d9abe181a" providerId="ADAL" clId="{81872997-0163-4B2B-885E-AE1D1271E889}" dt="2022-02-12T08:47:04.539" v="18247" actId="164"/>
          <ac:spMkLst>
            <pc:docMk/>
            <pc:sldMk cId="4238260281" sldId="277"/>
            <ac:spMk id="58" creationId="{CF382747-C427-411C-9573-BFB103611811}"/>
          </ac:spMkLst>
        </pc:spChg>
        <pc:grpChg chg="add del">
          <ac:chgData name="Xiaowu Hu" userId="1c2ad0e2-5d15-48bc-b04e-219d9abe181a" providerId="ADAL" clId="{81872997-0163-4B2B-885E-AE1D1271E889}" dt="2022-02-12T08:47:04.539" v="18247" actId="164"/>
          <ac:grpSpMkLst>
            <pc:docMk/>
            <pc:sldMk cId="4238260281" sldId="277"/>
            <ac:grpSpMk id="5" creationId="{3F889901-4BEC-446E-9151-815C45A191A2}"/>
          </ac:grpSpMkLst>
        </pc:grpChg>
        <pc:grpChg chg="add mod">
          <ac:chgData name="Xiaowu Hu" userId="1c2ad0e2-5d15-48bc-b04e-219d9abe181a" providerId="ADAL" clId="{81872997-0163-4B2B-885E-AE1D1271E889}" dt="2022-02-12T08:47:15.613" v="18272" actId="1038"/>
          <ac:grpSpMkLst>
            <pc:docMk/>
            <pc:sldMk cId="4238260281" sldId="277"/>
            <ac:grpSpMk id="7" creationId="{2CDDDAB3-E015-4893-BB1C-11F1CB5F7921}"/>
          </ac:grpSpMkLst>
        </pc:grp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12" creationId="{7AF5E2E5-4DD1-43D9-85EE-5FE284A65032}"/>
          </ac:cxnSpMkLst>
        </pc:cxn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14" creationId="{F55D7008-CA82-48C5-A0C3-AD997E0411AC}"/>
          </ac:cxnSpMkLst>
        </pc:cxn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18" creationId="{67819C27-DB71-4190-B2C0-82390232E3D2}"/>
          </ac:cxnSpMkLst>
        </pc:cxn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23" creationId="{867B4A9C-1E10-468D-8B84-C2D78026D9CB}"/>
          </ac:cxnSpMkLst>
        </pc:cxn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27" creationId="{91DB5B5A-CF58-4B09-BF01-D685B95CED6E}"/>
          </ac:cxnSpMkLst>
        </pc:cxn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31" creationId="{4DC15A2C-3433-42F8-A462-94F018D983B8}"/>
          </ac:cxnSpMkLst>
        </pc:cxn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35" creationId="{74013860-ACED-49EE-BF61-2FBE20440803}"/>
          </ac:cxnSpMkLst>
        </pc:cxnChg>
        <pc:cxnChg chg="topLvl">
          <ac:chgData name="Xiaowu Hu" userId="1c2ad0e2-5d15-48bc-b04e-219d9abe181a" providerId="ADAL" clId="{81872997-0163-4B2B-885E-AE1D1271E889}" dt="2022-02-12T08:47:04.539" v="18247" actId="164"/>
          <ac:cxnSpMkLst>
            <pc:docMk/>
            <pc:sldMk cId="4238260281" sldId="277"/>
            <ac:cxnSpMk id="39" creationId="{69014EB1-ABB5-4EF4-AEF3-9668FD371212}"/>
          </ac:cxnSpMkLst>
        </pc:cxnChg>
      </pc:sldChg>
      <pc:sldChg chg="addSp delSp modSp mod addAnim delAnim">
        <pc:chgData name="Xiaowu Hu" userId="1c2ad0e2-5d15-48bc-b04e-219d9abe181a" providerId="ADAL" clId="{81872997-0163-4B2B-885E-AE1D1271E889}" dt="2022-03-08T23:37:38.930" v="20885" actId="14100"/>
        <pc:sldMkLst>
          <pc:docMk/>
          <pc:sldMk cId="1433145161" sldId="278"/>
        </pc:sldMkLst>
        <pc:spChg chg="mod">
          <ac:chgData name="Xiaowu Hu" userId="1c2ad0e2-5d15-48bc-b04e-219d9abe181a" providerId="ADAL" clId="{81872997-0163-4B2B-885E-AE1D1271E889}" dt="2022-02-02T02:26:29.632" v="157" actId="20577"/>
          <ac:spMkLst>
            <pc:docMk/>
            <pc:sldMk cId="1433145161" sldId="278"/>
            <ac:spMk id="2" creationId="{23ABFF3C-A912-42EF-BDCC-802BDA8D2E41}"/>
          </ac:spMkLst>
        </pc:spChg>
        <pc:spChg chg="mod">
          <ac:chgData name="Xiaowu Hu" userId="1c2ad0e2-5d15-48bc-b04e-219d9abe181a" providerId="ADAL" clId="{81872997-0163-4B2B-885E-AE1D1271E889}" dt="2022-02-02T02:53:47.494" v="385" actId="20577"/>
          <ac:spMkLst>
            <pc:docMk/>
            <pc:sldMk cId="1433145161" sldId="278"/>
            <ac:spMk id="3" creationId="{BC09CDC7-3778-486E-A766-790DB93F017B}"/>
          </ac:spMkLst>
        </pc:spChg>
        <pc:spChg chg="add 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4" creationId="{7B73CD52-F8C0-4DDA-BBF7-DEAB7A9F5101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5" creationId="{6DF9B5AC-77BE-492F-BC6B-4379F26024B2}"/>
          </ac:spMkLst>
        </pc:spChg>
        <pc:spChg chg="add 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6" creationId="{ED94A7C1-9FD0-4B5F-829D-FA4E187C1494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7" creationId="{3784F26B-9500-49EA-A0FF-277B816E04F0}"/>
          </ac:spMkLst>
        </pc:spChg>
        <pc:spChg chg="add 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8" creationId="{AECC50FC-C38A-415F-BF8A-3C9B1941CF1D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9" creationId="{46EEFF78-AB5C-4A6B-8819-08BA00CB4C10}"/>
          </ac:spMkLst>
        </pc:spChg>
        <pc:spChg chg="add 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10" creationId="{8B64C0E5-9A43-48B2-ADE4-29C6BA6C8DC1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11" creationId="{A1707F9C-4D50-44A3-83CC-0A5D375B821A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12" creationId="{91719CFA-DFC6-487D-B0D2-E9D1BE0627C1}"/>
          </ac:spMkLst>
        </pc:spChg>
        <pc:spChg chg="add del">
          <ac:chgData name="Xiaowu Hu" userId="1c2ad0e2-5d15-48bc-b04e-219d9abe181a" providerId="ADAL" clId="{81872997-0163-4B2B-885E-AE1D1271E889}" dt="2022-02-02T02:27:16.703" v="160" actId="22"/>
          <ac:spMkLst>
            <pc:docMk/>
            <pc:sldMk cId="1433145161" sldId="278"/>
            <ac:spMk id="12" creationId="{982CEDA9-09D9-4A06-960D-486C57081FE1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14" creationId="{5BD53FFD-8C87-45E3-92F7-03FB3563E023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23" creationId="{0046C478-0B7D-464D-818A-6D7BCA0530D5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24" creationId="{E6C009A1-BBB3-4621-97D5-F40785C20C10}"/>
          </ac:spMkLst>
        </pc:spChg>
        <pc:spChg chg="mod topLvl">
          <ac:chgData name="Xiaowu Hu" userId="1c2ad0e2-5d15-48bc-b04e-219d9abe181a" providerId="ADAL" clId="{81872997-0163-4B2B-885E-AE1D1271E889}" dt="2022-03-08T23:37:23.457" v="20847" actId="1036"/>
          <ac:spMkLst>
            <pc:docMk/>
            <pc:sldMk cId="1433145161" sldId="278"/>
            <ac:spMk id="25" creationId="{FB004834-7E4C-4B30-8664-506C878DF048}"/>
          </ac:spMkLst>
        </pc:spChg>
        <pc:spChg chg="mod topLvl">
          <ac:chgData name="Xiaowu Hu" userId="1c2ad0e2-5d15-48bc-b04e-219d9abe181a" providerId="ADAL" clId="{81872997-0163-4B2B-885E-AE1D1271E889}" dt="2022-03-08T23:37:32.143" v="20884" actId="1035"/>
          <ac:spMkLst>
            <pc:docMk/>
            <pc:sldMk cId="1433145161" sldId="278"/>
            <ac:spMk id="27" creationId="{98B4E883-053C-4741-B7F3-0F48808A491C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30" creationId="{D44F6015-9953-47A6-AE60-C2C232CD8F1F}"/>
          </ac:spMkLst>
        </pc:spChg>
        <pc:spChg chg="mod topLvl">
          <ac:chgData name="Xiaowu Hu" userId="1c2ad0e2-5d15-48bc-b04e-219d9abe181a" providerId="ADAL" clId="{81872997-0163-4B2B-885E-AE1D1271E889}" dt="2022-03-08T23:37:26.981" v="20848" actId="14100"/>
          <ac:spMkLst>
            <pc:docMk/>
            <pc:sldMk cId="1433145161" sldId="278"/>
            <ac:spMk id="32" creationId="{7A693740-0118-4536-9CBC-91FEC88CEAC3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34" creationId="{5B1BBB3D-ECAB-40A8-9985-C04D732F61F1}"/>
          </ac:spMkLst>
        </pc:spChg>
        <pc:spChg chg="mod topLvl">
          <ac:chgData name="Xiaowu Hu" userId="1c2ad0e2-5d15-48bc-b04e-219d9abe181a" providerId="ADAL" clId="{81872997-0163-4B2B-885E-AE1D1271E889}" dt="2022-02-20T00:18:17.637" v="19098" actId="164"/>
          <ac:spMkLst>
            <pc:docMk/>
            <pc:sldMk cId="1433145161" sldId="278"/>
            <ac:spMk id="36" creationId="{F24F49CE-7496-48AD-A55F-41A23E32B582}"/>
          </ac:spMkLst>
        </pc:spChg>
        <pc:spChg chg="mod topLvl">
          <ac:chgData name="Xiaowu Hu" userId="1c2ad0e2-5d15-48bc-b04e-219d9abe181a" providerId="ADAL" clId="{81872997-0163-4B2B-885E-AE1D1271E889}" dt="2022-03-08T23:37:38.930" v="20885" actId="14100"/>
          <ac:spMkLst>
            <pc:docMk/>
            <pc:sldMk cId="1433145161" sldId="278"/>
            <ac:spMk id="38" creationId="{2A12D098-1263-48FD-AC80-5E2E56068F00}"/>
          </ac:spMkLst>
        </pc:spChg>
        <pc:grpChg chg="add del mod">
          <ac:chgData name="Xiaowu Hu" userId="1c2ad0e2-5d15-48bc-b04e-219d9abe181a" providerId="ADAL" clId="{81872997-0163-4B2B-885E-AE1D1271E889}" dt="2022-02-20T00:18:17.637" v="19098" actId="164"/>
          <ac:grpSpMkLst>
            <pc:docMk/>
            <pc:sldMk cId="1433145161" sldId="278"/>
            <ac:grpSpMk id="15" creationId="{2D954198-737C-455C-868D-17195C013115}"/>
          </ac:grpSpMkLst>
        </pc:grpChg>
        <pc:grpChg chg="del mod">
          <ac:chgData name="Xiaowu Hu" userId="1c2ad0e2-5d15-48bc-b04e-219d9abe181a" providerId="ADAL" clId="{81872997-0163-4B2B-885E-AE1D1271E889}" dt="2022-02-02T02:20:32.580" v="52" actId="165"/>
          <ac:grpSpMkLst>
            <pc:docMk/>
            <pc:sldMk cId="1433145161" sldId="278"/>
            <ac:grpSpMk id="44" creationId="{86BB0A1F-F02C-4BE6-BC73-6BDCAB050708}"/>
          </ac:grpSpMkLst>
        </pc:grpChg>
        <pc:cxnChg chg="mod topLvl">
          <ac:chgData name="Xiaowu Hu" userId="1c2ad0e2-5d15-48bc-b04e-219d9abe181a" providerId="ADAL" clId="{81872997-0163-4B2B-885E-AE1D1271E889}" dt="2022-02-20T00:18:17.637" v="19098" actId="164"/>
          <ac:cxnSpMkLst>
            <pc:docMk/>
            <pc:sldMk cId="1433145161" sldId="278"/>
            <ac:cxnSpMk id="13" creationId="{C0004F58-95F1-40DD-B5BB-B1068C2B5A7D}"/>
          </ac:cxnSpMkLst>
        </pc:cxnChg>
        <pc:cxnChg chg="mod topLvl">
          <ac:chgData name="Xiaowu Hu" userId="1c2ad0e2-5d15-48bc-b04e-219d9abe181a" providerId="ADAL" clId="{81872997-0163-4B2B-885E-AE1D1271E889}" dt="2022-02-20T00:18:17.637" v="19098" actId="164"/>
          <ac:cxnSpMkLst>
            <pc:docMk/>
            <pc:sldMk cId="1433145161" sldId="278"/>
            <ac:cxnSpMk id="16" creationId="{A6D6963B-9BE4-4D2B-9A35-506E505C1334}"/>
          </ac:cxnSpMkLst>
        </pc:cxnChg>
        <pc:cxnChg chg="mod topLvl">
          <ac:chgData name="Xiaowu Hu" userId="1c2ad0e2-5d15-48bc-b04e-219d9abe181a" providerId="ADAL" clId="{81872997-0163-4B2B-885E-AE1D1271E889}" dt="2022-02-20T00:18:17.637" v="19098" actId="164"/>
          <ac:cxnSpMkLst>
            <pc:docMk/>
            <pc:sldMk cId="1433145161" sldId="278"/>
            <ac:cxnSpMk id="20" creationId="{1734D8A9-A420-491B-8B6E-89C218103A0F}"/>
          </ac:cxnSpMkLst>
        </pc:cxnChg>
      </pc:sldChg>
      <pc:sldChg chg="del mo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505605009" sldId="279"/>
        </pc:sldMkLst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3357800810" sldId="279"/>
        </pc:sldMkLst>
      </pc:sldChg>
      <pc:sldChg chg="del mo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78049245" sldId="280"/>
        </pc:sldMkLst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3761331926" sldId="280"/>
        </pc:sldMkLst>
      </pc:sldChg>
      <pc:sldChg chg="del mo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208526052" sldId="281"/>
        </pc:sldMkLst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840167902" sldId="281"/>
        </pc:sldMkLst>
      </pc:sldChg>
      <pc:sldChg chg="addSp modSp mod ord">
        <pc:chgData name="Xiaowu Hu" userId="1c2ad0e2-5d15-48bc-b04e-219d9abe181a" providerId="ADAL" clId="{81872997-0163-4B2B-885E-AE1D1271E889}" dt="2022-02-06T09:35:02.678" v="11904" actId="20577"/>
        <pc:sldMkLst>
          <pc:docMk/>
          <pc:sldMk cId="4059177919" sldId="282"/>
        </pc:sldMkLst>
        <pc:spChg chg="mod">
          <ac:chgData name="Xiaowu Hu" userId="1c2ad0e2-5d15-48bc-b04e-219d9abe181a" providerId="ADAL" clId="{81872997-0163-4B2B-885E-AE1D1271E889}" dt="2022-02-06T09:35:02.678" v="11904" actId="20577"/>
          <ac:spMkLst>
            <pc:docMk/>
            <pc:sldMk cId="4059177919" sldId="282"/>
            <ac:spMk id="2" creationId="{23ABFF3C-A912-42EF-BDCC-802BDA8D2E41}"/>
          </ac:spMkLst>
        </pc:spChg>
        <pc:spChg chg="mod">
          <ac:chgData name="Xiaowu Hu" userId="1c2ad0e2-5d15-48bc-b04e-219d9abe181a" providerId="ADAL" clId="{81872997-0163-4B2B-885E-AE1D1271E889}" dt="2022-02-04T07:11:31.419" v="6911" actId="207"/>
          <ac:spMkLst>
            <pc:docMk/>
            <pc:sldMk cId="4059177919" sldId="282"/>
            <ac:spMk id="3" creationId="{BC09CDC7-3778-486E-A766-790DB93F017B}"/>
          </ac:spMkLst>
        </pc:spChg>
        <pc:picChg chg="add mod">
          <ac:chgData name="Xiaowu Hu" userId="1c2ad0e2-5d15-48bc-b04e-219d9abe181a" providerId="ADAL" clId="{81872997-0163-4B2B-885E-AE1D1271E889}" dt="2022-02-02T05:19:52.735" v="1376" actId="14100"/>
          <ac:picMkLst>
            <pc:docMk/>
            <pc:sldMk cId="4059177919" sldId="282"/>
            <ac:picMk id="5" creationId="{06FF4322-8586-4F55-B315-D4C738A3FA9B}"/>
          </ac:picMkLst>
        </pc:picChg>
        <pc:picChg chg="add mod">
          <ac:chgData name="Xiaowu Hu" userId="1c2ad0e2-5d15-48bc-b04e-219d9abe181a" providerId="ADAL" clId="{81872997-0163-4B2B-885E-AE1D1271E889}" dt="2022-02-02T05:19:47.986" v="1374" actId="1076"/>
          <ac:picMkLst>
            <pc:docMk/>
            <pc:sldMk cId="4059177919" sldId="282"/>
            <ac:picMk id="7" creationId="{9A45B2FA-1D37-4ADB-8D91-E3C3EE8DE072}"/>
          </ac:picMkLst>
        </pc:picChg>
        <pc:cxnChg chg="add mod">
          <ac:chgData name="Xiaowu Hu" userId="1c2ad0e2-5d15-48bc-b04e-219d9abe181a" providerId="ADAL" clId="{81872997-0163-4B2B-885E-AE1D1271E889}" dt="2022-02-02T05:29:51.831" v="1546" actId="14100"/>
          <ac:cxnSpMkLst>
            <pc:docMk/>
            <pc:sldMk cId="4059177919" sldId="282"/>
            <ac:cxnSpMk id="9" creationId="{608DD877-A150-41E0-8DFF-8FADAFCA39F9}"/>
          </ac:cxnSpMkLst>
        </pc:cxnChg>
        <pc:cxnChg chg="add mod">
          <ac:chgData name="Xiaowu Hu" userId="1c2ad0e2-5d15-48bc-b04e-219d9abe181a" providerId="ADAL" clId="{81872997-0163-4B2B-885E-AE1D1271E889}" dt="2022-02-02T05:30:16.311" v="1550" actId="208"/>
          <ac:cxnSpMkLst>
            <pc:docMk/>
            <pc:sldMk cId="4059177919" sldId="282"/>
            <ac:cxnSpMk id="11" creationId="{4877E7AC-8E39-47EE-8D23-4695A16609F1}"/>
          </ac:cxnSpMkLst>
        </pc:cxnChg>
        <pc:cxnChg chg="add mod">
          <ac:chgData name="Xiaowu Hu" userId="1c2ad0e2-5d15-48bc-b04e-219d9abe181a" providerId="ADAL" clId="{81872997-0163-4B2B-885E-AE1D1271E889}" dt="2022-02-02T05:30:41.216" v="1554" actId="208"/>
          <ac:cxnSpMkLst>
            <pc:docMk/>
            <pc:sldMk cId="4059177919" sldId="282"/>
            <ac:cxnSpMk id="14" creationId="{9C15BBEC-BD98-44FC-8B54-4766DF60575A}"/>
          </ac:cxnSpMkLst>
        </pc:cxnChg>
        <pc:cxnChg chg="add mod">
          <ac:chgData name="Xiaowu Hu" userId="1c2ad0e2-5d15-48bc-b04e-219d9abe181a" providerId="ADAL" clId="{81872997-0163-4B2B-885E-AE1D1271E889}" dt="2022-02-02T05:30:05.096" v="1549" actId="14100"/>
          <ac:cxnSpMkLst>
            <pc:docMk/>
            <pc:sldMk cId="4059177919" sldId="282"/>
            <ac:cxnSpMk id="23" creationId="{A07BD9F6-486B-4811-A906-733F4D9C2615}"/>
          </ac:cxnSpMkLst>
        </pc:cxnChg>
        <pc:cxnChg chg="add mod">
          <ac:chgData name="Xiaowu Hu" userId="1c2ad0e2-5d15-48bc-b04e-219d9abe181a" providerId="ADAL" clId="{81872997-0163-4B2B-885E-AE1D1271E889}" dt="2022-02-02T05:30:26.762" v="1553" actId="14100"/>
          <ac:cxnSpMkLst>
            <pc:docMk/>
            <pc:sldMk cId="4059177919" sldId="282"/>
            <ac:cxnSpMk id="27" creationId="{A0920E0A-8179-4BF2-B71C-2659ED0882D2}"/>
          </ac:cxnSpMkLst>
        </pc:cxnChg>
        <pc:cxnChg chg="add mod">
          <ac:chgData name="Xiaowu Hu" userId="1c2ad0e2-5d15-48bc-b04e-219d9abe181a" providerId="ADAL" clId="{81872997-0163-4B2B-885E-AE1D1271E889}" dt="2022-02-02T05:30:58.320" v="1557" actId="14100"/>
          <ac:cxnSpMkLst>
            <pc:docMk/>
            <pc:sldMk cId="4059177919" sldId="282"/>
            <ac:cxnSpMk id="31" creationId="{9ABD684F-C556-4DCF-879A-30DA732D3E7E}"/>
          </ac:cxnSpMkLst>
        </pc:cxnChg>
      </pc:sldChg>
      <pc:sldChg chg="addSp modSp mod ord setBg">
        <pc:chgData name="Xiaowu Hu" userId="1c2ad0e2-5d15-48bc-b04e-219d9abe181a" providerId="ADAL" clId="{81872997-0163-4B2B-885E-AE1D1271E889}" dt="2022-02-07T02:22:33.647" v="17865" actId="26606"/>
        <pc:sldMkLst>
          <pc:docMk/>
          <pc:sldMk cId="2614676902" sldId="283"/>
        </pc:sldMkLst>
        <pc:spChg chg="mod">
          <ac:chgData name="Xiaowu Hu" userId="1c2ad0e2-5d15-48bc-b04e-219d9abe181a" providerId="ADAL" clId="{81872997-0163-4B2B-885E-AE1D1271E889}" dt="2022-02-07T02:22:33.647" v="17865" actId="26606"/>
          <ac:spMkLst>
            <pc:docMk/>
            <pc:sldMk cId="2614676902" sldId="283"/>
            <ac:spMk id="2" creationId="{2B81DC97-E6FA-475B-BD7F-7D2123CD0037}"/>
          </ac:spMkLst>
        </pc:spChg>
        <pc:spChg chg="mod">
          <ac:chgData name="Xiaowu Hu" userId="1c2ad0e2-5d15-48bc-b04e-219d9abe181a" providerId="ADAL" clId="{81872997-0163-4B2B-885E-AE1D1271E889}" dt="2022-02-07T02:22:33.647" v="17865" actId="26606"/>
          <ac:spMkLst>
            <pc:docMk/>
            <pc:sldMk cId="2614676902" sldId="283"/>
            <ac:spMk id="3" creationId="{729DBBBD-AFA3-4B30-9328-405FD86921B0}"/>
          </ac:spMkLst>
        </pc:spChg>
        <pc:spChg chg="add">
          <ac:chgData name="Xiaowu Hu" userId="1c2ad0e2-5d15-48bc-b04e-219d9abe181a" providerId="ADAL" clId="{81872997-0163-4B2B-885E-AE1D1271E889}" dt="2022-02-07T02:22:33.647" v="17865" actId="26606"/>
          <ac:spMkLst>
            <pc:docMk/>
            <pc:sldMk cId="2614676902" sldId="283"/>
            <ac:spMk id="71" creationId="{97E60398-905F-436C-AB6F-00D742F6258D}"/>
          </ac:spMkLst>
        </pc:spChg>
        <pc:picChg chg="add mod ord">
          <ac:chgData name="Xiaowu Hu" userId="1c2ad0e2-5d15-48bc-b04e-219d9abe181a" providerId="ADAL" clId="{81872997-0163-4B2B-885E-AE1D1271E889}" dt="2022-02-07T02:22:33.647" v="17865" actId="26606"/>
          <ac:picMkLst>
            <pc:docMk/>
            <pc:sldMk cId="2614676902" sldId="283"/>
            <ac:picMk id="1026" creationId="{B41ABFEC-5FB0-4A99-8937-B00D489399C8}"/>
          </ac:picMkLst>
        </pc:picChg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1053720382" sldId="284"/>
        </pc:sldMkLst>
      </pc:sldChg>
      <pc:sldChg chg="del mo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3761164965" sldId="284"/>
        </pc:sldMkLst>
      </pc:sldChg>
      <pc:sldChg chg="modSp mod">
        <pc:chgData name="Xiaowu Hu" userId="1c2ad0e2-5d15-48bc-b04e-219d9abe181a" providerId="ADAL" clId="{81872997-0163-4B2B-885E-AE1D1271E889}" dt="2022-02-12T09:13:43.520" v="18536" actId="20577"/>
        <pc:sldMkLst>
          <pc:docMk/>
          <pc:sldMk cId="3353980691" sldId="285"/>
        </pc:sldMkLst>
        <pc:spChg chg="mod">
          <ac:chgData name="Xiaowu Hu" userId="1c2ad0e2-5d15-48bc-b04e-219d9abe181a" providerId="ADAL" clId="{81872997-0163-4B2B-885E-AE1D1271E889}" dt="2022-02-12T09:13:43.520" v="18536" actId="20577"/>
          <ac:spMkLst>
            <pc:docMk/>
            <pc:sldMk cId="3353980691" sldId="285"/>
            <ac:spMk id="3" creationId="{B1103AA0-A7B4-4CF2-903A-AD92F63D5F78}"/>
          </ac:spMkLst>
        </pc:spChg>
      </pc:sldChg>
      <pc:sldChg chg="addSp modSp mod">
        <pc:chgData name="Xiaowu Hu" userId="1c2ad0e2-5d15-48bc-b04e-219d9abe181a" providerId="ADAL" clId="{81872997-0163-4B2B-885E-AE1D1271E889}" dt="2022-02-27T08:55:40.826" v="20803" actId="20577"/>
        <pc:sldMkLst>
          <pc:docMk/>
          <pc:sldMk cId="2042962337" sldId="286"/>
        </pc:sldMkLst>
        <pc:spChg chg="mod">
          <ac:chgData name="Xiaowu Hu" userId="1c2ad0e2-5d15-48bc-b04e-219d9abe181a" providerId="ADAL" clId="{81872997-0163-4B2B-885E-AE1D1271E889}" dt="2022-02-27T08:55:40.826" v="20803" actId="20577"/>
          <ac:spMkLst>
            <pc:docMk/>
            <pc:sldMk cId="2042962337" sldId="286"/>
            <ac:spMk id="3" creationId="{0FD6685A-AC6B-46D7-B8CE-86C47EF1D298}"/>
          </ac:spMkLst>
        </pc:spChg>
        <pc:spChg chg="add mod">
          <ac:chgData name="Xiaowu Hu" userId="1c2ad0e2-5d15-48bc-b04e-219d9abe181a" providerId="ADAL" clId="{81872997-0163-4B2B-885E-AE1D1271E889}" dt="2022-02-27T08:53:33.432" v="20779" actId="14100"/>
          <ac:spMkLst>
            <pc:docMk/>
            <pc:sldMk cId="2042962337" sldId="286"/>
            <ac:spMk id="4" creationId="{241C5315-C85F-4467-82CA-C0AA1F6AD9EA}"/>
          </ac:spMkLst>
        </pc:spChg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108888701" sldId="287"/>
        </pc:sldMkLst>
      </pc:sldChg>
      <pc:sldChg chg="del mod or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2742326762" sldId="287"/>
        </pc:sldMkLst>
      </pc:sldChg>
      <pc:sldChg chg="delSp add del setBg delDesignElem">
        <pc:chgData name="Xiaowu Hu" userId="1c2ad0e2-5d15-48bc-b04e-219d9abe181a" providerId="ADAL" clId="{81872997-0163-4B2B-885E-AE1D1271E889}" dt="2022-02-20T02:06:48.236" v="20014" actId="2696"/>
        <pc:sldMkLst>
          <pc:docMk/>
          <pc:sldMk cId="1312658219" sldId="288"/>
        </pc:sldMkLst>
        <pc:spChg chg="del">
          <ac:chgData name="Xiaowu Hu" userId="1c2ad0e2-5d15-48bc-b04e-219d9abe181a" providerId="ADAL" clId="{81872997-0163-4B2B-885E-AE1D1271E889}" dt="2022-02-06T09:21:24.944" v="11596"/>
          <ac:spMkLst>
            <pc:docMk/>
            <pc:sldMk cId="1312658219" sldId="288"/>
            <ac:spMk id="49" creationId="{05325879-C4B2-475E-B853-DC8F21A63351}"/>
          </ac:spMkLst>
        </pc:spChg>
        <pc:spChg chg="del">
          <ac:chgData name="Xiaowu Hu" userId="1c2ad0e2-5d15-48bc-b04e-219d9abe181a" providerId="ADAL" clId="{81872997-0163-4B2B-885E-AE1D1271E889}" dt="2022-02-06T09:21:24.944" v="11596"/>
          <ac:spMkLst>
            <pc:docMk/>
            <pc:sldMk cId="1312658219" sldId="288"/>
            <ac:spMk id="51" creationId="{012C085F-3B19-420D-902A-B55695F5036C}"/>
          </ac:spMkLst>
        </pc:spChg>
      </pc:sldChg>
      <pc:sldChg chg="del mod or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3975032960" sldId="288"/>
        </pc:sldMkLst>
      </pc:sldChg>
      <pc:sldChg chg="modSp mod">
        <pc:chgData name="Xiaowu Hu" userId="1c2ad0e2-5d15-48bc-b04e-219d9abe181a" providerId="ADAL" clId="{81872997-0163-4B2B-885E-AE1D1271E889}" dt="2022-02-06T08:54:13.866" v="11150" actId="27636"/>
        <pc:sldMkLst>
          <pc:docMk/>
          <pc:sldMk cId="2864705603" sldId="290"/>
        </pc:sldMkLst>
        <pc:spChg chg="mod">
          <ac:chgData name="Xiaowu Hu" userId="1c2ad0e2-5d15-48bc-b04e-219d9abe181a" providerId="ADAL" clId="{81872997-0163-4B2B-885E-AE1D1271E889}" dt="2022-02-02T05:36:32.956" v="1634" actId="20577"/>
          <ac:spMkLst>
            <pc:docMk/>
            <pc:sldMk cId="2864705603" sldId="290"/>
            <ac:spMk id="2" creationId="{2B81DC97-E6FA-475B-BD7F-7D2123CD0037}"/>
          </ac:spMkLst>
        </pc:spChg>
        <pc:spChg chg="mod">
          <ac:chgData name="Xiaowu Hu" userId="1c2ad0e2-5d15-48bc-b04e-219d9abe181a" providerId="ADAL" clId="{81872997-0163-4B2B-885E-AE1D1271E889}" dt="2022-02-06T08:54:13.866" v="11150" actId="27636"/>
          <ac:spMkLst>
            <pc:docMk/>
            <pc:sldMk cId="2864705603" sldId="290"/>
            <ac:spMk id="3" creationId="{729DBBBD-AFA3-4B30-9328-405FD86921B0}"/>
          </ac:spMkLst>
        </pc:spChg>
      </pc:sldChg>
      <pc:sldChg chg="addSp delSp modSp del mod">
        <pc:chgData name="Xiaowu Hu" userId="1c2ad0e2-5d15-48bc-b04e-219d9abe181a" providerId="ADAL" clId="{81872997-0163-4B2B-885E-AE1D1271E889}" dt="2022-02-19T23:48:06.845" v="18929" actId="2696"/>
        <pc:sldMkLst>
          <pc:docMk/>
          <pc:sldMk cId="213524094" sldId="292"/>
        </pc:sldMkLst>
        <pc:spChg chg="mod">
          <ac:chgData name="Xiaowu Hu" userId="1c2ad0e2-5d15-48bc-b04e-219d9abe181a" providerId="ADAL" clId="{81872997-0163-4B2B-885E-AE1D1271E889}" dt="2022-02-06T09:09:47.931" v="11462" actId="20577"/>
          <ac:spMkLst>
            <pc:docMk/>
            <pc:sldMk cId="213524094" sldId="292"/>
            <ac:spMk id="2" creationId="{410584AD-C247-4787-94BC-A9DBC7C62942}"/>
          </ac:spMkLst>
        </pc:spChg>
        <pc:spChg chg="mod">
          <ac:chgData name="Xiaowu Hu" userId="1c2ad0e2-5d15-48bc-b04e-219d9abe181a" providerId="ADAL" clId="{81872997-0163-4B2B-885E-AE1D1271E889}" dt="2022-02-12T09:09:48.837" v="18512" actId="20577"/>
          <ac:spMkLst>
            <pc:docMk/>
            <pc:sldMk cId="213524094" sldId="292"/>
            <ac:spMk id="3" creationId="{92F937F1-E27B-4A01-ADBD-1ACA6F65B5B9}"/>
          </ac:spMkLst>
        </pc:spChg>
        <pc:grpChg chg="del mod">
          <ac:chgData name="Xiaowu Hu" userId="1c2ad0e2-5d15-48bc-b04e-219d9abe181a" providerId="ADAL" clId="{81872997-0163-4B2B-885E-AE1D1271E889}" dt="2022-02-06T09:01:31.035" v="11169"/>
          <ac:grpSpMkLst>
            <pc:docMk/>
            <pc:sldMk cId="213524094" sldId="292"/>
            <ac:grpSpMk id="11" creationId="{F0EAEB2F-6504-48F7-AEDA-D0EB7EF8CACE}"/>
          </ac:grpSpMkLst>
        </pc:grpChg>
        <pc:grpChg chg="mod">
          <ac:chgData name="Xiaowu Hu" userId="1c2ad0e2-5d15-48bc-b04e-219d9abe181a" providerId="ADAL" clId="{81872997-0163-4B2B-885E-AE1D1271E889}" dt="2022-02-06T09:04:46.094" v="11197"/>
          <ac:grpSpMkLst>
            <pc:docMk/>
            <pc:sldMk cId="213524094" sldId="292"/>
            <ac:grpSpMk id="33" creationId="{92155AA4-CB17-40D2-9DCF-78D161DACE5C}"/>
          </ac:grpSpMkLst>
        </pc:grpChg>
        <pc:grpChg chg="mod">
          <ac:chgData name="Xiaowu Hu" userId="1c2ad0e2-5d15-48bc-b04e-219d9abe181a" providerId="ADAL" clId="{81872997-0163-4B2B-885E-AE1D1271E889}" dt="2022-02-06T09:05:06.226" v="11200"/>
          <ac:grpSpMkLst>
            <pc:docMk/>
            <pc:sldMk cId="213524094" sldId="292"/>
            <ac:grpSpMk id="36" creationId="{107295EE-C39A-4335-A09B-C0C07E359C38}"/>
          </ac:grpSpMkLst>
        </pc:grpChg>
        <pc:grpChg chg="mod">
          <ac:chgData name="Xiaowu Hu" userId="1c2ad0e2-5d15-48bc-b04e-219d9abe181a" providerId="ADAL" clId="{81872997-0163-4B2B-885E-AE1D1271E889}" dt="2022-02-06T09:05:18.173" v="11203"/>
          <ac:grpSpMkLst>
            <pc:docMk/>
            <pc:sldMk cId="213524094" sldId="292"/>
            <ac:grpSpMk id="39" creationId="{7E16A432-7781-4BB9-97E9-6744682EBACB}"/>
          </ac:grpSpMkLst>
        </pc:grpChg>
        <pc:picChg chg="add del mod">
          <ac:chgData name="Xiaowu Hu" userId="1c2ad0e2-5d15-48bc-b04e-219d9abe181a" providerId="ADAL" clId="{81872997-0163-4B2B-885E-AE1D1271E889}" dt="2022-02-06T09:01:22.134" v="11166" actId="478"/>
          <ac:picMkLst>
            <pc:docMk/>
            <pc:sldMk cId="213524094" sldId="292"/>
            <ac:picMk id="5" creationId="{54680C48-FD27-415F-BB41-7616F5C55049}"/>
          </ac:picMkLst>
        </pc:picChg>
        <pc:picChg chg="del">
          <ac:chgData name="Xiaowu Hu" userId="1c2ad0e2-5d15-48bc-b04e-219d9abe181a" providerId="ADAL" clId="{81872997-0163-4B2B-885E-AE1D1271E889}" dt="2022-02-06T08:46:00.694" v="10823" actId="478"/>
          <ac:picMkLst>
            <pc:docMk/>
            <pc:sldMk cId="213524094" sldId="292"/>
            <ac:picMk id="7" creationId="{114A2F6C-DBA7-4647-9832-D9317EBE7930}"/>
          </ac:picMkLst>
        </pc:picChg>
        <pc:picChg chg="add mod">
          <ac:chgData name="Xiaowu Hu" userId="1c2ad0e2-5d15-48bc-b04e-219d9abe181a" providerId="ADAL" clId="{81872997-0163-4B2B-885E-AE1D1271E889}" dt="2022-02-06T09:02:16.745" v="11179" actId="1076"/>
          <ac:picMkLst>
            <pc:docMk/>
            <pc:sldMk cId="213524094" sldId="292"/>
            <ac:picMk id="15" creationId="{81150EAC-881A-4CD4-BB39-91066BC442B3}"/>
          </ac:picMkLst>
        </pc:picChg>
        <pc:inkChg chg="add del">
          <ac:chgData name="Xiaowu Hu" userId="1c2ad0e2-5d15-48bc-b04e-219d9abe181a" providerId="ADAL" clId="{81872997-0163-4B2B-885E-AE1D1271E889}" dt="2022-02-06T09:01:28.488" v="11167"/>
          <ac:inkMkLst>
            <pc:docMk/>
            <pc:sldMk cId="213524094" sldId="292"/>
            <ac:inkMk id="6" creationId="{B68BDC15-1480-4E0E-AA71-BD498C0763EF}"/>
          </ac:inkMkLst>
        </pc:inkChg>
        <pc:inkChg chg="add del">
          <ac:chgData name="Xiaowu Hu" userId="1c2ad0e2-5d15-48bc-b04e-219d9abe181a" providerId="ADAL" clId="{81872997-0163-4B2B-885E-AE1D1271E889}" dt="2022-02-06T09:01:32.285" v="11172"/>
          <ac:inkMkLst>
            <pc:docMk/>
            <pc:sldMk cId="213524094" sldId="292"/>
            <ac:inkMk id="8" creationId="{F5498040-BF02-4463-B907-00915FF1EA2F}"/>
          </ac:inkMkLst>
        </pc:inkChg>
        <pc:inkChg chg="add del mod">
          <ac:chgData name="Xiaowu Hu" userId="1c2ad0e2-5d15-48bc-b04e-219d9abe181a" providerId="ADAL" clId="{81872997-0163-4B2B-885E-AE1D1271E889}" dt="2022-02-06T09:01:31.035" v="11169"/>
          <ac:inkMkLst>
            <pc:docMk/>
            <pc:sldMk cId="213524094" sldId="292"/>
            <ac:inkMk id="9" creationId="{8A5A65F8-4E1F-481D-8D94-FC2DE4629E52}"/>
          </ac:inkMkLst>
        </pc:inkChg>
        <pc:inkChg chg="add del mod">
          <ac:chgData name="Xiaowu Hu" userId="1c2ad0e2-5d15-48bc-b04e-219d9abe181a" providerId="ADAL" clId="{81872997-0163-4B2B-885E-AE1D1271E889}" dt="2022-02-06T09:01:31.035" v="11170"/>
          <ac:inkMkLst>
            <pc:docMk/>
            <pc:sldMk cId="213524094" sldId="292"/>
            <ac:inkMk id="10" creationId="{C6F4A768-A27C-4D2D-9A5A-5158AABC5100}"/>
          </ac:inkMkLst>
        </pc:inkChg>
        <pc:inkChg chg="add del">
          <ac:chgData name="Xiaowu Hu" userId="1c2ad0e2-5d15-48bc-b04e-219d9abe181a" providerId="ADAL" clId="{81872997-0163-4B2B-885E-AE1D1271E889}" dt="2022-02-06T09:01:32.285" v="11171"/>
          <ac:inkMkLst>
            <pc:docMk/>
            <pc:sldMk cId="213524094" sldId="292"/>
            <ac:inkMk id="12" creationId="{2E05E6F7-F567-4FC3-9D68-9C56670EB774}"/>
          </ac:inkMkLst>
        </pc:inkChg>
        <pc:inkChg chg="add del">
          <ac:chgData name="Xiaowu Hu" userId="1c2ad0e2-5d15-48bc-b04e-219d9abe181a" providerId="ADAL" clId="{81872997-0163-4B2B-885E-AE1D1271E889}" dt="2022-02-06T09:01:29.557" v="11168"/>
          <ac:inkMkLst>
            <pc:docMk/>
            <pc:sldMk cId="213524094" sldId="292"/>
            <ac:inkMk id="13" creationId="{5994C3E8-F1A1-4207-934A-2BE4210A7A91}"/>
          </ac:inkMkLst>
        </pc:inkChg>
        <pc:inkChg chg="add">
          <ac:chgData name="Xiaowu Hu" userId="1c2ad0e2-5d15-48bc-b04e-219d9abe181a" providerId="ADAL" clId="{81872997-0163-4B2B-885E-AE1D1271E889}" dt="2022-02-06T09:02:34.941" v="11180" actId="9405"/>
          <ac:inkMkLst>
            <pc:docMk/>
            <pc:sldMk cId="213524094" sldId="292"/>
            <ac:inkMk id="16" creationId="{465A7428-E5DF-4111-8366-983CF3447FB4}"/>
          </ac:inkMkLst>
        </pc:inkChg>
        <pc:inkChg chg="add">
          <ac:chgData name="Xiaowu Hu" userId="1c2ad0e2-5d15-48bc-b04e-219d9abe181a" providerId="ADAL" clId="{81872997-0163-4B2B-885E-AE1D1271E889}" dt="2022-02-06T09:02:38.735" v="11181" actId="9405"/>
          <ac:inkMkLst>
            <pc:docMk/>
            <pc:sldMk cId="213524094" sldId="292"/>
            <ac:inkMk id="17" creationId="{2C846CFC-8B54-4DD2-9653-E97A1BF25BE3}"/>
          </ac:inkMkLst>
        </pc:inkChg>
        <pc:inkChg chg="add">
          <ac:chgData name="Xiaowu Hu" userId="1c2ad0e2-5d15-48bc-b04e-219d9abe181a" providerId="ADAL" clId="{81872997-0163-4B2B-885E-AE1D1271E889}" dt="2022-02-06T09:02:41.691" v="11182" actId="9405"/>
          <ac:inkMkLst>
            <pc:docMk/>
            <pc:sldMk cId="213524094" sldId="292"/>
            <ac:inkMk id="18" creationId="{258FCA74-EEB0-41B5-A8D3-86F8BE6BAB72}"/>
          </ac:inkMkLst>
        </pc:inkChg>
        <pc:inkChg chg="add">
          <ac:chgData name="Xiaowu Hu" userId="1c2ad0e2-5d15-48bc-b04e-219d9abe181a" providerId="ADAL" clId="{81872997-0163-4B2B-885E-AE1D1271E889}" dt="2022-02-06T09:02:54.383" v="11183" actId="9405"/>
          <ac:inkMkLst>
            <pc:docMk/>
            <pc:sldMk cId="213524094" sldId="292"/>
            <ac:inkMk id="19" creationId="{802FBC67-D4E0-4B9E-855F-F3BC2394890C}"/>
          </ac:inkMkLst>
        </pc:inkChg>
        <pc:inkChg chg="add">
          <ac:chgData name="Xiaowu Hu" userId="1c2ad0e2-5d15-48bc-b04e-219d9abe181a" providerId="ADAL" clId="{81872997-0163-4B2B-885E-AE1D1271E889}" dt="2022-02-06T09:02:57.330" v="11184" actId="9405"/>
          <ac:inkMkLst>
            <pc:docMk/>
            <pc:sldMk cId="213524094" sldId="292"/>
            <ac:inkMk id="20" creationId="{4B87637A-6307-4A5E-8F64-5BC80907B7D4}"/>
          </ac:inkMkLst>
        </pc:inkChg>
        <pc:inkChg chg="add">
          <ac:chgData name="Xiaowu Hu" userId="1c2ad0e2-5d15-48bc-b04e-219d9abe181a" providerId="ADAL" clId="{81872997-0163-4B2B-885E-AE1D1271E889}" dt="2022-02-06T09:02:58.872" v="11185" actId="9405"/>
          <ac:inkMkLst>
            <pc:docMk/>
            <pc:sldMk cId="213524094" sldId="292"/>
            <ac:inkMk id="21" creationId="{72C568F2-D802-4C9D-83D4-A47807D376BB}"/>
          </ac:inkMkLst>
        </pc:inkChg>
        <pc:inkChg chg="add">
          <ac:chgData name="Xiaowu Hu" userId="1c2ad0e2-5d15-48bc-b04e-219d9abe181a" providerId="ADAL" clId="{81872997-0163-4B2B-885E-AE1D1271E889}" dt="2022-02-06T09:03:16.466" v="11186" actId="9405"/>
          <ac:inkMkLst>
            <pc:docMk/>
            <pc:sldMk cId="213524094" sldId="292"/>
            <ac:inkMk id="22" creationId="{54EDFE03-CA2C-4D44-921D-B1B282A07440}"/>
          </ac:inkMkLst>
        </pc:inkChg>
        <pc:inkChg chg="add">
          <ac:chgData name="Xiaowu Hu" userId="1c2ad0e2-5d15-48bc-b04e-219d9abe181a" providerId="ADAL" clId="{81872997-0163-4B2B-885E-AE1D1271E889}" dt="2022-02-06T09:03:21.751" v="11187" actId="9405"/>
          <ac:inkMkLst>
            <pc:docMk/>
            <pc:sldMk cId="213524094" sldId="292"/>
            <ac:inkMk id="23" creationId="{B00275D1-0096-43AD-A011-F173A1367E2C}"/>
          </ac:inkMkLst>
        </pc:inkChg>
        <pc:inkChg chg="add">
          <ac:chgData name="Xiaowu Hu" userId="1c2ad0e2-5d15-48bc-b04e-219d9abe181a" providerId="ADAL" clId="{81872997-0163-4B2B-885E-AE1D1271E889}" dt="2022-02-06T09:03:32.105" v="11188" actId="9405"/>
          <ac:inkMkLst>
            <pc:docMk/>
            <pc:sldMk cId="213524094" sldId="292"/>
            <ac:inkMk id="24" creationId="{5B9BBBEF-C0B6-4063-A04B-38FCBA5582A3}"/>
          </ac:inkMkLst>
        </pc:inkChg>
        <pc:inkChg chg="add">
          <ac:chgData name="Xiaowu Hu" userId="1c2ad0e2-5d15-48bc-b04e-219d9abe181a" providerId="ADAL" clId="{81872997-0163-4B2B-885E-AE1D1271E889}" dt="2022-02-06T09:03:34.386" v="11189" actId="9405"/>
          <ac:inkMkLst>
            <pc:docMk/>
            <pc:sldMk cId="213524094" sldId="292"/>
            <ac:inkMk id="25" creationId="{54CD2EF6-4B66-4D42-A278-8071CD6E2A13}"/>
          </ac:inkMkLst>
        </pc:inkChg>
        <pc:inkChg chg="add">
          <ac:chgData name="Xiaowu Hu" userId="1c2ad0e2-5d15-48bc-b04e-219d9abe181a" providerId="ADAL" clId="{81872997-0163-4B2B-885E-AE1D1271E889}" dt="2022-02-06T09:03:49.499" v="11190" actId="9405"/>
          <ac:inkMkLst>
            <pc:docMk/>
            <pc:sldMk cId="213524094" sldId="292"/>
            <ac:inkMk id="26" creationId="{9FA8F965-B4C0-46CE-B5A1-1DF457FD4573}"/>
          </ac:inkMkLst>
        </pc:inkChg>
        <pc:inkChg chg="add">
          <ac:chgData name="Xiaowu Hu" userId="1c2ad0e2-5d15-48bc-b04e-219d9abe181a" providerId="ADAL" clId="{81872997-0163-4B2B-885E-AE1D1271E889}" dt="2022-02-06T09:03:51.194" v="11191" actId="9405"/>
          <ac:inkMkLst>
            <pc:docMk/>
            <pc:sldMk cId="213524094" sldId="292"/>
            <ac:inkMk id="27" creationId="{F58708C7-C335-4383-8A85-5A2BECAA3E3E}"/>
          </ac:inkMkLst>
        </pc:inkChg>
        <pc:inkChg chg="add">
          <ac:chgData name="Xiaowu Hu" userId="1c2ad0e2-5d15-48bc-b04e-219d9abe181a" providerId="ADAL" clId="{81872997-0163-4B2B-885E-AE1D1271E889}" dt="2022-02-06T09:04:01.766" v="11192" actId="9405"/>
          <ac:inkMkLst>
            <pc:docMk/>
            <pc:sldMk cId="213524094" sldId="292"/>
            <ac:inkMk id="28" creationId="{EDC1727A-D1EF-4D0A-AE6E-960A13E3A1A2}"/>
          </ac:inkMkLst>
        </pc:inkChg>
        <pc:inkChg chg="add">
          <ac:chgData name="Xiaowu Hu" userId="1c2ad0e2-5d15-48bc-b04e-219d9abe181a" providerId="ADAL" clId="{81872997-0163-4B2B-885E-AE1D1271E889}" dt="2022-02-06T09:04:06.595" v="11193" actId="9405"/>
          <ac:inkMkLst>
            <pc:docMk/>
            <pc:sldMk cId="213524094" sldId="292"/>
            <ac:inkMk id="29" creationId="{AC77053C-E2B0-4C8A-8EB6-FCAE736B985F}"/>
          </ac:inkMkLst>
        </pc:inkChg>
        <pc:inkChg chg="add">
          <ac:chgData name="Xiaowu Hu" userId="1c2ad0e2-5d15-48bc-b04e-219d9abe181a" providerId="ADAL" clId="{81872997-0163-4B2B-885E-AE1D1271E889}" dt="2022-02-06T09:04:15.108" v="11194" actId="9405"/>
          <ac:inkMkLst>
            <pc:docMk/>
            <pc:sldMk cId="213524094" sldId="292"/>
            <ac:inkMk id="30" creationId="{43F1DA85-AC68-4D7C-B173-D461B7725AC0}"/>
          </ac:inkMkLst>
        </pc:inkChg>
        <pc:inkChg chg="add mod">
          <ac:chgData name="Xiaowu Hu" userId="1c2ad0e2-5d15-48bc-b04e-219d9abe181a" providerId="ADAL" clId="{81872997-0163-4B2B-885E-AE1D1271E889}" dt="2022-02-06T09:04:46.094" v="11197"/>
          <ac:inkMkLst>
            <pc:docMk/>
            <pc:sldMk cId="213524094" sldId="292"/>
            <ac:inkMk id="31" creationId="{1878FE2C-025D-4D6B-8500-8F4A50103F26}"/>
          </ac:inkMkLst>
        </pc:inkChg>
        <pc:inkChg chg="add mod">
          <ac:chgData name="Xiaowu Hu" userId="1c2ad0e2-5d15-48bc-b04e-219d9abe181a" providerId="ADAL" clId="{81872997-0163-4B2B-885E-AE1D1271E889}" dt="2022-02-06T09:04:46.094" v="11197"/>
          <ac:inkMkLst>
            <pc:docMk/>
            <pc:sldMk cId="213524094" sldId="292"/>
            <ac:inkMk id="32" creationId="{82750CBB-8824-4E2F-B0C0-F64AF90AF7DF}"/>
          </ac:inkMkLst>
        </pc:inkChg>
        <pc:inkChg chg="add mod">
          <ac:chgData name="Xiaowu Hu" userId="1c2ad0e2-5d15-48bc-b04e-219d9abe181a" providerId="ADAL" clId="{81872997-0163-4B2B-885E-AE1D1271E889}" dt="2022-02-06T09:05:06.226" v="11200"/>
          <ac:inkMkLst>
            <pc:docMk/>
            <pc:sldMk cId="213524094" sldId="292"/>
            <ac:inkMk id="34" creationId="{22244A5E-144B-4501-A3A5-54026DD02AC1}"/>
          </ac:inkMkLst>
        </pc:inkChg>
        <pc:inkChg chg="add mod">
          <ac:chgData name="Xiaowu Hu" userId="1c2ad0e2-5d15-48bc-b04e-219d9abe181a" providerId="ADAL" clId="{81872997-0163-4B2B-885E-AE1D1271E889}" dt="2022-02-06T09:05:06.226" v="11200"/>
          <ac:inkMkLst>
            <pc:docMk/>
            <pc:sldMk cId="213524094" sldId="292"/>
            <ac:inkMk id="35" creationId="{42D1DC2B-B282-4228-90C4-713EA378F562}"/>
          </ac:inkMkLst>
        </pc:inkChg>
        <pc:inkChg chg="add mod">
          <ac:chgData name="Xiaowu Hu" userId="1c2ad0e2-5d15-48bc-b04e-219d9abe181a" providerId="ADAL" clId="{81872997-0163-4B2B-885E-AE1D1271E889}" dt="2022-02-06T09:05:18.173" v="11203"/>
          <ac:inkMkLst>
            <pc:docMk/>
            <pc:sldMk cId="213524094" sldId="292"/>
            <ac:inkMk id="37" creationId="{2EECE9AB-35C1-4FC9-BEF2-B500FDFF278C}"/>
          </ac:inkMkLst>
        </pc:inkChg>
        <pc:inkChg chg="add mod">
          <ac:chgData name="Xiaowu Hu" userId="1c2ad0e2-5d15-48bc-b04e-219d9abe181a" providerId="ADAL" clId="{81872997-0163-4B2B-885E-AE1D1271E889}" dt="2022-02-06T09:05:18.173" v="11203"/>
          <ac:inkMkLst>
            <pc:docMk/>
            <pc:sldMk cId="213524094" sldId="292"/>
            <ac:inkMk id="38" creationId="{8AB4CB25-5B53-4203-88D8-7B8DE3AED886}"/>
          </ac:inkMkLst>
        </pc:inkChg>
        <pc:inkChg chg="add">
          <ac:chgData name="Xiaowu Hu" userId="1c2ad0e2-5d15-48bc-b04e-219d9abe181a" providerId="ADAL" clId="{81872997-0163-4B2B-885E-AE1D1271E889}" dt="2022-02-06T09:05:51.569" v="11204" actId="9405"/>
          <ac:inkMkLst>
            <pc:docMk/>
            <pc:sldMk cId="213524094" sldId="292"/>
            <ac:inkMk id="40" creationId="{44C17F80-4DB0-4EFE-A79C-44AB96B47A42}"/>
          </ac:inkMkLst>
        </pc:inkChg>
        <pc:inkChg chg="add">
          <ac:chgData name="Xiaowu Hu" userId="1c2ad0e2-5d15-48bc-b04e-219d9abe181a" providerId="ADAL" clId="{81872997-0163-4B2B-885E-AE1D1271E889}" dt="2022-02-06T09:05:53.646" v="11205" actId="9405"/>
          <ac:inkMkLst>
            <pc:docMk/>
            <pc:sldMk cId="213524094" sldId="292"/>
            <ac:inkMk id="41" creationId="{D18295B6-281F-49B0-BE9B-B2B97ACE7E45}"/>
          </ac:inkMkLst>
        </pc:inkChg>
        <pc:inkChg chg="add">
          <ac:chgData name="Xiaowu Hu" userId="1c2ad0e2-5d15-48bc-b04e-219d9abe181a" providerId="ADAL" clId="{81872997-0163-4B2B-885E-AE1D1271E889}" dt="2022-02-06T09:05:55.297" v="11206" actId="9405"/>
          <ac:inkMkLst>
            <pc:docMk/>
            <pc:sldMk cId="213524094" sldId="292"/>
            <ac:inkMk id="42" creationId="{F76C13B2-1100-424D-827D-3C09C46AD4D8}"/>
          </ac:inkMkLst>
        </pc:inkChg>
      </pc:sldChg>
      <pc:sldChg chg="del mod or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503559495" sldId="293"/>
        </pc:sldMkLst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764316519" sldId="293"/>
        </pc:sldMkLst>
      </pc:sldChg>
      <pc:sldChg chg="delSp add del setBg delDesignElem">
        <pc:chgData name="Xiaowu Hu" userId="1c2ad0e2-5d15-48bc-b04e-219d9abe181a" providerId="ADAL" clId="{81872997-0163-4B2B-885E-AE1D1271E889}" dt="2022-02-20T02:06:48.236" v="20014" actId="2696"/>
        <pc:sldMkLst>
          <pc:docMk/>
          <pc:sldMk cId="3082203212" sldId="294"/>
        </pc:sldMkLst>
        <pc:spChg chg="del">
          <ac:chgData name="Xiaowu Hu" userId="1c2ad0e2-5d15-48bc-b04e-219d9abe181a" providerId="ADAL" clId="{81872997-0163-4B2B-885E-AE1D1271E889}" dt="2022-02-06T09:21:24.944" v="11596"/>
          <ac:spMkLst>
            <pc:docMk/>
            <pc:sldMk cId="3082203212" sldId="294"/>
            <ac:spMk id="47" creationId="{05325879-C4B2-475E-B853-DC8F21A63351}"/>
          </ac:spMkLst>
        </pc:spChg>
        <pc:spChg chg="del">
          <ac:chgData name="Xiaowu Hu" userId="1c2ad0e2-5d15-48bc-b04e-219d9abe181a" providerId="ADAL" clId="{81872997-0163-4B2B-885E-AE1D1271E889}" dt="2022-02-06T09:21:24.944" v="11596"/>
          <ac:spMkLst>
            <pc:docMk/>
            <pc:sldMk cId="3082203212" sldId="294"/>
            <ac:spMk id="49" creationId="{012C085F-3B19-420D-902A-B55695F5036C}"/>
          </ac:spMkLst>
        </pc:spChg>
      </pc:sldChg>
      <pc:sldChg chg="modSp del mod ord modShow">
        <pc:chgData name="Xiaowu Hu" userId="1c2ad0e2-5d15-48bc-b04e-219d9abe181a" providerId="ADAL" clId="{81872997-0163-4B2B-885E-AE1D1271E889}" dt="2022-02-06T09:21:19.976" v="11593" actId="2696"/>
        <pc:sldMkLst>
          <pc:docMk/>
          <pc:sldMk cId="3242076396" sldId="294"/>
        </pc:sldMkLst>
        <pc:spChg chg="mod">
          <ac:chgData name="Xiaowu Hu" userId="1c2ad0e2-5d15-48bc-b04e-219d9abe181a" providerId="ADAL" clId="{81872997-0163-4B2B-885E-AE1D1271E889}" dt="2022-02-03T01:12:00.902" v="5096" actId="20577"/>
          <ac:spMkLst>
            <pc:docMk/>
            <pc:sldMk cId="3242076396" sldId="294"/>
            <ac:spMk id="3" creationId="{4F7AA9BC-4ACC-4B08-A876-A0873DAB91F6}"/>
          </ac:spMkLst>
        </pc:spChg>
      </pc:sldChg>
      <pc:sldChg chg="addSp delSp modSp mod ord setBg delAnim modAnim setClrOvrMap">
        <pc:chgData name="Xiaowu Hu" userId="1c2ad0e2-5d15-48bc-b04e-219d9abe181a" providerId="ADAL" clId="{81872997-0163-4B2B-885E-AE1D1271E889}" dt="2022-02-20T00:18:25.666" v="19100" actId="14100"/>
        <pc:sldMkLst>
          <pc:docMk/>
          <pc:sldMk cId="1556678691" sldId="295"/>
        </pc:sldMkLst>
        <pc:spChg chg="mod">
          <ac:chgData name="Xiaowu Hu" userId="1c2ad0e2-5d15-48bc-b04e-219d9abe181a" providerId="ADAL" clId="{81872997-0163-4B2B-885E-AE1D1271E889}" dt="2022-02-12T09:32:19.239" v="18578" actId="26606"/>
          <ac:spMkLst>
            <pc:docMk/>
            <pc:sldMk cId="1556678691" sldId="295"/>
            <ac:spMk id="2" creationId="{8E1C1E43-8DC4-4287-945A-26EF24647FDC}"/>
          </ac:spMkLst>
        </pc:spChg>
        <pc:spChg chg="mod">
          <ac:chgData name="Xiaowu Hu" userId="1c2ad0e2-5d15-48bc-b04e-219d9abe181a" providerId="ADAL" clId="{81872997-0163-4B2B-885E-AE1D1271E889}" dt="2022-02-20T00:17:02.472" v="19080" actId="20577"/>
          <ac:spMkLst>
            <pc:docMk/>
            <pc:sldMk cId="1556678691" sldId="295"/>
            <ac:spMk id="3" creationId="{6FDA1418-B921-4AC8-90D1-87E83C151E51}"/>
          </ac:spMkLst>
        </pc:spChg>
        <pc:spChg chg="add">
          <ac:chgData name="Xiaowu Hu" userId="1c2ad0e2-5d15-48bc-b04e-219d9abe181a" providerId="ADAL" clId="{81872997-0163-4B2B-885E-AE1D1271E889}" dt="2022-02-12T09:32:19.239" v="18578" actId="26606"/>
          <ac:spMkLst>
            <pc:docMk/>
            <pc:sldMk cId="1556678691" sldId="295"/>
            <ac:spMk id="16" creationId="{05325879-C4B2-475E-B853-DC8F21A63351}"/>
          </ac:spMkLst>
        </pc:spChg>
        <pc:spChg chg="add">
          <ac:chgData name="Xiaowu Hu" userId="1c2ad0e2-5d15-48bc-b04e-219d9abe181a" providerId="ADAL" clId="{81872997-0163-4B2B-885E-AE1D1271E889}" dt="2022-02-12T09:32:19.239" v="18578" actId="26606"/>
          <ac:spMkLst>
            <pc:docMk/>
            <pc:sldMk cId="1556678691" sldId="295"/>
            <ac:spMk id="17" creationId="{012C085F-3B19-420D-902A-B55695F5036C}"/>
          </ac:spMkLst>
        </pc:spChg>
        <pc:grpChg chg="del mod">
          <ac:chgData name="Xiaowu Hu" userId="1c2ad0e2-5d15-48bc-b04e-219d9abe181a" providerId="ADAL" clId="{81872997-0163-4B2B-885E-AE1D1271E889}" dt="2022-02-12T09:32:07.436" v="18577" actId="478"/>
          <ac:grpSpMkLst>
            <pc:docMk/>
            <pc:sldMk cId="1556678691" sldId="295"/>
            <ac:grpSpMk id="15" creationId="{0E0F030D-B4B9-4923-8C46-33F3C1BD07C0}"/>
          </ac:grpSpMkLst>
        </pc:grpChg>
        <pc:picChg chg="add mod ord">
          <ac:chgData name="Xiaowu Hu" userId="1c2ad0e2-5d15-48bc-b04e-219d9abe181a" providerId="ADAL" clId="{81872997-0163-4B2B-885E-AE1D1271E889}" dt="2022-02-12T09:32:19.239" v="18578" actId="26606"/>
          <ac:picMkLst>
            <pc:docMk/>
            <pc:sldMk cId="1556678691" sldId="295"/>
            <ac:picMk id="5" creationId="{3F2B3505-C0C4-4003-B514-17DA2352BD95}"/>
          </ac:picMkLst>
        </pc:picChg>
        <pc:picChg chg="del">
          <ac:chgData name="Xiaowu Hu" userId="1c2ad0e2-5d15-48bc-b04e-219d9abe181a" providerId="ADAL" clId="{81872997-0163-4B2B-885E-AE1D1271E889}" dt="2022-02-02T02:46:38.166" v="273" actId="478"/>
          <ac:picMkLst>
            <pc:docMk/>
            <pc:sldMk cId="1556678691" sldId="295"/>
            <ac:picMk id="5" creationId="{C50C76BD-4EFE-4BA8-B261-A7C9A60CAB97}"/>
          </ac:picMkLst>
        </pc:picChg>
        <pc:picChg chg="add del mod">
          <ac:chgData name="Xiaowu Hu" userId="1c2ad0e2-5d15-48bc-b04e-219d9abe181a" providerId="ADAL" clId="{81872997-0163-4B2B-885E-AE1D1271E889}" dt="2022-02-12T09:31:40.802" v="18571" actId="478"/>
          <ac:picMkLst>
            <pc:docMk/>
            <pc:sldMk cId="1556678691" sldId="295"/>
            <ac:picMk id="6" creationId="{990B1251-42AE-4179-AB43-63D8A2AAA503}"/>
          </ac:picMkLst>
        </pc:picChg>
        <pc:picChg chg="add mod">
          <ac:chgData name="Xiaowu Hu" userId="1c2ad0e2-5d15-48bc-b04e-219d9abe181a" providerId="ADAL" clId="{81872997-0163-4B2B-885E-AE1D1271E889}" dt="2022-02-19T23:50:16.394" v="18957" actId="1076"/>
          <ac:picMkLst>
            <pc:docMk/>
            <pc:sldMk cId="1556678691" sldId="295"/>
            <ac:picMk id="9" creationId="{B8E17647-8731-4D7F-8F90-8026BCFAC2CA}"/>
          </ac:picMkLst>
        </pc:picChg>
        <pc:inkChg chg="add del">
          <ac:chgData name="Xiaowu Hu" userId="1c2ad0e2-5d15-48bc-b04e-219d9abe181a" providerId="ADAL" clId="{81872997-0163-4B2B-885E-AE1D1271E889}" dt="2022-02-02T02:48:34.299" v="291"/>
          <ac:inkMkLst>
            <pc:docMk/>
            <pc:sldMk cId="1556678691" sldId="295"/>
            <ac:inkMk id="7" creationId="{B892D087-9998-40DC-B27E-BCFE3FCB2633}"/>
          </ac:inkMkLst>
        </pc:inkChg>
        <pc:inkChg chg="add del">
          <ac:chgData name="Xiaowu Hu" userId="1c2ad0e2-5d15-48bc-b04e-219d9abe181a" providerId="ADAL" clId="{81872997-0163-4B2B-885E-AE1D1271E889}" dt="2022-02-12T09:15:15.947" v="18568"/>
          <ac:inkMkLst>
            <pc:docMk/>
            <pc:sldMk cId="1556678691" sldId="295"/>
            <ac:inkMk id="8" creationId="{C36B83CF-4762-46EB-A60A-22BCB5E63237}"/>
          </ac:inkMkLst>
        </pc:inkChg>
        <pc:inkChg chg="add mod">
          <ac:chgData name="Xiaowu Hu" userId="1c2ad0e2-5d15-48bc-b04e-219d9abe181a" providerId="ADAL" clId="{81872997-0163-4B2B-885E-AE1D1271E889}" dt="2022-02-02T02:48:51.395" v="298"/>
          <ac:inkMkLst>
            <pc:docMk/>
            <pc:sldMk cId="1556678691" sldId="295"/>
            <ac:inkMk id="9" creationId="{41C7E00B-2613-4CA2-8B8F-1550292D24EE}"/>
          </ac:inkMkLst>
        </pc:inkChg>
        <pc:inkChg chg="add mod">
          <ac:chgData name="Xiaowu Hu" userId="1c2ad0e2-5d15-48bc-b04e-219d9abe181a" providerId="ADAL" clId="{81872997-0163-4B2B-885E-AE1D1271E889}" dt="2022-02-02T02:48:51.395" v="298"/>
          <ac:inkMkLst>
            <pc:docMk/>
            <pc:sldMk cId="1556678691" sldId="295"/>
            <ac:inkMk id="10" creationId="{6874CEB0-B039-417B-9C53-1E9DE1538A04}"/>
          </ac:inkMkLst>
        </pc:inkChg>
        <pc:inkChg chg="add mod">
          <ac:chgData name="Xiaowu Hu" userId="1c2ad0e2-5d15-48bc-b04e-219d9abe181a" providerId="ADAL" clId="{81872997-0163-4B2B-885E-AE1D1271E889}" dt="2022-02-02T02:48:51.395" v="298"/>
          <ac:inkMkLst>
            <pc:docMk/>
            <pc:sldMk cId="1556678691" sldId="295"/>
            <ac:inkMk id="11" creationId="{87C28272-9297-4AED-B3B4-9747D1FDD6DF}"/>
          </ac:inkMkLst>
        </pc:inkChg>
        <pc:inkChg chg="add mod">
          <ac:chgData name="Xiaowu Hu" userId="1c2ad0e2-5d15-48bc-b04e-219d9abe181a" providerId="ADAL" clId="{81872997-0163-4B2B-885E-AE1D1271E889}" dt="2022-02-02T02:48:51.395" v="298"/>
          <ac:inkMkLst>
            <pc:docMk/>
            <pc:sldMk cId="1556678691" sldId="295"/>
            <ac:inkMk id="12" creationId="{64297368-CE51-41ED-A96B-388E04D00A10}"/>
          </ac:inkMkLst>
        </pc:inkChg>
        <pc:inkChg chg="add mod">
          <ac:chgData name="Xiaowu Hu" userId="1c2ad0e2-5d15-48bc-b04e-219d9abe181a" providerId="ADAL" clId="{81872997-0163-4B2B-885E-AE1D1271E889}" dt="2022-02-02T02:48:51.395" v="298"/>
          <ac:inkMkLst>
            <pc:docMk/>
            <pc:sldMk cId="1556678691" sldId="295"/>
            <ac:inkMk id="13" creationId="{1B981717-53DD-49CE-A879-F70B3D302C45}"/>
          </ac:inkMkLst>
        </pc:inkChg>
        <pc:inkChg chg="add mod">
          <ac:chgData name="Xiaowu Hu" userId="1c2ad0e2-5d15-48bc-b04e-219d9abe181a" providerId="ADAL" clId="{81872997-0163-4B2B-885E-AE1D1271E889}" dt="2022-02-02T02:48:51.395" v="298"/>
          <ac:inkMkLst>
            <pc:docMk/>
            <pc:sldMk cId="1556678691" sldId="295"/>
            <ac:inkMk id="14" creationId="{6C1BEBFC-FB34-42F8-923D-C3BFAA07E117}"/>
          </ac:inkMkLst>
        </pc:inkChg>
        <pc:cxnChg chg="add mod">
          <ac:chgData name="Xiaowu Hu" userId="1c2ad0e2-5d15-48bc-b04e-219d9abe181a" providerId="ADAL" clId="{81872997-0163-4B2B-885E-AE1D1271E889}" dt="2022-02-20T00:18:25.666" v="19100" actId="14100"/>
          <ac:cxnSpMkLst>
            <pc:docMk/>
            <pc:sldMk cId="1556678691" sldId="295"/>
            <ac:cxnSpMk id="6" creationId="{E07DA061-B08E-4709-B1AB-F57818DD3BDB}"/>
          </ac:cxnSpMkLst>
        </pc:cxnChg>
        <pc:cxnChg chg="add mod">
          <ac:chgData name="Xiaowu Hu" userId="1c2ad0e2-5d15-48bc-b04e-219d9abe181a" providerId="ADAL" clId="{81872997-0163-4B2B-885E-AE1D1271E889}" dt="2022-02-19T23:50:34.413" v="18969" actId="14100"/>
          <ac:cxnSpMkLst>
            <pc:docMk/>
            <pc:sldMk cId="1556678691" sldId="295"/>
            <ac:cxnSpMk id="7" creationId="{FCE08B0B-ACD1-4535-80DE-925FC9C6FA9C}"/>
          </ac:cxnSpMkLst>
        </pc:cxnChg>
      </pc:sldChg>
      <pc:sldChg chg="addSp delSp modSp new mod">
        <pc:chgData name="Xiaowu Hu" userId="1c2ad0e2-5d15-48bc-b04e-219d9abe181a" providerId="ADAL" clId="{81872997-0163-4B2B-885E-AE1D1271E889}" dt="2022-03-08T23:37:54.775" v="20886" actId="1076"/>
        <pc:sldMkLst>
          <pc:docMk/>
          <pc:sldMk cId="2295127653" sldId="296"/>
        </pc:sldMkLst>
        <pc:spChg chg="mod">
          <ac:chgData name="Xiaowu Hu" userId="1c2ad0e2-5d15-48bc-b04e-219d9abe181a" providerId="ADAL" clId="{81872997-0163-4B2B-885E-AE1D1271E889}" dt="2022-02-02T03:09:41.626" v="505" actId="20577"/>
          <ac:spMkLst>
            <pc:docMk/>
            <pc:sldMk cId="2295127653" sldId="296"/>
            <ac:spMk id="2" creationId="{DE520572-BA42-4F82-B273-28347FEF97C7}"/>
          </ac:spMkLst>
        </pc:spChg>
        <pc:spChg chg="mod">
          <ac:chgData name="Xiaowu Hu" userId="1c2ad0e2-5d15-48bc-b04e-219d9abe181a" providerId="ADAL" clId="{81872997-0163-4B2B-885E-AE1D1271E889}" dt="2022-02-02T09:24:26.508" v="2316" actId="14100"/>
          <ac:spMkLst>
            <pc:docMk/>
            <pc:sldMk cId="2295127653" sldId="296"/>
            <ac:spMk id="3" creationId="{F9FA6CA5-D25A-4DF2-A3CC-84C81D557A38}"/>
          </ac:spMkLst>
        </pc:spChg>
        <pc:spChg chg="ad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7" creationId="{A1CB7807-5CDD-445C-A5EB-353320ECC4E3}"/>
          </ac:spMkLst>
        </pc:spChg>
        <pc:spChg chg="ad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9" creationId="{2AEAD61B-6229-4FD8-B48D-7AF48ED81726}"/>
          </ac:spMkLst>
        </pc:spChg>
        <pc:spChg chg="ad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11" creationId="{AA9FE707-9A0B-41E7-80F7-BE88AACC7B72}"/>
          </ac:spMkLst>
        </pc:spChg>
        <pc:spChg chg="ad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13" creationId="{826DF756-1464-4C6F-A015-B45C298ADFBD}"/>
          </ac:spMkLst>
        </pc:spChg>
        <pc:spChg chg="add mod topLvl">
          <ac:chgData name="Xiaowu Hu" userId="1c2ad0e2-5d15-48bc-b04e-219d9abe181a" providerId="ADAL" clId="{81872997-0163-4B2B-885E-AE1D1271E889}" dt="2022-03-08T23:37:54.775" v="20886" actId="1076"/>
          <ac:spMkLst>
            <pc:docMk/>
            <pc:sldMk cId="2295127653" sldId="296"/>
            <ac:spMk id="21" creationId="{DA3097B4-4802-426F-BD71-EC776C41FBEA}"/>
          </ac:spMkLst>
        </pc:spChg>
        <pc:spChg chg="add del">
          <ac:chgData name="Xiaowu Hu" userId="1c2ad0e2-5d15-48bc-b04e-219d9abe181a" providerId="ADAL" clId="{81872997-0163-4B2B-885E-AE1D1271E889}" dt="2022-02-02T03:07:30.132" v="409" actId="478"/>
          <ac:spMkLst>
            <pc:docMk/>
            <pc:sldMk cId="2295127653" sldId="296"/>
            <ac:spMk id="23" creationId="{F1535C23-A242-4256-9975-053B05DCB4CC}"/>
          </ac:spMkLst>
        </pc:spChg>
        <pc:spChg chg="add mod">
          <ac:chgData name="Xiaowu Hu" userId="1c2ad0e2-5d15-48bc-b04e-219d9abe181a" providerId="ADAL" clId="{81872997-0163-4B2B-885E-AE1D1271E889}" dt="2022-02-02T03:10:12.521" v="560" actId="1038"/>
          <ac:spMkLst>
            <pc:docMk/>
            <pc:sldMk cId="2295127653" sldId="296"/>
            <ac:spMk id="25" creationId="{AD8CE6F6-CA62-4B52-B963-8AFB4904E1AB}"/>
          </ac:spMkLst>
        </pc:spChg>
        <pc:spChg chg="add mo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27" creationId="{DCE8F233-B70D-4662-AC34-EBE2F79D7FCC}"/>
          </ac:spMkLst>
        </pc:spChg>
        <pc:spChg chg="ad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29" creationId="{615A23DA-5ACF-4AC8-9691-2C71100F3A32}"/>
          </ac:spMkLst>
        </pc:spChg>
        <pc:spChg chg="add mo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31" creationId="{D5A5DE1D-047A-434D-B5E5-85AFAB20E6EF}"/>
          </ac:spMkLst>
        </pc:spChg>
        <pc:spChg chg="add mo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33" creationId="{3C7B9B65-C8A0-4D31-8729-A198E7C70663}"/>
          </ac:spMkLst>
        </pc:spChg>
        <pc:spChg chg="add mod topLvl">
          <ac:chgData name="Xiaowu Hu" userId="1c2ad0e2-5d15-48bc-b04e-219d9abe181a" providerId="ADAL" clId="{81872997-0163-4B2B-885E-AE1D1271E889}" dt="2022-02-02T03:10:05.255" v="506" actId="165"/>
          <ac:spMkLst>
            <pc:docMk/>
            <pc:sldMk cId="2295127653" sldId="296"/>
            <ac:spMk id="35" creationId="{31C60012-EA3E-424C-B511-10CE9B64D49D}"/>
          </ac:spMkLst>
        </pc:spChg>
        <pc:spChg chg="add">
          <ac:chgData name="Xiaowu Hu" userId="1c2ad0e2-5d15-48bc-b04e-219d9abe181a" providerId="ADAL" clId="{81872997-0163-4B2B-885E-AE1D1271E889}" dt="2022-02-02T03:09:07.060" v="463" actId="11529"/>
          <ac:spMkLst>
            <pc:docMk/>
            <pc:sldMk cId="2295127653" sldId="296"/>
            <ac:spMk id="39" creationId="{7AAD7E6A-E364-4D55-AF33-D9B7943304B4}"/>
          </ac:spMkLst>
        </pc:spChg>
        <pc:grpChg chg="add del mod">
          <ac:chgData name="Xiaowu Hu" userId="1c2ad0e2-5d15-48bc-b04e-219d9abe181a" providerId="ADAL" clId="{81872997-0163-4B2B-885E-AE1D1271E889}" dt="2022-02-02T03:10:05.255" v="506" actId="165"/>
          <ac:grpSpMkLst>
            <pc:docMk/>
            <pc:sldMk cId="2295127653" sldId="296"/>
            <ac:grpSpMk id="38" creationId="{EC48D689-7AB8-4F56-ADC8-1C7853FFF898}"/>
          </ac:grpSpMkLst>
        </pc:grpChg>
        <pc:grpChg chg="add">
          <ac:chgData name="Xiaowu Hu" userId="1c2ad0e2-5d15-48bc-b04e-219d9abe181a" providerId="ADAL" clId="{81872997-0163-4B2B-885E-AE1D1271E889}" dt="2022-02-02T03:10:55.164" v="561" actId="164"/>
          <ac:grpSpMkLst>
            <pc:docMk/>
            <pc:sldMk cId="2295127653" sldId="296"/>
            <ac:grpSpMk id="40" creationId="{F6803752-C5C1-4F19-A176-DEE6F0A401F3}"/>
          </ac:grpSpMkLst>
        </pc:grpChg>
        <pc:picChg chg="add mod">
          <ac:chgData name="Xiaowu Hu" userId="1c2ad0e2-5d15-48bc-b04e-219d9abe181a" providerId="ADAL" clId="{81872997-0163-4B2B-885E-AE1D1271E889}" dt="2022-02-02T03:08:50.487" v="461" actId="1076"/>
          <ac:picMkLst>
            <pc:docMk/>
            <pc:sldMk cId="2295127653" sldId="296"/>
            <ac:picMk id="5" creationId="{C3D40271-BDF0-469C-82CD-FE452F0A2C4C}"/>
          </ac:picMkLst>
        </pc:picChg>
        <pc:picChg chg="add mod">
          <ac:chgData name="Xiaowu Hu" userId="1c2ad0e2-5d15-48bc-b04e-219d9abe181a" providerId="ADAL" clId="{81872997-0163-4B2B-885E-AE1D1271E889}" dt="2022-02-02T03:08:55.501" v="462" actId="1076"/>
          <ac:picMkLst>
            <pc:docMk/>
            <pc:sldMk cId="2295127653" sldId="296"/>
            <ac:picMk id="37" creationId="{F8825896-2875-42C7-89C8-3244E0436109}"/>
          </ac:picMkLst>
        </pc:picChg>
        <pc:cxnChg chg="add mod topLvl">
          <ac:chgData name="Xiaowu Hu" userId="1c2ad0e2-5d15-48bc-b04e-219d9abe181a" providerId="ADAL" clId="{81872997-0163-4B2B-885E-AE1D1271E889}" dt="2022-02-02T03:10:05.255" v="506" actId="165"/>
          <ac:cxnSpMkLst>
            <pc:docMk/>
            <pc:sldMk cId="2295127653" sldId="296"/>
            <ac:cxnSpMk id="15" creationId="{993D9657-E9AB-4D5B-91FB-7ABA8192CE19}"/>
          </ac:cxnSpMkLst>
        </pc:cxnChg>
        <pc:cxnChg chg="add mod topLvl">
          <ac:chgData name="Xiaowu Hu" userId="1c2ad0e2-5d15-48bc-b04e-219d9abe181a" providerId="ADAL" clId="{81872997-0163-4B2B-885E-AE1D1271E889}" dt="2022-02-02T03:10:05.255" v="506" actId="165"/>
          <ac:cxnSpMkLst>
            <pc:docMk/>
            <pc:sldMk cId="2295127653" sldId="296"/>
            <ac:cxnSpMk id="17" creationId="{341637AA-D5A6-46B3-B576-D3848CCC81D6}"/>
          </ac:cxnSpMkLst>
        </pc:cxnChg>
        <pc:cxnChg chg="add mod topLvl">
          <ac:chgData name="Xiaowu Hu" userId="1c2ad0e2-5d15-48bc-b04e-219d9abe181a" providerId="ADAL" clId="{81872997-0163-4B2B-885E-AE1D1271E889}" dt="2022-02-02T03:10:05.255" v="506" actId="165"/>
          <ac:cxnSpMkLst>
            <pc:docMk/>
            <pc:sldMk cId="2295127653" sldId="296"/>
            <ac:cxnSpMk id="19" creationId="{A9669966-AE36-4520-AB7F-4D967C4BC714}"/>
          </ac:cxnSpMkLst>
        </pc:cxnChg>
      </pc:sldChg>
      <pc:sldChg chg="addSp delSp modSp new mod addAnim delAnim modAnim">
        <pc:chgData name="Xiaowu Hu" userId="1c2ad0e2-5d15-48bc-b04e-219d9abe181a" providerId="ADAL" clId="{81872997-0163-4B2B-885E-AE1D1271E889}" dt="2022-02-20T00:35:58.710" v="19288"/>
        <pc:sldMkLst>
          <pc:docMk/>
          <pc:sldMk cId="2097043855" sldId="297"/>
        </pc:sldMkLst>
        <pc:spChg chg="mod">
          <ac:chgData name="Xiaowu Hu" userId="1c2ad0e2-5d15-48bc-b04e-219d9abe181a" providerId="ADAL" clId="{81872997-0163-4B2B-885E-AE1D1271E889}" dt="2022-02-20T00:19:42.329" v="19122" actId="27636"/>
          <ac:spMkLst>
            <pc:docMk/>
            <pc:sldMk cId="2097043855" sldId="297"/>
            <ac:spMk id="2" creationId="{7163FD7A-975C-40C8-AC20-D4902637BC6C}"/>
          </ac:spMkLst>
        </pc:spChg>
        <pc:spChg chg="add del mod ord">
          <ac:chgData name="Xiaowu Hu" userId="1c2ad0e2-5d15-48bc-b04e-219d9abe181a" providerId="ADAL" clId="{81872997-0163-4B2B-885E-AE1D1271E889}" dt="2022-02-20T00:28:45.663" v="19263" actId="20577"/>
          <ac:spMkLst>
            <pc:docMk/>
            <pc:sldMk cId="2097043855" sldId="297"/>
            <ac:spMk id="3" creationId="{DD118EEF-0F24-4DB8-AE13-EF91A03FB9D9}"/>
          </ac:spMkLst>
        </pc:spChg>
        <pc:spChg chg="add del mod">
          <ac:chgData name="Xiaowu Hu" userId="1c2ad0e2-5d15-48bc-b04e-219d9abe181a" providerId="ADAL" clId="{81872997-0163-4B2B-885E-AE1D1271E889}" dt="2022-02-20T00:27:48.238" v="19230" actId="478"/>
          <ac:spMkLst>
            <pc:docMk/>
            <pc:sldMk cId="2097043855" sldId="297"/>
            <ac:spMk id="5" creationId="{6C9F8ED7-2B28-4441-9AEB-EEA91AC1FD62}"/>
          </ac:spMkLst>
        </pc:spChg>
        <pc:picChg chg="add del mod">
          <ac:chgData name="Xiaowu Hu" userId="1c2ad0e2-5d15-48bc-b04e-219d9abe181a" providerId="ADAL" clId="{81872997-0163-4B2B-885E-AE1D1271E889}" dt="2022-02-06T09:25:04.311" v="11597" actId="478"/>
          <ac:picMkLst>
            <pc:docMk/>
            <pc:sldMk cId="2097043855" sldId="297"/>
            <ac:picMk id="5" creationId="{554C8241-2602-46B8-8503-662BCE3D6F4A}"/>
          </ac:picMkLst>
        </pc:picChg>
        <pc:picChg chg="add mod">
          <ac:chgData name="Xiaowu Hu" userId="1c2ad0e2-5d15-48bc-b04e-219d9abe181a" providerId="ADAL" clId="{81872997-0163-4B2B-885E-AE1D1271E889}" dt="2022-02-06T09:25:11.190" v="11600" actId="14100"/>
          <ac:picMkLst>
            <pc:docMk/>
            <pc:sldMk cId="2097043855" sldId="297"/>
            <ac:picMk id="6" creationId="{BA6673D6-8D51-4D76-81AF-9CDA5F0AF55E}"/>
          </ac:picMkLst>
        </pc:picChg>
        <pc:inkChg chg="add del">
          <ac:chgData name="Xiaowu Hu" userId="1c2ad0e2-5d15-48bc-b04e-219d9abe181a" providerId="ADAL" clId="{81872997-0163-4B2B-885E-AE1D1271E889}" dt="2022-02-20T00:27:44.236" v="19227" actId="478"/>
          <ac:inkMkLst>
            <pc:docMk/>
            <pc:sldMk cId="2097043855" sldId="297"/>
            <ac:inkMk id="7" creationId="{E3108F0A-C2FC-4327-8743-1356AE13FD47}"/>
          </ac:inkMkLst>
        </pc:inkChg>
        <pc:inkChg chg="add del">
          <ac:chgData name="Xiaowu Hu" userId="1c2ad0e2-5d15-48bc-b04e-219d9abe181a" providerId="ADAL" clId="{81872997-0163-4B2B-885E-AE1D1271E889}" dt="2022-02-20T00:27:42.487" v="19226" actId="478"/>
          <ac:inkMkLst>
            <pc:docMk/>
            <pc:sldMk cId="2097043855" sldId="297"/>
            <ac:inkMk id="8" creationId="{2191797E-8CF4-4075-9BB0-E713841BA97E}"/>
          </ac:inkMkLst>
        </pc:inkChg>
        <pc:inkChg chg="add del">
          <ac:chgData name="Xiaowu Hu" userId="1c2ad0e2-5d15-48bc-b04e-219d9abe181a" providerId="ADAL" clId="{81872997-0163-4B2B-885E-AE1D1271E889}" dt="2022-02-20T00:27:44.977" v="19228" actId="478"/>
          <ac:inkMkLst>
            <pc:docMk/>
            <pc:sldMk cId="2097043855" sldId="297"/>
            <ac:inkMk id="9" creationId="{6042A4A2-7FF8-4A31-A462-287EB4AD56A6}"/>
          </ac:inkMkLst>
        </pc:inkChg>
        <pc:inkChg chg="add del">
          <ac:chgData name="Xiaowu Hu" userId="1c2ad0e2-5d15-48bc-b04e-219d9abe181a" providerId="ADAL" clId="{81872997-0163-4B2B-885E-AE1D1271E889}" dt="2022-02-20T00:27:49.689" v="19231" actId="478"/>
          <ac:inkMkLst>
            <pc:docMk/>
            <pc:sldMk cId="2097043855" sldId="297"/>
            <ac:inkMk id="10" creationId="{126DF594-4933-4A0F-86C4-93BFC64412BE}"/>
          </ac:inkMkLst>
        </pc:inkChg>
        <pc:inkChg chg="add del">
          <ac:chgData name="Xiaowu Hu" userId="1c2ad0e2-5d15-48bc-b04e-219d9abe181a" providerId="ADAL" clId="{81872997-0163-4B2B-885E-AE1D1271E889}" dt="2022-02-20T00:27:50.582" v="19232" actId="478"/>
          <ac:inkMkLst>
            <pc:docMk/>
            <pc:sldMk cId="2097043855" sldId="297"/>
            <ac:inkMk id="11" creationId="{E95820A3-4886-4BED-AED5-0B79F0B1F390}"/>
          </ac:inkMkLst>
        </pc:inkChg>
        <pc:inkChg chg="add del">
          <ac:chgData name="Xiaowu Hu" userId="1c2ad0e2-5d15-48bc-b04e-219d9abe181a" providerId="ADAL" clId="{81872997-0163-4B2B-885E-AE1D1271E889}" dt="2022-02-20T00:27:51.757" v="19233" actId="478"/>
          <ac:inkMkLst>
            <pc:docMk/>
            <pc:sldMk cId="2097043855" sldId="297"/>
            <ac:inkMk id="12" creationId="{21D0C33C-7251-48BA-A076-EAE7632EB800}"/>
          </ac:inkMkLst>
        </pc:inkChg>
        <pc:inkChg chg="add del">
          <ac:chgData name="Xiaowu Hu" userId="1c2ad0e2-5d15-48bc-b04e-219d9abe181a" providerId="ADAL" clId="{81872997-0163-4B2B-885E-AE1D1271E889}" dt="2022-02-20T00:27:52.913" v="19234" actId="478"/>
          <ac:inkMkLst>
            <pc:docMk/>
            <pc:sldMk cId="2097043855" sldId="297"/>
            <ac:inkMk id="13" creationId="{A2087226-FC47-4424-915E-ADF3BF1511AC}"/>
          </ac:inkMkLst>
        </pc:inkChg>
        <pc:inkChg chg="add del">
          <ac:chgData name="Xiaowu Hu" userId="1c2ad0e2-5d15-48bc-b04e-219d9abe181a" providerId="ADAL" clId="{81872997-0163-4B2B-885E-AE1D1271E889}" dt="2022-02-20T00:27:53.754" v="19235" actId="478"/>
          <ac:inkMkLst>
            <pc:docMk/>
            <pc:sldMk cId="2097043855" sldId="297"/>
            <ac:inkMk id="14" creationId="{F1DB49C3-68FF-4978-A031-4A2AA29990E5}"/>
          </ac:inkMkLst>
        </pc:inkChg>
        <pc:inkChg chg="add del">
          <ac:chgData name="Xiaowu Hu" userId="1c2ad0e2-5d15-48bc-b04e-219d9abe181a" providerId="ADAL" clId="{81872997-0163-4B2B-885E-AE1D1271E889}" dt="2022-02-20T00:27:54.932" v="19236" actId="478"/>
          <ac:inkMkLst>
            <pc:docMk/>
            <pc:sldMk cId="2097043855" sldId="297"/>
            <ac:inkMk id="15" creationId="{85D38A4A-131C-47EB-A77C-060D9BB0B8AB}"/>
          </ac:inkMkLst>
        </pc:inkChg>
        <pc:inkChg chg="add">
          <ac:chgData name="Xiaowu Hu" userId="1c2ad0e2-5d15-48bc-b04e-219d9abe181a" providerId="ADAL" clId="{81872997-0163-4B2B-885E-AE1D1271E889}" dt="2022-02-20T00:30:48.875" v="19264" actId="9405"/>
          <ac:inkMkLst>
            <pc:docMk/>
            <pc:sldMk cId="2097043855" sldId="297"/>
            <ac:inkMk id="16" creationId="{0A303360-716A-4D8E-B8DC-A40E92EC2860}"/>
          </ac:inkMkLst>
        </pc:inkChg>
        <pc:inkChg chg="add">
          <ac:chgData name="Xiaowu Hu" userId="1c2ad0e2-5d15-48bc-b04e-219d9abe181a" providerId="ADAL" clId="{81872997-0163-4B2B-885E-AE1D1271E889}" dt="2022-02-20T00:31:06.805" v="19265" actId="9405"/>
          <ac:inkMkLst>
            <pc:docMk/>
            <pc:sldMk cId="2097043855" sldId="297"/>
            <ac:inkMk id="17" creationId="{2476F7EE-379D-43EA-84AE-D9CEBAEB3A23}"/>
          </ac:inkMkLst>
        </pc:inkChg>
        <pc:inkChg chg="add">
          <ac:chgData name="Xiaowu Hu" userId="1c2ad0e2-5d15-48bc-b04e-219d9abe181a" providerId="ADAL" clId="{81872997-0163-4B2B-885E-AE1D1271E889}" dt="2022-02-20T00:31:36.835" v="19266" actId="9405"/>
          <ac:inkMkLst>
            <pc:docMk/>
            <pc:sldMk cId="2097043855" sldId="297"/>
            <ac:inkMk id="18" creationId="{426E2E6B-ED5D-47AB-BD6B-4B9ECBD52356}"/>
          </ac:inkMkLst>
        </pc:inkChg>
        <pc:inkChg chg="add">
          <ac:chgData name="Xiaowu Hu" userId="1c2ad0e2-5d15-48bc-b04e-219d9abe181a" providerId="ADAL" clId="{81872997-0163-4B2B-885E-AE1D1271E889}" dt="2022-02-20T00:32:13.816" v="19267" actId="9405"/>
          <ac:inkMkLst>
            <pc:docMk/>
            <pc:sldMk cId="2097043855" sldId="297"/>
            <ac:inkMk id="19" creationId="{0C3F1B4D-C761-448A-AB32-24BAD3157AFF}"/>
          </ac:inkMkLst>
        </pc:inkChg>
        <pc:inkChg chg="add">
          <ac:chgData name="Xiaowu Hu" userId="1c2ad0e2-5d15-48bc-b04e-219d9abe181a" providerId="ADAL" clId="{81872997-0163-4B2B-885E-AE1D1271E889}" dt="2022-02-20T00:32:53.757" v="19268" actId="9405"/>
          <ac:inkMkLst>
            <pc:docMk/>
            <pc:sldMk cId="2097043855" sldId="297"/>
            <ac:inkMk id="20" creationId="{253BED51-EAC6-432B-963C-0D79FF4B0001}"/>
          </ac:inkMkLst>
        </pc:inkChg>
        <pc:inkChg chg="add">
          <ac:chgData name="Xiaowu Hu" userId="1c2ad0e2-5d15-48bc-b04e-219d9abe181a" providerId="ADAL" clId="{81872997-0163-4B2B-885E-AE1D1271E889}" dt="2022-02-20T00:33:12.195" v="19269" actId="9405"/>
          <ac:inkMkLst>
            <pc:docMk/>
            <pc:sldMk cId="2097043855" sldId="297"/>
            <ac:inkMk id="21" creationId="{C80723F4-2D9E-4B9B-B842-81CFB303E258}"/>
          </ac:inkMkLst>
        </pc:inkChg>
        <pc:inkChg chg="add">
          <ac:chgData name="Xiaowu Hu" userId="1c2ad0e2-5d15-48bc-b04e-219d9abe181a" providerId="ADAL" clId="{81872997-0163-4B2B-885E-AE1D1271E889}" dt="2022-02-20T00:33:21.076" v="19270" actId="9405"/>
          <ac:inkMkLst>
            <pc:docMk/>
            <pc:sldMk cId="2097043855" sldId="297"/>
            <ac:inkMk id="22" creationId="{FA677469-5EEF-41ED-84E2-BB8B8DD987C5}"/>
          </ac:inkMkLst>
        </pc:inkChg>
      </pc:sldChg>
      <pc:sldChg chg="addSp delSp modSp new mod ord setBg setClrOvrMap">
        <pc:chgData name="Xiaowu Hu" userId="1c2ad0e2-5d15-48bc-b04e-219d9abe181a" providerId="ADAL" clId="{81872997-0163-4B2B-885E-AE1D1271E889}" dt="2022-02-12T10:37:59.886" v="18767" actId="20577"/>
        <pc:sldMkLst>
          <pc:docMk/>
          <pc:sldMk cId="376540189" sldId="298"/>
        </pc:sldMkLst>
        <pc:spChg chg="mod">
          <ac:chgData name="Xiaowu Hu" userId="1c2ad0e2-5d15-48bc-b04e-219d9abe181a" providerId="ADAL" clId="{81872997-0163-4B2B-885E-AE1D1271E889}" dt="2022-02-06T09:10:17.318" v="11478" actId="20577"/>
          <ac:spMkLst>
            <pc:docMk/>
            <pc:sldMk cId="376540189" sldId="298"/>
            <ac:spMk id="2" creationId="{CD6BAFE6-A06C-45DF-9B21-1E424C0EC466}"/>
          </ac:spMkLst>
        </pc:spChg>
        <pc:spChg chg="mod">
          <ac:chgData name="Xiaowu Hu" userId="1c2ad0e2-5d15-48bc-b04e-219d9abe181a" providerId="ADAL" clId="{81872997-0163-4B2B-885E-AE1D1271E889}" dt="2022-02-12T10:37:59.886" v="18767" actId="20577"/>
          <ac:spMkLst>
            <pc:docMk/>
            <pc:sldMk cId="376540189" sldId="298"/>
            <ac:spMk id="3" creationId="{4C7C13D4-2689-4C0D-973F-57EF0EA026A3}"/>
          </ac:spMkLst>
        </pc:spChg>
        <pc:spChg chg="add">
          <ac:chgData name="Xiaowu Hu" userId="1c2ad0e2-5d15-48bc-b04e-219d9abe181a" providerId="ADAL" clId="{81872997-0163-4B2B-885E-AE1D1271E889}" dt="2022-02-02T04:40:40.333" v="1060" actId="26606"/>
          <ac:spMkLst>
            <pc:docMk/>
            <pc:sldMk cId="376540189" sldId="298"/>
            <ac:spMk id="10" creationId="{05325879-C4B2-475E-B853-DC8F21A63351}"/>
          </ac:spMkLst>
        </pc:spChg>
        <pc:spChg chg="add">
          <ac:chgData name="Xiaowu Hu" userId="1c2ad0e2-5d15-48bc-b04e-219d9abe181a" providerId="ADAL" clId="{81872997-0163-4B2B-885E-AE1D1271E889}" dt="2022-02-02T04:40:40.333" v="1060" actId="26606"/>
          <ac:spMkLst>
            <pc:docMk/>
            <pc:sldMk cId="376540189" sldId="298"/>
            <ac:spMk id="12" creationId="{012C085F-3B19-420D-902A-B55695F5036C}"/>
          </ac:spMkLst>
        </pc:spChg>
        <pc:picChg chg="add mod">
          <ac:chgData name="Xiaowu Hu" userId="1c2ad0e2-5d15-48bc-b04e-219d9abe181a" providerId="ADAL" clId="{81872997-0163-4B2B-885E-AE1D1271E889}" dt="2022-02-02T04:46:33.741" v="1249" actId="1035"/>
          <ac:picMkLst>
            <pc:docMk/>
            <pc:sldMk cId="376540189" sldId="298"/>
            <ac:picMk id="5" creationId="{31B86CD3-DF7A-4D8E-A542-AEED37E534B2}"/>
          </ac:picMkLst>
        </pc:picChg>
        <pc:picChg chg="add del mod ord">
          <ac:chgData name="Xiaowu Hu" userId="1c2ad0e2-5d15-48bc-b04e-219d9abe181a" providerId="ADAL" clId="{81872997-0163-4B2B-885E-AE1D1271E889}" dt="2022-02-06T09:11:05.170" v="11484" actId="478"/>
          <ac:picMkLst>
            <pc:docMk/>
            <pc:sldMk cId="376540189" sldId="298"/>
            <ac:picMk id="6" creationId="{A2689EFF-161B-4A4B-9B6F-E1F13120643E}"/>
          </ac:picMkLst>
        </pc:picChg>
        <pc:picChg chg="add del mod">
          <ac:chgData name="Xiaowu Hu" userId="1c2ad0e2-5d15-48bc-b04e-219d9abe181a" providerId="ADAL" clId="{81872997-0163-4B2B-885E-AE1D1271E889}" dt="2022-02-06T09:10:47.699" v="11479" actId="478"/>
          <ac:picMkLst>
            <pc:docMk/>
            <pc:sldMk cId="376540189" sldId="298"/>
            <ac:picMk id="7" creationId="{95F49F40-C5D6-48EC-9E17-FE3CED08395C}"/>
          </ac:picMkLst>
        </pc:picChg>
        <pc:picChg chg="add mod">
          <ac:chgData name="Xiaowu Hu" userId="1c2ad0e2-5d15-48bc-b04e-219d9abe181a" providerId="ADAL" clId="{81872997-0163-4B2B-885E-AE1D1271E889}" dt="2022-02-06T09:11:21.236" v="11487" actId="14100"/>
          <ac:picMkLst>
            <pc:docMk/>
            <pc:sldMk cId="376540189" sldId="298"/>
            <ac:picMk id="9" creationId="{6572EA13-DD8D-47ED-8C94-E766CA99570A}"/>
          </ac:picMkLst>
        </pc:picChg>
      </pc:sldChg>
      <pc:sldChg chg="addSp delSp modSp new add del mod modClrScheme chgLayout">
        <pc:chgData name="Xiaowu Hu" userId="1c2ad0e2-5d15-48bc-b04e-219d9abe181a" providerId="ADAL" clId="{81872997-0163-4B2B-885E-AE1D1271E889}" dt="2022-02-07T13:28:00.700" v="17959" actId="47"/>
        <pc:sldMkLst>
          <pc:docMk/>
          <pc:sldMk cId="3280793930" sldId="299"/>
        </pc:sldMkLst>
        <pc:spChg chg="mod ord">
          <ac:chgData name="Xiaowu Hu" userId="1c2ad0e2-5d15-48bc-b04e-219d9abe181a" providerId="ADAL" clId="{81872997-0163-4B2B-885E-AE1D1271E889}" dt="2022-02-07T12:40:36.644" v="17958" actId="20577"/>
          <ac:spMkLst>
            <pc:docMk/>
            <pc:sldMk cId="3280793930" sldId="299"/>
            <ac:spMk id="2" creationId="{C94A84AA-502C-444A-96EE-675AFAE2B3C2}"/>
          </ac:spMkLst>
        </pc:spChg>
        <pc:spChg chg="del mod ord">
          <ac:chgData name="Xiaowu Hu" userId="1c2ad0e2-5d15-48bc-b04e-219d9abe181a" providerId="ADAL" clId="{81872997-0163-4B2B-885E-AE1D1271E889}" dt="2022-02-02T05:33:19.510" v="1569" actId="700"/>
          <ac:spMkLst>
            <pc:docMk/>
            <pc:sldMk cId="3280793930" sldId="299"/>
            <ac:spMk id="3" creationId="{A551C972-067D-45EB-B614-32227FA71DF4}"/>
          </ac:spMkLst>
        </pc:spChg>
        <pc:spChg chg="add mod ord">
          <ac:chgData name="Xiaowu Hu" userId="1c2ad0e2-5d15-48bc-b04e-219d9abe181a" providerId="ADAL" clId="{81872997-0163-4B2B-885E-AE1D1271E889}" dt="2022-02-07T02:23:34.338" v="17866" actId="700"/>
          <ac:spMkLst>
            <pc:docMk/>
            <pc:sldMk cId="3280793930" sldId="299"/>
            <ac:spMk id="3" creationId="{C54AB9F3-4AA8-4792-9E4A-DA30FC842440}"/>
          </ac:spMkLst>
        </pc:spChg>
        <pc:spChg chg="add del mod ord">
          <ac:chgData name="Xiaowu Hu" userId="1c2ad0e2-5d15-48bc-b04e-219d9abe181a" providerId="ADAL" clId="{81872997-0163-4B2B-885E-AE1D1271E889}" dt="2022-02-02T05:33:33.877" v="1570" actId="700"/>
          <ac:spMkLst>
            <pc:docMk/>
            <pc:sldMk cId="3280793930" sldId="299"/>
            <ac:spMk id="4" creationId="{6D32C4B2-5E0E-4311-92A2-A469097C01F0}"/>
          </ac:spMkLst>
        </pc:spChg>
        <pc:spChg chg="add del mod ord">
          <ac:chgData name="Xiaowu Hu" userId="1c2ad0e2-5d15-48bc-b04e-219d9abe181a" providerId="ADAL" clId="{81872997-0163-4B2B-885E-AE1D1271E889}" dt="2022-02-02T05:33:45.058" v="1571" actId="700"/>
          <ac:spMkLst>
            <pc:docMk/>
            <pc:sldMk cId="3280793930" sldId="299"/>
            <ac:spMk id="5" creationId="{70F56FBF-71B6-4472-B7FB-9A6A4F86E9F8}"/>
          </ac:spMkLst>
        </pc:spChg>
        <pc:spChg chg="add del mod ord">
          <ac:chgData name="Xiaowu Hu" userId="1c2ad0e2-5d15-48bc-b04e-219d9abe181a" providerId="ADAL" clId="{81872997-0163-4B2B-885E-AE1D1271E889}" dt="2022-02-02T05:33:45.058" v="1571" actId="700"/>
          <ac:spMkLst>
            <pc:docMk/>
            <pc:sldMk cId="3280793930" sldId="299"/>
            <ac:spMk id="6" creationId="{427D9B17-E876-4D02-83C6-C82158830D96}"/>
          </ac:spMkLst>
        </pc:spChg>
        <pc:spChg chg="add del mod ord">
          <ac:chgData name="Xiaowu Hu" userId="1c2ad0e2-5d15-48bc-b04e-219d9abe181a" providerId="ADAL" clId="{81872997-0163-4B2B-885E-AE1D1271E889}" dt="2022-02-02T05:33:52.086" v="1572" actId="700"/>
          <ac:spMkLst>
            <pc:docMk/>
            <pc:sldMk cId="3280793930" sldId="299"/>
            <ac:spMk id="7" creationId="{CC95A22C-A952-4F67-A6C0-7AF51FDEC73F}"/>
          </ac:spMkLst>
        </pc:spChg>
        <pc:spChg chg="add del mod ord">
          <ac:chgData name="Xiaowu Hu" userId="1c2ad0e2-5d15-48bc-b04e-219d9abe181a" providerId="ADAL" clId="{81872997-0163-4B2B-885E-AE1D1271E889}" dt="2022-02-02T05:33:52.086" v="1572" actId="700"/>
          <ac:spMkLst>
            <pc:docMk/>
            <pc:sldMk cId="3280793930" sldId="299"/>
            <ac:spMk id="8" creationId="{56F27AAB-8988-4C45-917C-B48C067E5C1F}"/>
          </ac:spMkLst>
        </pc:spChg>
        <pc:spChg chg="add del mod ord">
          <ac:chgData name="Xiaowu Hu" userId="1c2ad0e2-5d15-48bc-b04e-219d9abe181a" providerId="ADAL" clId="{81872997-0163-4B2B-885E-AE1D1271E889}" dt="2022-02-02T05:34:01.797" v="1574" actId="700"/>
          <ac:spMkLst>
            <pc:docMk/>
            <pc:sldMk cId="3280793930" sldId="299"/>
            <ac:spMk id="9" creationId="{C94C0533-B9D0-485C-9BE2-06B8B78AD78C}"/>
          </ac:spMkLst>
        </pc:spChg>
        <pc:spChg chg="add del mod ord">
          <ac:chgData name="Xiaowu Hu" userId="1c2ad0e2-5d15-48bc-b04e-219d9abe181a" providerId="ADAL" clId="{81872997-0163-4B2B-885E-AE1D1271E889}" dt="2022-02-02T05:34:14.838" v="1575" actId="700"/>
          <ac:spMkLst>
            <pc:docMk/>
            <pc:sldMk cId="3280793930" sldId="299"/>
            <ac:spMk id="10" creationId="{E433D586-360D-4D3D-B1D7-80B4CFCBD52D}"/>
          </ac:spMkLst>
        </pc:spChg>
        <pc:spChg chg="add del mod ord">
          <ac:chgData name="Xiaowu Hu" userId="1c2ad0e2-5d15-48bc-b04e-219d9abe181a" providerId="ADAL" clId="{81872997-0163-4B2B-885E-AE1D1271E889}" dt="2022-02-02T05:34:24.723" v="1576" actId="700"/>
          <ac:spMkLst>
            <pc:docMk/>
            <pc:sldMk cId="3280793930" sldId="299"/>
            <ac:spMk id="11" creationId="{91E15E42-CB34-4511-86C9-A63B3A83B589}"/>
          </ac:spMkLst>
        </pc:spChg>
        <pc:spChg chg="add del mod ord">
          <ac:chgData name="Xiaowu Hu" userId="1c2ad0e2-5d15-48bc-b04e-219d9abe181a" providerId="ADAL" clId="{81872997-0163-4B2B-885E-AE1D1271E889}" dt="2022-02-07T02:23:34.338" v="17866" actId="700"/>
          <ac:spMkLst>
            <pc:docMk/>
            <pc:sldMk cId="3280793930" sldId="299"/>
            <ac:spMk id="12" creationId="{FD85E0AF-4AB5-49A5-91A7-85360FED176C}"/>
          </ac:spMkLst>
        </pc:spChg>
      </pc:sldChg>
      <pc:sldChg chg="addSp delSp modSp add mod modClrScheme chgLayout">
        <pc:chgData name="Xiaowu Hu" userId="1c2ad0e2-5d15-48bc-b04e-219d9abe181a" providerId="ADAL" clId="{81872997-0163-4B2B-885E-AE1D1271E889}" dt="2022-02-20T00:15:46.988" v="19060" actId="6549"/>
        <pc:sldMkLst>
          <pc:docMk/>
          <pc:sldMk cId="1738828473" sldId="300"/>
        </pc:sldMkLst>
        <pc:spChg chg="mod ord">
          <ac:chgData name="Xiaowu Hu" userId="1c2ad0e2-5d15-48bc-b04e-219d9abe181a" providerId="ADAL" clId="{81872997-0163-4B2B-885E-AE1D1271E889}" dt="2022-02-20T00:15:46.988" v="19060" actId="6549"/>
          <ac:spMkLst>
            <pc:docMk/>
            <pc:sldMk cId="1738828473" sldId="300"/>
            <ac:spMk id="2" creationId="{C94A84AA-502C-444A-96EE-675AFAE2B3C2}"/>
          </ac:spMkLst>
        </pc:spChg>
        <pc:spChg chg="add mod ord">
          <ac:chgData name="Xiaowu Hu" userId="1c2ad0e2-5d15-48bc-b04e-219d9abe181a" providerId="ADAL" clId="{81872997-0163-4B2B-885E-AE1D1271E889}" dt="2022-02-06T09:28:02.318" v="11645" actId="6549"/>
          <ac:spMkLst>
            <pc:docMk/>
            <pc:sldMk cId="1738828473" sldId="300"/>
            <ac:spMk id="3" creationId="{E669D30F-E1CB-41BE-A215-D722640E9756}"/>
          </ac:spMkLst>
        </pc:spChg>
        <pc:spChg chg="del mod ord">
          <ac:chgData name="Xiaowu Hu" userId="1c2ad0e2-5d15-48bc-b04e-219d9abe181a" providerId="ADAL" clId="{81872997-0163-4B2B-885E-AE1D1271E889}" dt="2022-02-06T08:53:45.159" v="11099" actId="700"/>
          <ac:spMkLst>
            <pc:docMk/>
            <pc:sldMk cId="1738828473" sldId="300"/>
            <ac:spMk id="12" creationId="{FD85E0AF-4AB5-49A5-91A7-85360FED176C}"/>
          </ac:spMkLst>
        </pc:spChg>
      </pc:sldChg>
      <pc:sldChg chg="addSp delSp modSp add mod modClrScheme chgLayout">
        <pc:chgData name="Xiaowu Hu" userId="1c2ad0e2-5d15-48bc-b04e-219d9abe181a" providerId="ADAL" clId="{81872997-0163-4B2B-885E-AE1D1271E889}" dt="2022-02-20T00:10:07.084" v="18976" actId="20577"/>
        <pc:sldMkLst>
          <pc:docMk/>
          <pc:sldMk cId="262996619" sldId="301"/>
        </pc:sldMkLst>
        <pc:spChg chg="mod ord">
          <ac:chgData name="Xiaowu Hu" userId="1c2ad0e2-5d15-48bc-b04e-219d9abe181a" providerId="ADAL" clId="{81872997-0163-4B2B-885E-AE1D1271E889}" dt="2022-02-20T00:10:07.084" v="18976" actId="20577"/>
          <ac:spMkLst>
            <pc:docMk/>
            <pc:sldMk cId="262996619" sldId="301"/>
            <ac:spMk id="2" creationId="{C94A84AA-502C-444A-96EE-675AFAE2B3C2}"/>
          </ac:spMkLst>
        </pc:spChg>
        <pc:spChg chg="add mod ord">
          <ac:chgData name="Xiaowu Hu" userId="1c2ad0e2-5d15-48bc-b04e-219d9abe181a" providerId="ADAL" clId="{81872997-0163-4B2B-885E-AE1D1271E889}" dt="2022-02-06T09:27:51.784" v="11643" actId="20577"/>
          <ac:spMkLst>
            <pc:docMk/>
            <pc:sldMk cId="262996619" sldId="301"/>
            <ac:spMk id="3" creationId="{C7A482E1-623C-4B9C-B33C-8CCE14A9B086}"/>
          </ac:spMkLst>
        </pc:spChg>
        <pc:spChg chg="del mod ord">
          <ac:chgData name="Xiaowu Hu" userId="1c2ad0e2-5d15-48bc-b04e-219d9abe181a" providerId="ADAL" clId="{81872997-0163-4B2B-885E-AE1D1271E889}" dt="2022-02-06T09:27:38.924" v="11610" actId="700"/>
          <ac:spMkLst>
            <pc:docMk/>
            <pc:sldMk cId="262996619" sldId="301"/>
            <ac:spMk id="12" creationId="{FD85E0AF-4AB5-49A5-91A7-85360FED176C}"/>
          </ac:spMkLst>
        </pc:spChg>
      </pc:sldChg>
      <pc:sldChg chg="addSp delSp modSp new mod">
        <pc:chgData name="Xiaowu Hu" userId="1c2ad0e2-5d15-48bc-b04e-219d9abe181a" providerId="ADAL" clId="{81872997-0163-4B2B-885E-AE1D1271E889}" dt="2022-02-06T09:39:33.189" v="12021" actId="20577"/>
        <pc:sldMkLst>
          <pc:docMk/>
          <pc:sldMk cId="683261037" sldId="302"/>
        </pc:sldMkLst>
        <pc:spChg chg="mod">
          <ac:chgData name="Xiaowu Hu" userId="1c2ad0e2-5d15-48bc-b04e-219d9abe181a" providerId="ADAL" clId="{81872997-0163-4B2B-885E-AE1D1271E889}" dt="2022-02-02T09:45:05.806" v="2375" actId="20577"/>
          <ac:spMkLst>
            <pc:docMk/>
            <pc:sldMk cId="683261037" sldId="302"/>
            <ac:spMk id="2" creationId="{E8775B30-A0F2-40DC-A8B7-9E679A6A2A39}"/>
          </ac:spMkLst>
        </pc:spChg>
        <pc:spChg chg="mod">
          <ac:chgData name="Xiaowu Hu" userId="1c2ad0e2-5d15-48bc-b04e-219d9abe181a" providerId="ADAL" clId="{81872997-0163-4B2B-885E-AE1D1271E889}" dt="2022-02-02T10:06:49.288" v="2723" actId="20577"/>
          <ac:spMkLst>
            <pc:docMk/>
            <pc:sldMk cId="683261037" sldId="302"/>
            <ac:spMk id="3" creationId="{FB109896-65BA-49AA-8406-C3B45D686522}"/>
          </ac:spMkLst>
        </pc:spChg>
        <pc:spChg chg="del mod topLvl">
          <ac:chgData name="Xiaowu Hu" userId="1c2ad0e2-5d15-48bc-b04e-219d9abe181a" providerId="ADAL" clId="{81872997-0163-4B2B-885E-AE1D1271E889}" dt="2022-02-02T05:48:25.727" v="1739" actId="478"/>
          <ac:spMkLst>
            <pc:docMk/>
            <pc:sldMk cId="683261037" sldId="302"/>
            <ac:spMk id="5" creationId="{B0FB34C9-6E68-4E17-B6FA-828C68859BA3}"/>
          </ac:spMkLst>
        </pc:spChg>
        <pc:spChg chg="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6" creationId="{68DE0CB1-5A31-4BAB-AE51-AF5C8B44F8AA}"/>
          </ac:spMkLst>
        </pc:spChg>
        <pc:spChg chg="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7" creationId="{1A474609-9380-44A3-9D35-DFC0EAE8CE81}"/>
          </ac:spMkLst>
        </pc:spChg>
        <pc:spChg chg="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8" creationId="{E21938D8-BAC0-4D83-9F5D-3C35609A8566}"/>
          </ac:spMkLst>
        </pc:spChg>
        <pc:spChg chg="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9" creationId="{86219623-21C1-4119-BA73-6469D38CCEAE}"/>
          </ac:spMkLst>
        </pc:spChg>
        <pc:spChg chg="del mod topLvl">
          <ac:chgData name="Xiaowu Hu" userId="1c2ad0e2-5d15-48bc-b04e-219d9abe181a" providerId="ADAL" clId="{81872997-0163-4B2B-885E-AE1D1271E889}" dt="2022-02-02T08:58:25.591" v="2196" actId="478"/>
          <ac:spMkLst>
            <pc:docMk/>
            <pc:sldMk cId="683261037" sldId="302"/>
            <ac:spMk id="13" creationId="{59B85E0C-D366-4AD9-971F-88D76A3065E6}"/>
          </ac:spMkLst>
        </pc:spChg>
        <pc:spChg chg="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14" creationId="{979AE18D-36AF-430D-B932-F8BC21B09CA9}"/>
          </ac:spMkLst>
        </pc:spChg>
        <pc:spChg chg="mod or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15" creationId="{88A1E95B-8CB4-4332-AE21-D6109355E4BC}"/>
          </ac:spMkLst>
        </pc:spChg>
        <pc:spChg chg="del mod topLvl">
          <ac:chgData name="Xiaowu Hu" userId="1c2ad0e2-5d15-48bc-b04e-219d9abe181a" providerId="ADAL" clId="{81872997-0163-4B2B-885E-AE1D1271E889}" dt="2022-02-02T10:06:20.796" v="2687" actId="478"/>
          <ac:spMkLst>
            <pc:docMk/>
            <pc:sldMk cId="683261037" sldId="302"/>
            <ac:spMk id="16" creationId="{24FA3A12-6C15-4C8F-B54F-59AA4E547D59}"/>
          </ac:spMkLst>
        </pc:spChg>
        <pc:spChg chg="del mod topLvl">
          <ac:chgData name="Xiaowu Hu" userId="1c2ad0e2-5d15-48bc-b04e-219d9abe181a" providerId="ADAL" clId="{81872997-0163-4B2B-885E-AE1D1271E889}" dt="2022-02-02T10:06:22.327" v="2688" actId="478"/>
          <ac:spMkLst>
            <pc:docMk/>
            <pc:sldMk cId="683261037" sldId="302"/>
            <ac:spMk id="17" creationId="{A449FCC3-0FE0-4634-9EF7-B45E06C46ECC}"/>
          </ac:spMkLst>
        </pc:spChg>
        <pc:spChg chg="del mod topLvl">
          <ac:chgData name="Xiaowu Hu" userId="1c2ad0e2-5d15-48bc-b04e-219d9abe181a" providerId="ADAL" clId="{81872997-0163-4B2B-885E-AE1D1271E889}" dt="2022-02-02T10:06:19.140" v="2686" actId="478"/>
          <ac:spMkLst>
            <pc:docMk/>
            <pc:sldMk cId="683261037" sldId="302"/>
            <ac:spMk id="18" creationId="{1DE7103E-305C-48FE-966B-195FC08A41DD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20" creationId="{96B352D3-7FD9-4ADA-BEB5-08353841157A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22" creationId="{B62FBC86-C966-4749-A2C3-68AEACBCEB35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24" creationId="{AD9FD491-B737-4DCC-A6C9-BF154095EE59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31" creationId="{028AA00E-F52C-43E9-B953-EBE4B41AC555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33" creationId="{2DCE0929-E640-4150-B471-037267215D9C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35" creationId="{16A64DC0-90A5-46EA-A4D5-E9BB583AD8DB}"/>
          </ac:spMkLst>
        </pc:spChg>
        <pc:spChg chg="add del">
          <ac:chgData name="Xiaowu Hu" userId="1c2ad0e2-5d15-48bc-b04e-219d9abe181a" providerId="ADAL" clId="{81872997-0163-4B2B-885E-AE1D1271E889}" dt="2022-02-02T05:50:24.760" v="1859" actId="22"/>
          <ac:spMkLst>
            <pc:docMk/>
            <pc:sldMk cId="683261037" sldId="302"/>
            <ac:spMk id="39" creationId="{2A95BB8F-EB12-44FB-BB34-39101E1F1118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84" creationId="{A368C5C1-A47D-4004-BF29-166625208D31}"/>
          </ac:spMkLst>
        </pc:spChg>
        <pc:spChg chg="add mod topLvl">
          <ac:chgData name="Xiaowu Hu" userId="1c2ad0e2-5d15-48bc-b04e-219d9abe181a" providerId="ADAL" clId="{81872997-0163-4B2B-885E-AE1D1271E889}" dt="2022-02-06T09:37:16.066" v="11991" actId="165"/>
          <ac:spMkLst>
            <pc:docMk/>
            <pc:sldMk cId="683261037" sldId="302"/>
            <ac:spMk id="86" creationId="{87F6C143-573E-4C44-9FDD-535F8FC5FAAC}"/>
          </ac:spMkLst>
        </pc:spChg>
        <pc:spChg chg="add mod">
          <ac:chgData name="Xiaowu Hu" userId="1c2ad0e2-5d15-48bc-b04e-219d9abe181a" providerId="ADAL" clId="{81872997-0163-4B2B-885E-AE1D1271E889}" dt="2022-02-06T09:38:58.951" v="12015" actId="1037"/>
          <ac:spMkLst>
            <pc:docMk/>
            <pc:sldMk cId="683261037" sldId="302"/>
            <ac:spMk id="88" creationId="{42784B99-E252-4592-B20E-AD49CDE70162}"/>
          </ac:spMkLst>
        </pc:spChg>
        <pc:spChg chg="add mod">
          <ac:chgData name="Xiaowu Hu" userId="1c2ad0e2-5d15-48bc-b04e-219d9abe181a" providerId="ADAL" clId="{81872997-0163-4B2B-885E-AE1D1271E889}" dt="2022-02-06T09:39:33.189" v="12021" actId="20577"/>
          <ac:spMkLst>
            <pc:docMk/>
            <pc:sldMk cId="683261037" sldId="302"/>
            <ac:spMk id="90" creationId="{25593E4F-40FE-4ECF-A67B-E08FD54B1EE9}"/>
          </ac:spMkLst>
        </pc:spChg>
        <pc:spChg chg="add mod">
          <ac:chgData name="Xiaowu Hu" userId="1c2ad0e2-5d15-48bc-b04e-219d9abe181a" providerId="ADAL" clId="{81872997-0163-4B2B-885E-AE1D1271E889}" dt="2022-02-06T09:38:54.576" v="12012" actId="1037"/>
          <ac:spMkLst>
            <pc:docMk/>
            <pc:sldMk cId="683261037" sldId="302"/>
            <ac:spMk id="92" creationId="{7075F0E1-A662-4AD4-991C-162FF2F1CE4B}"/>
          </ac:spMkLst>
        </pc:spChg>
        <pc:spChg chg="add mod">
          <ac:chgData name="Xiaowu Hu" userId="1c2ad0e2-5d15-48bc-b04e-219d9abe181a" providerId="ADAL" clId="{81872997-0163-4B2B-885E-AE1D1271E889}" dt="2022-02-06T09:39:07.060" v="12020" actId="1038"/>
          <ac:spMkLst>
            <pc:docMk/>
            <pc:sldMk cId="683261037" sldId="302"/>
            <ac:spMk id="94" creationId="{E160AB71-66A6-4D90-907C-FA466DD724D3}"/>
          </ac:spMkLst>
        </pc:spChg>
        <pc:spChg chg="add mod">
          <ac:chgData name="Xiaowu Hu" userId="1c2ad0e2-5d15-48bc-b04e-219d9abe181a" providerId="ADAL" clId="{81872997-0163-4B2B-885E-AE1D1271E889}" dt="2022-02-06T09:37:11.734" v="11990" actId="1037"/>
          <ac:spMkLst>
            <pc:docMk/>
            <pc:sldMk cId="683261037" sldId="302"/>
            <ac:spMk id="96" creationId="{03B2BF48-575E-45E3-9554-270786A1B3D8}"/>
          </ac:spMkLst>
        </pc:spChg>
        <pc:grpChg chg="add del mod">
          <ac:chgData name="Xiaowu Hu" userId="1c2ad0e2-5d15-48bc-b04e-219d9abe181a" providerId="ADAL" clId="{81872997-0163-4B2B-885E-AE1D1271E889}" dt="2022-02-02T05:46:00.382" v="1652" actId="165"/>
          <ac:grpSpMkLst>
            <pc:docMk/>
            <pc:sldMk cId="683261037" sldId="302"/>
            <ac:grpSpMk id="4" creationId="{28EC974F-37FF-4C0C-938D-D989076D776D}"/>
          </ac:grpSpMkLst>
        </pc:grpChg>
        <pc:grpChg chg="add mod">
          <ac:chgData name="Xiaowu Hu" userId="1c2ad0e2-5d15-48bc-b04e-219d9abe181a" providerId="ADAL" clId="{81872997-0163-4B2B-885E-AE1D1271E889}" dt="2022-02-06T09:39:03.523" v="12017" actId="1037"/>
          <ac:grpSpMkLst>
            <pc:docMk/>
            <pc:sldMk cId="683261037" sldId="302"/>
            <ac:grpSpMk id="4" creationId="{32CEBCC4-B923-4BDA-B888-7B77D8D2C902}"/>
          </ac:grpSpMkLst>
        </pc:grpChg>
        <pc:grpChg chg="add del mod">
          <ac:chgData name="Xiaowu Hu" userId="1c2ad0e2-5d15-48bc-b04e-219d9abe181a" providerId="ADAL" clId="{81872997-0163-4B2B-885E-AE1D1271E889}" dt="2022-02-06T09:37:16.066" v="11991" actId="165"/>
          <ac:grpSpMkLst>
            <pc:docMk/>
            <pc:sldMk cId="683261037" sldId="302"/>
            <ac:grpSpMk id="87" creationId="{5189AFCA-3265-4679-B930-4E8003985846}"/>
          </ac:grpSpMkLst>
        </pc:grpChg>
        <pc:cxnChg chg="del mod topLvl">
          <ac:chgData name="Xiaowu Hu" userId="1c2ad0e2-5d15-48bc-b04e-219d9abe181a" providerId="ADAL" clId="{81872997-0163-4B2B-885E-AE1D1271E889}" dt="2022-02-02T05:51:33.079" v="1893" actId="478"/>
          <ac:cxnSpMkLst>
            <pc:docMk/>
            <pc:sldMk cId="683261037" sldId="302"/>
            <ac:cxnSpMk id="10" creationId="{735F4C76-DF33-4C92-B32F-36F989BACAA6}"/>
          </ac:cxnSpMkLst>
        </pc:cxnChg>
        <pc:cxnChg chg="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11" creationId="{E5587605-7B72-4699-AA07-5FB2CFA62096}"/>
          </ac:cxnSpMkLst>
        </pc:cxnChg>
        <pc:cxnChg chg="del mod topLvl">
          <ac:chgData name="Xiaowu Hu" userId="1c2ad0e2-5d15-48bc-b04e-219d9abe181a" providerId="ADAL" clId="{81872997-0163-4B2B-885E-AE1D1271E889}" dt="2022-02-02T05:51:20.048" v="1886" actId="478"/>
          <ac:cxnSpMkLst>
            <pc:docMk/>
            <pc:sldMk cId="683261037" sldId="302"/>
            <ac:cxnSpMk id="12" creationId="{FF4E6867-5D2F-46B9-B5C5-1134A1952993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41" creationId="{A19DA33C-1B4D-4649-A3E5-4A41C67C9246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43" creationId="{F9D6B2D7-6759-4357-BBDC-C896FEDBE3C9}"/>
          </ac:cxnSpMkLst>
        </pc:cxnChg>
        <pc:cxnChg chg="add del mod">
          <ac:chgData name="Xiaowu Hu" userId="1c2ad0e2-5d15-48bc-b04e-219d9abe181a" providerId="ADAL" clId="{81872997-0163-4B2B-885E-AE1D1271E889}" dt="2022-02-02T05:51:30.541" v="1890" actId="478"/>
          <ac:cxnSpMkLst>
            <pc:docMk/>
            <pc:sldMk cId="683261037" sldId="302"/>
            <ac:cxnSpMk id="45" creationId="{A250629D-DD0E-4DE5-BC8D-F4D9EA5C63F1}"/>
          </ac:cxnSpMkLst>
        </pc:cxnChg>
        <pc:cxnChg chg="add del mod">
          <ac:chgData name="Xiaowu Hu" userId="1c2ad0e2-5d15-48bc-b04e-219d9abe181a" providerId="ADAL" clId="{81872997-0163-4B2B-885E-AE1D1271E889}" dt="2022-02-02T05:51:31.300" v="1891" actId="478"/>
          <ac:cxnSpMkLst>
            <pc:docMk/>
            <pc:sldMk cId="683261037" sldId="302"/>
            <ac:cxnSpMk id="47" creationId="{E65357B4-AF70-44A6-8061-81D9B20740AF}"/>
          </ac:cxnSpMkLst>
        </pc:cxnChg>
        <pc:cxnChg chg="add del mod">
          <ac:chgData name="Xiaowu Hu" userId="1c2ad0e2-5d15-48bc-b04e-219d9abe181a" providerId="ADAL" clId="{81872997-0163-4B2B-885E-AE1D1271E889}" dt="2022-02-02T05:51:32.158" v="1892" actId="478"/>
          <ac:cxnSpMkLst>
            <pc:docMk/>
            <pc:sldMk cId="683261037" sldId="302"/>
            <ac:cxnSpMk id="49" creationId="{0105BBE3-CAF1-4955-B3E2-3574CEE0DF19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51" creationId="{8EFA38E8-4E65-4024-8459-778A11DC8A9B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58" creationId="{95345B3B-2F52-4A88-814E-1FC4F9D5418B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60" creationId="{C9795568-E758-4131-84F6-3F4150E0F89A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62" creationId="{5BFC647B-CFE0-4C3C-992C-EE3446F79A0C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64" creationId="{742F53B2-E5BD-4C67-945E-AC410717186C}"/>
          </ac:cxnSpMkLst>
        </pc:cxnChg>
        <pc:cxnChg chg="add mod topLvl">
          <ac:chgData name="Xiaowu Hu" userId="1c2ad0e2-5d15-48bc-b04e-219d9abe181a" providerId="ADAL" clId="{81872997-0163-4B2B-885E-AE1D1271E889}" dt="2022-02-06T09:37:16.066" v="11991" actId="165"/>
          <ac:cxnSpMkLst>
            <pc:docMk/>
            <pc:sldMk cId="683261037" sldId="302"/>
            <ac:cxnSpMk id="80" creationId="{11FE5A34-6AFC-4968-9025-D5924D953B8A}"/>
          </ac:cxnSpMkLst>
        </pc:cxnChg>
      </pc:sldChg>
      <pc:sldChg chg="addSp delSp modSp new mod">
        <pc:chgData name="Xiaowu Hu" userId="1c2ad0e2-5d15-48bc-b04e-219d9abe181a" providerId="ADAL" clId="{81872997-0163-4B2B-885E-AE1D1271E889}" dt="2022-02-02T12:20:29.228" v="4675" actId="20577"/>
        <pc:sldMkLst>
          <pc:docMk/>
          <pc:sldMk cId="3343576235" sldId="303"/>
        </pc:sldMkLst>
        <pc:spChg chg="mod">
          <ac:chgData name="Xiaowu Hu" userId="1c2ad0e2-5d15-48bc-b04e-219d9abe181a" providerId="ADAL" clId="{81872997-0163-4B2B-885E-AE1D1271E889}" dt="2022-02-02T12:20:29.228" v="4675" actId="20577"/>
          <ac:spMkLst>
            <pc:docMk/>
            <pc:sldMk cId="3343576235" sldId="303"/>
            <ac:spMk id="2" creationId="{FCB51671-D002-4E8A-9E52-F36B443B267B}"/>
          </ac:spMkLst>
        </pc:spChg>
        <pc:spChg chg="del mod">
          <ac:chgData name="Xiaowu Hu" userId="1c2ad0e2-5d15-48bc-b04e-219d9abe181a" providerId="ADAL" clId="{81872997-0163-4B2B-885E-AE1D1271E889}" dt="2022-02-02T09:55:51.864" v="2560" actId="22"/>
          <ac:spMkLst>
            <pc:docMk/>
            <pc:sldMk cId="3343576235" sldId="303"/>
            <ac:spMk id="3" creationId="{5E505485-E1CF-4876-B4E5-4980FFE6AFFA}"/>
          </ac:spMkLst>
        </pc:spChg>
        <pc:spChg chg="mod topLvl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5" creationId="{91960684-FC5D-4ED9-A44A-464648B32137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6" creationId="{ABCDAA80-F234-4A16-96B6-0DCB4FAC2D52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7" creationId="{2DCEDE2A-AF3F-4709-A81F-F06F2185780D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8" creationId="{2560BF18-A7FF-4106-A635-990E3DD9DAD0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10" creationId="{83937A94-071F-4FBF-8D03-4B0531D56086}"/>
          </ac:spMkLst>
        </pc:spChg>
        <pc:spChg chg="del mod topLvl">
          <ac:chgData name="Xiaowu Hu" userId="1c2ad0e2-5d15-48bc-b04e-219d9abe181a" providerId="ADAL" clId="{81872997-0163-4B2B-885E-AE1D1271E889}" dt="2022-02-02T09:55:12.066" v="2542" actId="478"/>
          <ac:spMkLst>
            <pc:docMk/>
            <pc:sldMk cId="3343576235" sldId="303"/>
            <ac:spMk id="11" creationId="{35112F2D-0486-4B1F-BE56-7817A21C1696}"/>
          </ac:spMkLst>
        </pc:spChg>
        <pc:spChg chg="del mod topLvl">
          <ac:chgData name="Xiaowu Hu" userId="1c2ad0e2-5d15-48bc-b04e-219d9abe181a" providerId="ADAL" clId="{81872997-0163-4B2B-885E-AE1D1271E889}" dt="2022-02-02T09:55:17.678" v="2545" actId="478"/>
          <ac:spMkLst>
            <pc:docMk/>
            <pc:sldMk cId="3343576235" sldId="303"/>
            <ac:spMk id="12" creationId="{E8140454-31C7-4FD2-83B1-647A585F6786}"/>
          </ac:spMkLst>
        </pc:spChg>
        <pc:spChg chg="del mod topLvl">
          <ac:chgData name="Xiaowu Hu" userId="1c2ad0e2-5d15-48bc-b04e-219d9abe181a" providerId="ADAL" clId="{81872997-0163-4B2B-885E-AE1D1271E889}" dt="2022-02-02T09:53:46.358" v="2520" actId="478"/>
          <ac:spMkLst>
            <pc:docMk/>
            <pc:sldMk cId="3343576235" sldId="303"/>
            <ac:spMk id="13" creationId="{52464C71-64FA-4DB1-8743-C37D7DAE1545}"/>
          </ac:spMkLst>
        </pc:spChg>
        <pc:spChg chg="mod topLvl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14" creationId="{1CE14042-30CB-4B36-9DD6-8BF9815435DC}"/>
          </ac:spMkLst>
        </pc:spChg>
        <pc:spChg chg="mod topLvl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15" creationId="{6B87234C-F1F0-4ACA-9C7F-C8561B6555AD}"/>
          </ac:spMkLst>
        </pc:spChg>
        <pc:spChg chg="mod topLvl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16" creationId="{34FA2EE2-E3FF-4EBA-BCA0-A2D2F6CA010B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17" creationId="{853C681F-C061-4D04-92F8-965362D5889A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18" creationId="{D191C162-78E1-409C-9459-FE9D9DB12D1D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19" creationId="{FD4A767D-4375-4A23-A35A-9749F90FE88D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28" creationId="{FAEF5B18-7181-440A-9335-25E8F2907CBC}"/>
          </ac:spMkLst>
        </pc:spChg>
        <pc:spChg chg="del mod topLvl">
          <ac:chgData name="Xiaowu Hu" userId="1c2ad0e2-5d15-48bc-b04e-219d9abe181a" providerId="ADAL" clId="{81872997-0163-4B2B-885E-AE1D1271E889}" dt="2022-02-02T09:51:00.205" v="2402" actId="478"/>
          <ac:spMkLst>
            <pc:docMk/>
            <pc:sldMk cId="3343576235" sldId="303"/>
            <ac:spMk id="29" creationId="{C37628C5-0987-41D5-AC5D-7609434BBBB1}"/>
          </ac:spMkLst>
        </pc:spChg>
        <pc:spChg chg="mod topLvl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30" creationId="{F123AEED-2D58-4337-BAEE-164F05DA1AFA}"/>
          </ac:spMkLst>
        </pc:spChg>
        <pc:spChg chg="add mod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32" creationId="{6C371ED4-187C-49B7-8CC4-061E678DB790}"/>
          </ac:spMkLst>
        </pc:spChg>
        <pc:spChg chg="add mod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34" creationId="{5AC5CC67-D8AB-4DFC-A6AF-C3C4EC2CB74A}"/>
          </ac:spMkLst>
        </pc:spChg>
        <pc:spChg chg="add mod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36" creationId="{052BFF85-C3B6-4788-A122-D1121F9C76B8}"/>
          </ac:spMkLst>
        </pc:spChg>
        <pc:spChg chg="add mod">
          <ac:chgData name="Xiaowu Hu" userId="1c2ad0e2-5d15-48bc-b04e-219d9abe181a" providerId="ADAL" clId="{81872997-0163-4B2B-885E-AE1D1271E889}" dt="2022-02-02T10:01:30.878" v="2680" actId="1076"/>
          <ac:spMkLst>
            <pc:docMk/>
            <pc:sldMk cId="3343576235" sldId="303"/>
            <ac:spMk id="38" creationId="{23276228-4CD6-480E-98E4-D3E2643A088E}"/>
          </ac:spMkLst>
        </pc:spChg>
        <pc:spChg chg="add del mod">
          <ac:chgData name="Xiaowu Hu" userId="1c2ad0e2-5d15-48bc-b04e-219d9abe181a" providerId="ADAL" clId="{81872997-0163-4B2B-885E-AE1D1271E889}" dt="2022-02-02T10:23:15.057" v="3051" actId="478"/>
          <ac:spMkLst>
            <pc:docMk/>
            <pc:sldMk cId="3343576235" sldId="303"/>
            <ac:spMk id="40" creationId="{194AA707-AF72-43BE-A076-10F592BE1735}"/>
          </ac:spMkLst>
        </pc:spChg>
        <pc:spChg chg="add del mod">
          <ac:chgData name="Xiaowu Hu" userId="1c2ad0e2-5d15-48bc-b04e-219d9abe181a" providerId="ADAL" clId="{81872997-0163-4B2B-885E-AE1D1271E889}" dt="2022-02-02T10:23:17.935" v="3052" actId="478"/>
          <ac:spMkLst>
            <pc:docMk/>
            <pc:sldMk cId="3343576235" sldId="303"/>
            <ac:spMk id="44" creationId="{3E00F717-3A4E-4190-AC43-D2AD737CDFEB}"/>
          </ac:spMkLst>
        </pc:spChg>
        <pc:spChg chg="add mod">
          <ac:chgData name="Xiaowu Hu" userId="1c2ad0e2-5d15-48bc-b04e-219d9abe181a" providerId="ADAL" clId="{81872997-0163-4B2B-885E-AE1D1271E889}" dt="2022-02-02T10:23:45.882" v="3056" actId="14100"/>
          <ac:spMkLst>
            <pc:docMk/>
            <pc:sldMk cId="3343576235" sldId="303"/>
            <ac:spMk id="46" creationId="{8E32A040-CEE5-4386-9310-586060294A4E}"/>
          </ac:spMkLst>
        </pc:spChg>
        <pc:spChg chg="add mod">
          <ac:chgData name="Xiaowu Hu" userId="1c2ad0e2-5d15-48bc-b04e-219d9abe181a" providerId="ADAL" clId="{81872997-0163-4B2B-885E-AE1D1271E889}" dt="2022-02-02T10:24:01.711" v="3111" actId="20577"/>
          <ac:spMkLst>
            <pc:docMk/>
            <pc:sldMk cId="3343576235" sldId="303"/>
            <ac:spMk id="48" creationId="{4E924998-3BDE-4211-89FE-A6BC63AA8A0B}"/>
          </ac:spMkLst>
        </pc:spChg>
        <pc:spChg chg="add mod">
          <ac:chgData name="Xiaowu Hu" userId="1c2ad0e2-5d15-48bc-b04e-219d9abe181a" providerId="ADAL" clId="{81872997-0163-4B2B-885E-AE1D1271E889}" dt="2022-02-02T10:24:57.444" v="3160" actId="14100"/>
          <ac:spMkLst>
            <pc:docMk/>
            <pc:sldMk cId="3343576235" sldId="303"/>
            <ac:spMk id="50" creationId="{360A7434-555C-4899-9415-4B762E022CE9}"/>
          </ac:spMkLst>
        </pc:spChg>
        <pc:spChg chg="add mod">
          <ac:chgData name="Xiaowu Hu" userId="1c2ad0e2-5d15-48bc-b04e-219d9abe181a" providerId="ADAL" clId="{81872997-0163-4B2B-885E-AE1D1271E889}" dt="2022-02-02T10:25:25.350" v="3188" actId="14100"/>
          <ac:spMkLst>
            <pc:docMk/>
            <pc:sldMk cId="3343576235" sldId="303"/>
            <ac:spMk id="52" creationId="{D598041C-9CBF-406F-BF83-81D6432AABDC}"/>
          </ac:spMkLst>
        </pc:spChg>
        <pc:grpChg chg="add del mod">
          <ac:chgData name="Xiaowu Hu" userId="1c2ad0e2-5d15-48bc-b04e-219d9abe181a" providerId="ADAL" clId="{81872997-0163-4B2B-885E-AE1D1271E889}" dt="2022-02-02T09:50:55.309" v="2401" actId="165"/>
          <ac:grpSpMkLst>
            <pc:docMk/>
            <pc:sldMk cId="3343576235" sldId="303"/>
            <ac:grpSpMk id="4" creationId="{C0146EAD-5C50-47ED-BAFE-B6B4F572F327}"/>
          </ac:grpSpMkLst>
        </pc:grpChg>
        <pc:grpChg chg="add">
          <ac:chgData name="Xiaowu Hu" userId="1c2ad0e2-5d15-48bc-b04e-219d9abe181a" providerId="ADAL" clId="{81872997-0163-4B2B-885E-AE1D1271E889}" dt="2022-02-02T10:39:57.096" v="3395" actId="164"/>
          <ac:grpSpMkLst>
            <pc:docMk/>
            <pc:sldMk cId="3343576235" sldId="303"/>
            <ac:grpSpMk id="53" creationId="{83908356-DA89-4696-9A8F-1E6F183F7D88}"/>
          </ac:grpSpMkLst>
        </pc:grpChg>
        <pc:picChg chg="add mod">
          <ac:chgData name="Xiaowu Hu" userId="1c2ad0e2-5d15-48bc-b04e-219d9abe181a" providerId="ADAL" clId="{81872997-0163-4B2B-885E-AE1D1271E889}" dt="2022-02-02T10:38:44.953" v="3392" actId="14100"/>
          <ac:picMkLst>
            <pc:docMk/>
            <pc:sldMk cId="3343576235" sldId="303"/>
            <ac:picMk id="42" creationId="{57C93423-A9AF-4FB4-91F7-827CD7F28D85}"/>
          </ac:picMkLst>
        </pc:picChg>
        <pc:cxnChg chg="del mod topLvl">
          <ac:chgData name="Xiaowu Hu" userId="1c2ad0e2-5d15-48bc-b04e-219d9abe181a" providerId="ADAL" clId="{81872997-0163-4B2B-885E-AE1D1271E889}" dt="2022-02-02T09:51:00.205" v="2402" actId="478"/>
          <ac:cxnSpMkLst>
            <pc:docMk/>
            <pc:sldMk cId="3343576235" sldId="303"/>
            <ac:cxnSpMk id="9" creationId="{A28140E2-0D06-434D-9AE2-96D7954A7BAC}"/>
          </ac:cxnSpMkLst>
        </pc:cxnChg>
        <pc:cxnChg chg="mod topLvl">
          <ac:chgData name="Xiaowu Hu" userId="1c2ad0e2-5d15-48bc-b04e-219d9abe181a" providerId="ADAL" clId="{81872997-0163-4B2B-885E-AE1D1271E889}" dt="2022-02-02T10:01:30.878" v="2680" actId="1076"/>
          <ac:cxnSpMkLst>
            <pc:docMk/>
            <pc:sldMk cId="3343576235" sldId="303"/>
            <ac:cxnSpMk id="20" creationId="{A3685BEE-1C9C-4482-B751-1CBC77CF70C7}"/>
          </ac:cxnSpMkLst>
        </pc:cxnChg>
        <pc:cxnChg chg="mod topLvl">
          <ac:chgData name="Xiaowu Hu" userId="1c2ad0e2-5d15-48bc-b04e-219d9abe181a" providerId="ADAL" clId="{81872997-0163-4B2B-885E-AE1D1271E889}" dt="2022-02-02T10:01:30.878" v="2680" actId="1076"/>
          <ac:cxnSpMkLst>
            <pc:docMk/>
            <pc:sldMk cId="3343576235" sldId="303"/>
            <ac:cxnSpMk id="21" creationId="{1D1CE790-6102-46EF-907D-A5FE6CAD5019}"/>
          </ac:cxnSpMkLst>
        </pc:cxnChg>
        <pc:cxnChg chg="mod topLvl">
          <ac:chgData name="Xiaowu Hu" userId="1c2ad0e2-5d15-48bc-b04e-219d9abe181a" providerId="ADAL" clId="{81872997-0163-4B2B-885E-AE1D1271E889}" dt="2022-02-02T10:01:30.878" v="2680" actId="1076"/>
          <ac:cxnSpMkLst>
            <pc:docMk/>
            <pc:sldMk cId="3343576235" sldId="303"/>
            <ac:cxnSpMk id="22" creationId="{112B9F47-E341-4DA9-A392-EB7D6373777C}"/>
          </ac:cxnSpMkLst>
        </pc:cxnChg>
        <pc:cxnChg chg="del mod topLvl">
          <ac:chgData name="Xiaowu Hu" userId="1c2ad0e2-5d15-48bc-b04e-219d9abe181a" providerId="ADAL" clId="{81872997-0163-4B2B-885E-AE1D1271E889}" dt="2022-02-02T09:51:00.205" v="2402" actId="478"/>
          <ac:cxnSpMkLst>
            <pc:docMk/>
            <pc:sldMk cId="3343576235" sldId="303"/>
            <ac:cxnSpMk id="23" creationId="{7AD89026-1775-426F-B75C-3ACBA2DFADF7}"/>
          </ac:cxnSpMkLst>
        </pc:cxnChg>
        <pc:cxnChg chg="del mod topLvl">
          <ac:chgData name="Xiaowu Hu" userId="1c2ad0e2-5d15-48bc-b04e-219d9abe181a" providerId="ADAL" clId="{81872997-0163-4B2B-885E-AE1D1271E889}" dt="2022-02-02T09:51:00.205" v="2402" actId="478"/>
          <ac:cxnSpMkLst>
            <pc:docMk/>
            <pc:sldMk cId="3343576235" sldId="303"/>
            <ac:cxnSpMk id="24" creationId="{E4068FCD-4E7C-4780-BA0E-3F6973CA1B1D}"/>
          </ac:cxnSpMkLst>
        </pc:cxnChg>
        <pc:cxnChg chg="del mod topLvl">
          <ac:chgData name="Xiaowu Hu" userId="1c2ad0e2-5d15-48bc-b04e-219d9abe181a" providerId="ADAL" clId="{81872997-0163-4B2B-885E-AE1D1271E889}" dt="2022-02-02T09:51:00.205" v="2402" actId="478"/>
          <ac:cxnSpMkLst>
            <pc:docMk/>
            <pc:sldMk cId="3343576235" sldId="303"/>
            <ac:cxnSpMk id="25" creationId="{F557DBB3-BC85-4CEB-A157-76D7ED588137}"/>
          </ac:cxnSpMkLst>
        </pc:cxnChg>
        <pc:cxnChg chg="del mod topLvl">
          <ac:chgData name="Xiaowu Hu" userId="1c2ad0e2-5d15-48bc-b04e-219d9abe181a" providerId="ADAL" clId="{81872997-0163-4B2B-885E-AE1D1271E889}" dt="2022-02-02T09:51:00.205" v="2402" actId="478"/>
          <ac:cxnSpMkLst>
            <pc:docMk/>
            <pc:sldMk cId="3343576235" sldId="303"/>
            <ac:cxnSpMk id="26" creationId="{D817EBE0-7676-4868-9743-9407BA1AEB8C}"/>
          </ac:cxnSpMkLst>
        </pc:cxnChg>
        <pc:cxnChg chg="del mod topLvl">
          <ac:chgData name="Xiaowu Hu" userId="1c2ad0e2-5d15-48bc-b04e-219d9abe181a" providerId="ADAL" clId="{81872997-0163-4B2B-885E-AE1D1271E889}" dt="2022-02-02T09:51:00.205" v="2402" actId="478"/>
          <ac:cxnSpMkLst>
            <pc:docMk/>
            <pc:sldMk cId="3343576235" sldId="303"/>
            <ac:cxnSpMk id="27" creationId="{3F68B670-0F18-485A-8F94-585EF8841E08}"/>
          </ac:cxnSpMkLst>
        </pc:cxnChg>
      </pc:sldChg>
      <pc:sldChg chg="addSp delSp modSp new mod">
        <pc:chgData name="Xiaowu Hu" userId="1c2ad0e2-5d15-48bc-b04e-219d9abe181a" providerId="ADAL" clId="{81872997-0163-4B2B-885E-AE1D1271E889}" dt="2022-02-04T07:13:44.761" v="6990" actId="14100"/>
        <pc:sldMkLst>
          <pc:docMk/>
          <pc:sldMk cId="1839332011" sldId="304"/>
        </pc:sldMkLst>
        <pc:spChg chg="mod">
          <ac:chgData name="Xiaowu Hu" userId="1c2ad0e2-5d15-48bc-b04e-219d9abe181a" providerId="ADAL" clId="{81872997-0163-4B2B-885E-AE1D1271E889}" dt="2022-02-02T12:20:37.065" v="4683" actId="20577"/>
          <ac:spMkLst>
            <pc:docMk/>
            <pc:sldMk cId="1839332011" sldId="304"/>
            <ac:spMk id="2" creationId="{8AEE8E55-A3D3-439A-96CC-41C20ED4F55B}"/>
          </ac:spMkLst>
        </pc:spChg>
        <pc:spChg chg="del mod">
          <ac:chgData name="Xiaowu Hu" userId="1c2ad0e2-5d15-48bc-b04e-219d9abe181a" providerId="ADAL" clId="{81872997-0163-4B2B-885E-AE1D1271E889}" dt="2022-02-02T10:27:08.723" v="3212" actId="478"/>
          <ac:spMkLst>
            <pc:docMk/>
            <pc:sldMk cId="1839332011" sldId="304"/>
            <ac:spMk id="3" creationId="{04388B21-DBAB-48DF-A5ED-6DAA365AC6BD}"/>
          </ac:spMkLst>
        </pc:spChg>
        <pc:spChg chg="del mod topLvl">
          <ac:chgData name="Xiaowu Hu" userId="1c2ad0e2-5d15-48bc-b04e-219d9abe181a" providerId="ADAL" clId="{81872997-0163-4B2B-885E-AE1D1271E889}" dt="2022-02-02T10:11:57.360" v="2872" actId="478"/>
          <ac:spMkLst>
            <pc:docMk/>
            <pc:sldMk cId="1839332011" sldId="304"/>
            <ac:spMk id="5" creationId="{DA452949-4003-4E34-BC6D-F054BF4D6441}"/>
          </ac:spMkLst>
        </pc:spChg>
        <pc:spChg chg="del mod topLvl">
          <ac:chgData name="Xiaowu Hu" userId="1c2ad0e2-5d15-48bc-b04e-219d9abe181a" providerId="ADAL" clId="{81872997-0163-4B2B-885E-AE1D1271E889}" dt="2022-02-02T10:12:10.418" v="2880" actId="478"/>
          <ac:spMkLst>
            <pc:docMk/>
            <pc:sldMk cId="1839332011" sldId="304"/>
            <ac:spMk id="6" creationId="{A191F8DF-5F08-4431-B32F-CFB8CC9E1DD0}"/>
          </ac:spMkLst>
        </pc:spChg>
        <pc:spChg chg="mod topLvl">
          <ac:chgData name="Xiaowu Hu" userId="1c2ad0e2-5d15-48bc-b04e-219d9abe181a" providerId="ADAL" clId="{81872997-0163-4B2B-885E-AE1D1271E889}" dt="2022-02-02T10:27:48.842" v="3221" actId="165"/>
          <ac:spMkLst>
            <pc:docMk/>
            <pc:sldMk cId="1839332011" sldId="304"/>
            <ac:spMk id="7" creationId="{013E8431-1CF6-4C8B-BB1D-EF4D9C168CE0}"/>
          </ac:spMkLst>
        </pc:spChg>
        <pc:spChg chg="del mod topLvl">
          <ac:chgData name="Xiaowu Hu" userId="1c2ad0e2-5d15-48bc-b04e-219d9abe181a" providerId="ADAL" clId="{81872997-0163-4B2B-885E-AE1D1271E889}" dt="2022-02-02T10:12:10.418" v="2880" actId="478"/>
          <ac:spMkLst>
            <pc:docMk/>
            <pc:sldMk cId="1839332011" sldId="304"/>
            <ac:spMk id="8" creationId="{69217D1D-E185-4A2C-95C5-A5A3963C37C1}"/>
          </ac:spMkLst>
        </pc:spChg>
        <pc:spChg chg="mod topLvl">
          <ac:chgData name="Xiaowu Hu" userId="1c2ad0e2-5d15-48bc-b04e-219d9abe181a" providerId="ADAL" clId="{81872997-0163-4B2B-885E-AE1D1271E889}" dt="2022-02-02T10:27:48.842" v="3221" actId="165"/>
          <ac:spMkLst>
            <pc:docMk/>
            <pc:sldMk cId="1839332011" sldId="304"/>
            <ac:spMk id="10" creationId="{F57915DA-D043-4257-BB31-F317B37943D0}"/>
          </ac:spMkLst>
        </pc:spChg>
        <pc:spChg chg="mod topLvl">
          <ac:chgData name="Xiaowu Hu" userId="1c2ad0e2-5d15-48bc-b04e-219d9abe181a" providerId="ADAL" clId="{81872997-0163-4B2B-885E-AE1D1271E889}" dt="2022-02-02T10:27:48.842" v="3221" actId="165"/>
          <ac:spMkLst>
            <pc:docMk/>
            <pc:sldMk cId="1839332011" sldId="304"/>
            <ac:spMk id="11" creationId="{186EA62D-2016-4E3C-BD7B-D9BCF843CC11}"/>
          </ac:spMkLst>
        </pc:spChg>
        <pc:spChg chg="del mod topLvl">
          <ac:chgData name="Xiaowu Hu" userId="1c2ad0e2-5d15-48bc-b04e-219d9abe181a" providerId="ADAL" clId="{81872997-0163-4B2B-885E-AE1D1271E889}" dt="2022-02-02T10:12:04.374" v="2877" actId="478"/>
          <ac:spMkLst>
            <pc:docMk/>
            <pc:sldMk cId="1839332011" sldId="304"/>
            <ac:spMk id="12" creationId="{3A080B65-3109-4634-B862-DF9832A1331A}"/>
          </ac:spMkLst>
        </pc:spChg>
        <pc:spChg chg="del mod topLvl">
          <ac:chgData name="Xiaowu Hu" userId="1c2ad0e2-5d15-48bc-b04e-219d9abe181a" providerId="ADAL" clId="{81872997-0163-4B2B-885E-AE1D1271E889}" dt="2022-02-02T10:12:05.468" v="2878" actId="478"/>
          <ac:spMkLst>
            <pc:docMk/>
            <pc:sldMk cId="1839332011" sldId="304"/>
            <ac:spMk id="13" creationId="{360A2AF7-0D9C-4059-8B1B-5E430A61334A}"/>
          </ac:spMkLst>
        </pc:spChg>
        <pc:spChg chg="mod topLvl">
          <ac:chgData name="Xiaowu Hu" userId="1c2ad0e2-5d15-48bc-b04e-219d9abe181a" providerId="ADAL" clId="{81872997-0163-4B2B-885E-AE1D1271E889}" dt="2022-02-02T10:27:48.842" v="3221" actId="165"/>
          <ac:spMkLst>
            <pc:docMk/>
            <pc:sldMk cId="1839332011" sldId="304"/>
            <ac:spMk id="14" creationId="{74779CD3-3CF3-4774-8CB7-B42CE5EF3912}"/>
          </ac:spMkLst>
        </pc:spChg>
        <pc:spChg chg="del mod topLvl">
          <ac:chgData name="Xiaowu Hu" userId="1c2ad0e2-5d15-48bc-b04e-219d9abe181a" providerId="ADAL" clId="{81872997-0163-4B2B-885E-AE1D1271E889}" dt="2022-02-02T10:12:10.418" v="2880" actId="478"/>
          <ac:spMkLst>
            <pc:docMk/>
            <pc:sldMk cId="1839332011" sldId="304"/>
            <ac:spMk id="15" creationId="{6750E975-E560-4B74-8B06-D37359E1CAB1}"/>
          </ac:spMkLst>
        </pc:spChg>
        <pc:spChg chg="del mod topLvl">
          <ac:chgData name="Xiaowu Hu" userId="1c2ad0e2-5d15-48bc-b04e-219d9abe181a" providerId="ADAL" clId="{81872997-0163-4B2B-885E-AE1D1271E889}" dt="2022-02-02T10:12:10.418" v="2880" actId="478"/>
          <ac:spMkLst>
            <pc:docMk/>
            <pc:sldMk cId="1839332011" sldId="304"/>
            <ac:spMk id="16" creationId="{7C09E476-162D-416D-A8AC-1E7FBA038733}"/>
          </ac:spMkLst>
        </pc:spChg>
        <pc:spChg chg="del mod topLvl">
          <ac:chgData name="Xiaowu Hu" userId="1c2ad0e2-5d15-48bc-b04e-219d9abe181a" providerId="ADAL" clId="{81872997-0163-4B2B-885E-AE1D1271E889}" dt="2022-02-02T10:12:06.410" v="2879" actId="478"/>
          <ac:spMkLst>
            <pc:docMk/>
            <pc:sldMk cId="1839332011" sldId="304"/>
            <ac:spMk id="25" creationId="{9CCD5CE4-F5AF-4F17-B4BB-65948A3A7A68}"/>
          </ac:spMkLst>
        </pc:spChg>
        <pc:spChg chg="del mod topLvl">
          <ac:chgData name="Xiaowu Hu" userId="1c2ad0e2-5d15-48bc-b04e-219d9abe181a" providerId="ADAL" clId="{81872997-0163-4B2B-885E-AE1D1271E889}" dt="2022-02-02T10:12:10.418" v="2880" actId="478"/>
          <ac:spMkLst>
            <pc:docMk/>
            <pc:sldMk cId="1839332011" sldId="304"/>
            <ac:spMk id="26" creationId="{37429D78-FB2B-4DF5-A372-5E0390AA08CA}"/>
          </ac:spMkLst>
        </pc:spChg>
        <pc:spChg chg="del mod topLvl">
          <ac:chgData name="Xiaowu Hu" userId="1c2ad0e2-5d15-48bc-b04e-219d9abe181a" providerId="ADAL" clId="{81872997-0163-4B2B-885E-AE1D1271E889}" dt="2022-02-02T10:12:01.276" v="2874" actId="478"/>
          <ac:spMkLst>
            <pc:docMk/>
            <pc:sldMk cId="1839332011" sldId="304"/>
            <ac:spMk id="27" creationId="{C50CDAFE-9EF3-467D-8660-CCFB8757C610}"/>
          </ac:spMkLst>
        </pc:spChg>
        <pc:spChg chg="add mod topLvl">
          <ac:chgData name="Xiaowu Hu" userId="1c2ad0e2-5d15-48bc-b04e-219d9abe181a" providerId="ADAL" clId="{81872997-0163-4B2B-885E-AE1D1271E889}" dt="2022-02-02T10:27:48.842" v="3221" actId="165"/>
          <ac:spMkLst>
            <pc:docMk/>
            <pc:sldMk cId="1839332011" sldId="304"/>
            <ac:spMk id="29" creationId="{F590E97B-3031-4F66-9104-FF127C037838}"/>
          </ac:spMkLst>
        </pc:spChg>
        <pc:spChg chg="add mod topLvl">
          <ac:chgData name="Xiaowu Hu" userId="1c2ad0e2-5d15-48bc-b04e-219d9abe181a" providerId="ADAL" clId="{81872997-0163-4B2B-885E-AE1D1271E889}" dt="2022-02-02T10:27:48.842" v="3221" actId="165"/>
          <ac:spMkLst>
            <pc:docMk/>
            <pc:sldMk cId="1839332011" sldId="304"/>
            <ac:spMk id="31" creationId="{AA303B1D-341D-4591-9F2F-9B3C6CCA5B3F}"/>
          </ac:spMkLst>
        </pc:spChg>
        <pc:spChg chg="add mod topLvl">
          <ac:chgData name="Xiaowu Hu" userId="1c2ad0e2-5d15-48bc-b04e-219d9abe181a" providerId="ADAL" clId="{81872997-0163-4B2B-885E-AE1D1271E889}" dt="2022-02-02T10:27:53.993" v="3222" actId="1076"/>
          <ac:spMkLst>
            <pc:docMk/>
            <pc:sldMk cId="1839332011" sldId="304"/>
            <ac:spMk id="33" creationId="{F46A011E-2DD7-48A8-91A0-9A8213F52391}"/>
          </ac:spMkLst>
        </pc:spChg>
        <pc:spChg chg="add mod topLvl">
          <ac:chgData name="Xiaowu Hu" userId="1c2ad0e2-5d15-48bc-b04e-219d9abe181a" providerId="ADAL" clId="{81872997-0163-4B2B-885E-AE1D1271E889}" dt="2022-02-02T10:27:48.842" v="3221" actId="165"/>
          <ac:spMkLst>
            <pc:docMk/>
            <pc:sldMk cId="1839332011" sldId="304"/>
            <ac:spMk id="34" creationId="{2E5DA5E6-91EF-489D-AA00-88D3D03331CC}"/>
          </ac:spMkLst>
        </pc:spChg>
        <pc:spChg chg="add del mod">
          <ac:chgData name="Xiaowu Hu" userId="1c2ad0e2-5d15-48bc-b04e-219d9abe181a" providerId="ADAL" clId="{81872997-0163-4B2B-885E-AE1D1271E889}" dt="2022-02-02T10:27:10.608" v="3213" actId="478"/>
          <ac:spMkLst>
            <pc:docMk/>
            <pc:sldMk cId="1839332011" sldId="304"/>
            <ac:spMk id="39" creationId="{889E7815-BAF1-4EE1-A990-DCBA55E05BD7}"/>
          </ac:spMkLst>
        </pc:spChg>
        <pc:spChg chg="add mod">
          <ac:chgData name="Xiaowu Hu" userId="1c2ad0e2-5d15-48bc-b04e-219d9abe181a" providerId="ADAL" clId="{81872997-0163-4B2B-885E-AE1D1271E889}" dt="2022-02-04T07:13:36.012" v="6987" actId="14100"/>
          <ac:spMkLst>
            <pc:docMk/>
            <pc:sldMk cId="1839332011" sldId="304"/>
            <ac:spMk id="41" creationId="{C0172660-F619-4054-92AB-B730DC478DC8}"/>
          </ac:spMkLst>
        </pc:spChg>
        <pc:spChg chg="add mod">
          <ac:chgData name="Xiaowu Hu" userId="1c2ad0e2-5d15-48bc-b04e-219d9abe181a" providerId="ADAL" clId="{81872997-0163-4B2B-885E-AE1D1271E889}" dt="2022-02-02T10:30:05.121" v="3356" actId="20577"/>
          <ac:spMkLst>
            <pc:docMk/>
            <pc:sldMk cId="1839332011" sldId="304"/>
            <ac:spMk id="43" creationId="{A445C9C6-7CF2-499D-9EB5-29FD69293EDD}"/>
          </ac:spMkLst>
        </pc:spChg>
        <pc:spChg chg="add mod">
          <ac:chgData name="Xiaowu Hu" userId="1c2ad0e2-5d15-48bc-b04e-219d9abe181a" providerId="ADAL" clId="{81872997-0163-4B2B-885E-AE1D1271E889}" dt="2022-02-04T07:13:44.761" v="6990" actId="14100"/>
          <ac:spMkLst>
            <pc:docMk/>
            <pc:sldMk cId="1839332011" sldId="304"/>
            <ac:spMk id="45" creationId="{61B5CFA4-9C41-4319-B08B-FFDFD38BCF3C}"/>
          </ac:spMkLst>
        </pc:spChg>
        <pc:spChg chg="add mod">
          <ac:chgData name="Xiaowu Hu" userId="1c2ad0e2-5d15-48bc-b04e-219d9abe181a" providerId="ADAL" clId="{81872997-0163-4B2B-885E-AE1D1271E889}" dt="2022-02-04T07:13:38.748" v="6988" actId="14100"/>
          <ac:spMkLst>
            <pc:docMk/>
            <pc:sldMk cId="1839332011" sldId="304"/>
            <ac:spMk id="47" creationId="{4F5DAA6B-6852-4733-8602-3F9DEAD25ABC}"/>
          </ac:spMkLst>
        </pc:spChg>
        <pc:spChg chg="add mod">
          <ac:chgData name="Xiaowu Hu" userId="1c2ad0e2-5d15-48bc-b04e-219d9abe181a" providerId="ADAL" clId="{81872997-0163-4B2B-885E-AE1D1271E889}" dt="2022-02-04T07:13:41.754" v="6989" actId="14100"/>
          <ac:spMkLst>
            <pc:docMk/>
            <pc:sldMk cId="1839332011" sldId="304"/>
            <ac:spMk id="49" creationId="{BB40DCB3-3C95-4537-819A-E40C42D5128B}"/>
          </ac:spMkLst>
        </pc:spChg>
        <pc:grpChg chg="add del mod">
          <ac:chgData name="Xiaowu Hu" userId="1c2ad0e2-5d15-48bc-b04e-219d9abe181a" providerId="ADAL" clId="{81872997-0163-4B2B-885E-AE1D1271E889}" dt="2022-02-02T10:11:55.110" v="2871" actId="165"/>
          <ac:grpSpMkLst>
            <pc:docMk/>
            <pc:sldMk cId="1839332011" sldId="304"/>
            <ac:grpSpMk id="4" creationId="{FB249CBA-EC06-4FE7-8F75-7974A162EA39}"/>
          </ac:grpSpMkLst>
        </pc:grpChg>
        <pc:grpChg chg="add del mod">
          <ac:chgData name="Xiaowu Hu" userId="1c2ad0e2-5d15-48bc-b04e-219d9abe181a" providerId="ADAL" clId="{81872997-0163-4B2B-885E-AE1D1271E889}" dt="2022-02-02T10:27:48.842" v="3221" actId="165"/>
          <ac:grpSpMkLst>
            <pc:docMk/>
            <pc:sldMk cId="1839332011" sldId="304"/>
            <ac:grpSpMk id="37" creationId="{D95C34F0-74D1-49C7-8944-5A713A7BA50F}"/>
          </ac:grpSpMkLst>
        </pc:grpChg>
        <pc:picChg chg="add del mod">
          <ac:chgData name="Xiaowu Hu" userId="1c2ad0e2-5d15-48bc-b04e-219d9abe181a" providerId="ADAL" clId="{81872997-0163-4B2B-885E-AE1D1271E889}" dt="2022-02-02T10:31:41.300" v="3357" actId="478"/>
          <ac:picMkLst>
            <pc:docMk/>
            <pc:sldMk cId="1839332011" sldId="304"/>
            <ac:picMk id="36" creationId="{45506984-8ABA-4F56-BB85-0A93E74EA65D}"/>
          </ac:picMkLst>
        </pc:picChg>
        <pc:picChg chg="add mod">
          <ac:chgData name="Xiaowu Hu" userId="1c2ad0e2-5d15-48bc-b04e-219d9abe181a" providerId="ADAL" clId="{81872997-0163-4B2B-885E-AE1D1271E889}" dt="2022-02-02T10:38:32.328" v="3381" actId="14100"/>
          <ac:picMkLst>
            <pc:docMk/>
            <pc:sldMk cId="1839332011" sldId="304"/>
            <ac:picMk id="51" creationId="{24621E20-9992-403C-A05C-2C8AB26D5A58}"/>
          </ac:picMkLst>
        </pc:picChg>
        <pc:cxnChg chg="del mod topLvl">
          <ac:chgData name="Xiaowu Hu" userId="1c2ad0e2-5d15-48bc-b04e-219d9abe181a" providerId="ADAL" clId="{81872997-0163-4B2B-885E-AE1D1271E889}" dt="2022-02-02T10:12:10.418" v="2880" actId="478"/>
          <ac:cxnSpMkLst>
            <pc:docMk/>
            <pc:sldMk cId="1839332011" sldId="304"/>
            <ac:cxnSpMk id="9" creationId="{7D57DEFC-A4D6-44A8-B10C-DFE49E2753F4}"/>
          </ac:cxnSpMkLst>
        </pc:cxnChg>
        <pc:cxnChg chg="del mod topLvl">
          <ac:chgData name="Xiaowu Hu" userId="1c2ad0e2-5d15-48bc-b04e-219d9abe181a" providerId="ADAL" clId="{81872997-0163-4B2B-885E-AE1D1271E889}" dt="2022-02-02T10:11:59.328" v="2873" actId="478"/>
          <ac:cxnSpMkLst>
            <pc:docMk/>
            <pc:sldMk cId="1839332011" sldId="304"/>
            <ac:cxnSpMk id="17" creationId="{E55B22F7-9767-4C77-B40A-3831B82DAE1A}"/>
          </ac:cxnSpMkLst>
        </pc:cxnChg>
        <pc:cxnChg chg="del mod topLvl">
          <ac:chgData name="Xiaowu Hu" userId="1c2ad0e2-5d15-48bc-b04e-219d9abe181a" providerId="ADAL" clId="{81872997-0163-4B2B-885E-AE1D1271E889}" dt="2022-02-02T10:12:03.301" v="2876" actId="478"/>
          <ac:cxnSpMkLst>
            <pc:docMk/>
            <pc:sldMk cId="1839332011" sldId="304"/>
            <ac:cxnSpMk id="18" creationId="{E102858D-446A-4FC8-997C-B6BA6F9F79D1}"/>
          </ac:cxnSpMkLst>
        </pc:cxnChg>
        <pc:cxnChg chg="del mod topLvl">
          <ac:chgData name="Xiaowu Hu" userId="1c2ad0e2-5d15-48bc-b04e-219d9abe181a" providerId="ADAL" clId="{81872997-0163-4B2B-885E-AE1D1271E889}" dt="2022-02-02T10:12:02.348" v="2875" actId="478"/>
          <ac:cxnSpMkLst>
            <pc:docMk/>
            <pc:sldMk cId="1839332011" sldId="304"/>
            <ac:cxnSpMk id="19" creationId="{B991EB13-44F8-47F3-B5A2-0CE04FBCF3EF}"/>
          </ac:cxnSpMkLst>
        </pc:cxnChg>
        <pc:cxnChg chg="del mod topLvl">
          <ac:chgData name="Xiaowu Hu" userId="1c2ad0e2-5d15-48bc-b04e-219d9abe181a" providerId="ADAL" clId="{81872997-0163-4B2B-885E-AE1D1271E889}" dt="2022-02-02T10:12:10.418" v="2880" actId="478"/>
          <ac:cxnSpMkLst>
            <pc:docMk/>
            <pc:sldMk cId="1839332011" sldId="304"/>
            <ac:cxnSpMk id="20" creationId="{FB14E14E-03B1-4D66-B01F-26A0CBDA73F6}"/>
          </ac:cxnSpMkLst>
        </pc:cxnChg>
        <pc:cxnChg chg="mod topLvl">
          <ac:chgData name="Xiaowu Hu" userId="1c2ad0e2-5d15-48bc-b04e-219d9abe181a" providerId="ADAL" clId="{81872997-0163-4B2B-885E-AE1D1271E889}" dt="2022-02-02T10:27:48.842" v="3221" actId="165"/>
          <ac:cxnSpMkLst>
            <pc:docMk/>
            <pc:sldMk cId="1839332011" sldId="304"/>
            <ac:cxnSpMk id="21" creationId="{34B6BFB3-DFFA-4115-BE8F-0199910701A2}"/>
          </ac:cxnSpMkLst>
        </pc:cxnChg>
        <pc:cxnChg chg="del mod topLvl">
          <ac:chgData name="Xiaowu Hu" userId="1c2ad0e2-5d15-48bc-b04e-219d9abe181a" providerId="ADAL" clId="{81872997-0163-4B2B-885E-AE1D1271E889}" dt="2022-02-02T10:12:10.418" v="2880" actId="478"/>
          <ac:cxnSpMkLst>
            <pc:docMk/>
            <pc:sldMk cId="1839332011" sldId="304"/>
            <ac:cxnSpMk id="22" creationId="{A67F30D3-005D-4958-A071-BFD077C4C821}"/>
          </ac:cxnSpMkLst>
        </pc:cxnChg>
        <pc:cxnChg chg="del mod topLvl">
          <ac:chgData name="Xiaowu Hu" userId="1c2ad0e2-5d15-48bc-b04e-219d9abe181a" providerId="ADAL" clId="{81872997-0163-4B2B-885E-AE1D1271E889}" dt="2022-02-02T10:12:10.418" v="2880" actId="478"/>
          <ac:cxnSpMkLst>
            <pc:docMk/>
            <pc:sldMk cId="1839332011" sldId="304"/>
            <ac:cxnSpMk id="23" creationId="{470F4928-7C01-4E9E-B4FD-B24269125283}"/>
          </ac:cxnSpMkLst>
        </pc:cxnChg>
        <pc:cxnChg chg="mod topLvl">
          <ac:chgData name="Xiaowu Hu" userId="1c2ad0e2-5d15-48bc-b04e-219d9abe181a" providerId="ADAL" clId="{81872997-0163-4B2B-885E-AE1D1271E889}" dt="2022-02-02T10:27:48.842" v="3221" actId="165"/>
          <ac:cxnSpMkLst>
            <pc:docMk/>
            <pc:sldMk cId="1839332011" sldId="304"/>
            <ac:cxnSpMk id="24" creationId="{F7629F3F-FF90-434F-AAF4-6F47A49D66BE}"/>
          </ac:cxnSpMkLst>
        </pc:cxnChg>
      </pc:sldChg>
      <pc:sldChg chg="addSp delSp modSp new del mod">
        <pc:chgData name="Xiaowu Hu" userId="1c2ad0e2-5d15-48bc-b04e-219d9abe181a" providerId="ADAL" clId="{81872997-0163-4B2B-885E-AE1D1271E889}" dt="2022-02-02T10:51:06.782" v="3653" actId="47"/>
        <pc:sldMkLst>
          <pc:docMk/>
          <pc:sldMk cId="3235321179" sldId="305"/>
        </pc:sldMkLst>
        <pc:spChg chg="mod">
          <ac:chgData name="Xiaowu Hu" userId="1c2ad0e2-5d15-48bc-b04e-219d9abe181a" providerId="ADAL" clId="{81872997-0163-4B2B-885E-AE1D1271E889}" dt="2022-02-02T10:38:14.401" v="3380" actId="20577"/>
          <ac:spMkLst>
            <pc:docMk/>
            <pc:sldMk cId="3235321179" sldId="305"/>
            <ac:spMk id="2" creationId="{9F204724-440D-4C13-A4A6-38F686ACFF38}"/>
          </ac:spMkLst>
        </pc:spChg>
        <pc:spChg chg="del">
          <ac:chgData name="Xiaowu Hu" userId="1c2ad0e2-5d15-48bc-b04e-219d9abe181a" providerId="ADAL" clId="{81872997-0163-4B2B-885E-AE1D1271E889}" dt="2022-02-02T10:37:33.724" v="3365" actId="22"/>
          <ac:spMkLst>
            <pc:docMk/>
            <pc:sldMk cId="3235321179" sldId="305"/>
            <ac:spMk id="3" creationId="{98AE6F48-4C1B-4453-80CC-985645719DEB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5" creationId="{3F463A93-894D-434C-8FB2-316BE2C22F1D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6" creationId="{73293C48-5C83-4064-B9A2-8900BC1137E1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7" creationId="{D7F6C2AD-2137-4250-BC9F-9427A7E9CC34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8" creationId="{6374D60B-3CB5-4F75-8496-31D81FCEBAD2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10" creationId="{D7963FCD-F86A-4305-B87B-AC0586F0BC13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11" creationId="{4ED6E6A7-CB32-4489-A7C4-E8C853AB0819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12" creationId="{24649F40-BCC5-4615-89AE-2222FA55D3DD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13" creationId="{A389F126-E8DA-4F32-95B1-0B55386A710C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14" creationId="{DD39F0F2-23BC-47BA-AEA3-8C7071339ECD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15" creationId="{6D2BC67D-0161-434C-9FFD-7108C2F18EB6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16" creationId="{15EAB992-C21E-4FC8-9295-882FBF54FBDE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25" creationId="{6C406892-EC15-4D20-95CE-9A9B3D8B6BCF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26" creationId="{1D4EB4AF-2944-4A84-A684-2C1867BF76EB}"/>
          </ac:spMkLst>
        </pc:spChg>
        <pc:spChg chg="mod">
          <ac:chgData name="Xiaowu Hu" userId="1c2ad0e2-5d15-48bc-b04e-219d9abe181a" providerId="ADAL" clId="{81872997-0163-4B2B-885E-AE1D1271E889}" dt="2022-02-02T10:32:44.552" v="3363"/>
          <ac:spMkLst>
            <pc:docMk/>
            <pc:sldMk cId="3235321179" sldId="305"/>
            <ac:spMk id="27" creationId="{9B3B6476-4B08-4BF0-ADA2-F498326C1F95}"/>
          </ac:spMkLst>
        </pc:spChg>
        <pc:grpChg chg="add del mod">
          <ac:chgData name="Xiaowu Hu" userId="1c2ad0e2-5d15-48bc-b04e-219d9abe181a" providerId="ADAL" clId="{81872997-0163-4B2B-885E-AE1D1271E889}" dt="2022-02-02T10:37:15.285" v="3364" actId="478"/>
          <ac:grpSpMkLst>
            <pc:docMk/>
            <pc:sldMk cId="3235321179" sldId="305"/>
            <ac:grpSpMk id="4" creationId="{16CDA39B-F531-46BB-8F6C-2327201F25CE}"/>
          </ac:grpSpMkLst>
        </pc:grpChg>
        <pc:picChg chg="add mod ord">
          <ac:chgData name="Xiaowu Hu" userId="1c2ad0e2-5d15-48bc-b04e-219d9abe181a" providerId="ADAL" clId="{81872997-0163-4B2B-885E-AE1D1271E889}" dt="2022-02-02T10:37:40.645" v="3367" actId="14100"/>
          <ac:picMkLst>
            <pc:docMk/>
            <pc:sldMk cId="3235321179" sldId="305"/>
            <ac:picMk id="29" creationId="{0853FCFC-3FDA-4D98-8A4A-028047BF084E}"/>
          </ac:picMkLst>
        </pc:pic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9" creationId="{A8D04C1E-037B-40F7-A03E-1CE5E9B9C2B6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17" creationId="{29A4AFB5-71B9-44C7-9E27-418FB4F6351F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18" creationId="{21D93125-C911-40A4-899C-BBE8C4C00B28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19" creationId="{738763E3-D6BB-49F6-9FE3-88A8B6BEA684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20" creationId="{38E7AC9F-0E9E-4F0D-882F-08CF19315B73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21" creationId="{70E667BC-D957-4BC0-9FCB-B6617DBFAE06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22" creationId="{C468CB52-7B25-4CF9-B165-3D5584A9CC5B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23" creationId="{12B30F2A-5C40-422F-B15C-923A1DE3EA81}"/>
          </ac:cxnSpMkLst>
        </pc:cxnChg>
        <pc:cxnChg chg="mod">
          <ac:chgData name="Xiaowu Hu" userId="1c2ad0e2-5d15-48bc-b04e-219d9abe181a" providerId="ADAL" clId="{81872997-0163-4B2B-885E-AE1D1271E889}" dt="2022-02-02T10:37:15.285" v="3364" actId="478"/>
          <ac:cxnSpMkLst>
            <pc:docMk/>
            <pc:sldMk cId="3235321179" sldId="305"/>
            <ac:cxnSpMk id="24" creationId="{BE1EC303-3186-4110-A3DC-D3247598D0DA}"/>
          </ac:cxnSpMkLst>
        </pc:cxnChg>
      </pc:sldChg>
      <pc:sldChg chg="addSp delSp modSp new mod">
        <pc:chgData name="Xiaowu Hu" userId="1c2ad0e2-5d15-48bc-b04e-219d9abe181a" providerId="ADAL" clId="{81872997-0163-4B2B-885E-AE1D1271E889}" dt="2022-02-20T00:13:18.278" v="18978" actId="403"/>
        <pc:sldMkLst>
          <pc:docMk/>
          <pc:sldMk cId="2822474901" sldId="306"/>
        </pc:sldMkLst>
        <pc:spChg chg="mod">
          <ac:chgData name="Xiaowu Hu" userId="1c2ad0e2-5d15-48bc-b04e-219d9abe181a" providerId="ADAL" clId="{81872997-0163-4B2B-885E-AE1D1271E889}" dt="2022-02-02T12:20:12.844" v="4663" actId="20577"/>
          <ac:spMkLst>
            <pc:docMk/>
            <pc:sldMk cId="2822474901" sldId="306"/>
            <ac:spMk id="2" creationId="{4B4556BC-7B6F-41AE-9044-1FC422B501B2}"/>
          </ac:spMkLst>
        </pc:spChg>
        <pc:spChg chg="add mod">
          <ac:chgData name="Xiaowu Hu" userId="1c2ad0e2-5d15-48bc-b04e-219d9abe181a" providerId="ADAL" clId="{81872997-0163-4B2B-885E-AE1D1271E889}" dt="2022-02-03T01:50:08.409" v="5284" actId="14100"/>
          <ac:spMkLst>
            <pc:docMk/>
            <pc:sldMk cId="2822474901" sldId="306"/>
            <ac:spMk id="3" creationId="{A82451A2-5187-4416-A766-3245A8EEAEEC}"/>
          </ac:spMkLst>
        </pc:spChg>
        <pc:spChg chg="del">
          <ac:chgData name="Xiaowu Hu" userId="1c2ad0e2-5d15-48bc-b04e-219d9abe181a" providerId="ADAL" clId="{81872997-0163-4B2B-885E-AE1D1271E889}" dt="2022-02-02T10:40:09.752" v="3399" actId="478"/>
          <ac:spMkLst>
            <pc:docMk/>
            <pc:sldMk cId="2822474901" sldId="306"/>
            <ac:spMk id="3" creationId="{C3BF9AED-DBD1-4EEC-9AAD-9E72AED33B98}"/>
          </ac:spMkLst>
        </pc:spChg>
        <pc:spChg chg="add mod">
          <ac:chgData name="Xiaowu Hu" userId="1c2ad0e2-5d15-48bc-b04e-219d9abe181a" providerId="ADAL" clId="{81872997-0163-4B2B-885E-AE1D1271E889}" dt="2022-02-03T01:49:43.239" v="5277" actId="1037"/>
          <ac:spMkLst>
            <pc:docMk/>
            <pc:sldMk cId="2822474901" sldId="306"/>
            <ac:spMk id="4" creationId="{72AB9470-0589-44A6-BFD6-122351B04749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5" creationId="{1058CE7C-2475-49D6-9978-401BF9BD6C31}"/>
          </ac:spMkLst>
        </pc:spChg>
        <pc:spChg chg="mod">
          <ac:chgData name="Xiaowu Hu" userId="1c2ad0e2-5d15-48bc-b04e-219d9abe181a" providerId="ADAL" clId="{81872997-0163-4B2B-885E-AE1D1271E889}" dt="2022-02-20T00:13:18.278" v="18978" actId="403"/>
          <ac:spMkLst>
            <pc:docMk/>
            <pc:sldMk cId="2822474901" sldId="306"/>
            <ac:spMk id="5" creationId="{FFB3C308-DC92-4BC8-86A5-2A8A0A605C1A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6" creationId="{E48F9069-0884-45D1-A198-C8C25522AD72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7" creationId="{59DF84FC-5A3C-48E1-A254-F71A92685386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8" creationId="{4B7BF2FF-5B2C-4911-A741-3A8CA698DD56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12" creationId="{01AB65B1-299D-48EB-BB0E-C0C8B34ACF84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13" creationId="{5111B6CB-7F65-4081-93A6-4502E500BCFC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14" creationId="{C8245EA5-CE55-412C-9A73-E9A6253DC0CD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15" creationId="{3A8398AC-448C-4266-A3AC-98DD5A46094F}"/>
          </ac:spMkLst>
        </pc:spChg>
        <pc:spChg chg="mod">
          <ac:chgData name="Xiaowu Hu" userId="1c2ad0e2-5d15-48bc-b04e-219d9abe181a" providerId="ADAL" clId="{81872997-0163-4B2B-885E-AE1D1271E889}" dt="2022-02-02T10:40:03.338" v="3396"/>
          <ac:spMkLst>
            <pc:docMk/>
            <pc:sldMk cId="2822474901" sldId="306"/>
            <ac:spMk id="16" creationId="{585213DE-250F-4D5A-86A6-00F462C704A2}"/>
          </ac:spMkLst>
        </pc:spChg>
        <pc:spChg chg="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18" creationId="{90BD20E9-A7A9-4A3D-8806-4ABE413275CB}"/>
          </ac:spMkLst>
        </pc:spChg>
        <pc:spChg chg="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19" creationId="{D68B3028-BB21-41C0-A832-F1D0B283B2AF}"/>
          </ac:spMkLst>
        </pc:spChg>
        <pc:spChg chg="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20" creationId="{3C02D05C-6A79-4C37-A14C-FC39AA44C978}"/>
          </ac:spMkLst>
        </pc:spChg>
        <pc:spChg chg="del mod topLvl">
          <ac:chgData name="Xiaowu Hu" userId="1c2ad0e2-5d15-48bc-b04e-219d9abe181a" providerId="ADAL" clId="{81872997-0163-4B2B-885E-AE1D1271E889}" dt="2022-02-02T10:41:14.915" v="3428" actId="478"/>
          <ac:spMkLst>
            <pc:docMk/>
            <pc:sldMk cId="2822474901" sldId="306"/>
            <ac:spMk id="21" creationId="{F15CB0FC-0274-4646-8E4D-6743312757A7}"/>
          </ac:spMkLst>
        </pc:spChg>
        <pc:spChg chg="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25" creationId="{F64B0F86-0209-41D9-854C-A8C28A3887E4}"/>
          </ac:spMkLst>
        </pc:spChg>
        <pc:spChg chg="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26" creationId="{BE0F24B6-6C7A-4BA6-893E-18EDD6D50FA0}"/>
          </ac:spMkLst>
        </pc:spChg>
        <pc:spChg chg="del mod topLvl">
          <ac:chgData name="Xiaowu Hu" userId="1c2ad0e2-5d15-48bc-b04e-219d9abe181a" providerId="ADAL" clId="{81872997-0163-4B2B-885E-AE1D1271E889}" dt="2022-02-02T10:41:01.977" v="3427" actId="478"/>
          <ac:spMkLst>
            <pc:docMk/>
            <pc:sldMk cId="2822474901" sldId="306"/>
            <ac:spMk id="27" creationId="{9B143463-E2C2-4668-AF03-820F3CEFEEE3}"/>
          </ac:spMkLst>
        </pc:spChg>
        <pc:spChg chg="del mod topLvl">
          <ac:chgData name="Xiaowu Hu" userId="1c2ad0e2-5d15-48bc-b04e-219d9abe181a" providerId="ADAL" clId="{81872997-0163-4B2B-885E-AE1D1271E889}" dt="2022-02-02T10:40:59.861" v="3426" actId="478"/>
          <ac:spMkLst>
            <pc:docMk/>
            <pc:sldMk cId="2822474901" sldId="306"/>
            <ac:spMk id="28" creationId="{5D5A9F3D-643F-41A3-9F89-05BF24DDE903}"/>
          </ac:spMkLst>
        </pc:spChg>
        <pc:spChg chg="del mod topLvl">
          <ac:chgData name="Xiaowu Hu" userId="1c2ad0e2-5d15-48bc-b04e-219d9abe181a" providerId="ADAL" clId="{81872997-0163-4B2B-885E-AE1D1271E889}" dt="2022-02-02T10:40:55.801" v="3425" actId="478"/>
          <ac:spMkLst>
            <pc:docMk/>
            <pc:sldMk cId="2822474901" sldId="306"/>
            <ac:spMk id="29" creationId="{A6FD036C-BF57-45BD-9E78-8E72FFB20997}"/>
          </ac:spMkLst>
        </pc:spChg>
        <pc:spChg chg="add 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35" creationId="{71744F59-080B-4935-9C2A-8627B0B2705A}"/>
          </ac:spMkLst>
        </pc:spChg>
        <pc:spChg chg="add 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37" creationId="{44A1689F-4939-4955-B78A-87B8D62A299E}"/>
          </ac:spMkLst>
        </pc:spChg>
        <pc:spChg chg="add 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39" creationId="{BB1062B3-55A5-4621-83B6-64B30EBCACFA}"/>
          </ac:spMkLst>
        </pc:spChg>
        <pc:spChg chg="add 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41" creationId="{CA6137B9-37B6-4FAB-BFDC-9AF74272FA96}"/>
          </ac:spMkLst>
        </pc:spChg>
        <pc:spChg chg="add 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59" creationId="{F877CC5E-D0F9-4286-AC0A-02937DCE7DA4}"/>
          </ac:spMkLst>
        </pc:spChg>
        <pc:spChg chg="add mod topLvl">
          <ac:chgData name="Xiaowu Hu" userId="1c2ad0e2-5d15-48bc-b04e-219d9abe181a" providerId="ADAL" clId="{81872997-0163-4B2B-885E-AE1D1271E889}" dt="2022-02-02T10:59:19.741" v="3946" actId="165"/>
          <ac:spMkLst>
            <pc:docMk/>
            <pc:sldMk cId="2822474901" sldId="306"/>
            <ac:spMk id="61" creationId="{EF79B14A-AA76-4613-88D4-18E06C72C6FF}"/>
          </ac:spMkLst>
        </pc:spChg>
        <pc:spChg chg="add mod topLvl">
          <ac:chgData name="Xiaowu Hu" userId="1c2ad0e2-5d15-48bc-b04e-219d9abe181a" providerId="ADAL" clId="{81872997-0163-4B2B-885E-AE1D1271E889}" dt="2022-02-02T10:59:26.116" v="3947" actId="1076"/>
          <ac:spMkLst>
            <pc:docMk/>
            <pc:sldMk cId="2822474901" sldId="306"/>
            <ac:spMk id="63" creationId="{01E2EE6B-9C67-4A99-9ACB-D4EA51B01DB1}"/>
          </ac:spMkLst>
        </pc:spChg>
        <pc:grpChg chg="add del mod">
          <ac:chgData name="Xiaowu Hu" userId="1c2ad0e2-5d15-48bc-b04e-219d9abe181a" providerId="ADAL" clId="{81872997-0163-4B2B-885E-AE1D1271E889}" dt="2022-02-02T10:40:05.362" v="3397" actId="478"/>
          <ac:grpSpMkLst>
            <pc:docMk/>
            <pc:sldMk cId="2822474901" sldId="306"/>
            <ac:grpSpMk id="4" creationId="{3A9078BD-E3C2-45F4-9F62-AABAE8E8AA33}"/>
          </ac:grpSpMkLst>
        </pc:grpChg>
        <pc:grpChg chg="add del mod">
          <ac:chgData name="Xiaowu Hu" userId="1c2ad0e2-5d15-48bc-b04e-219d9abe181a" providerId="ADAL" clId="{81872997-0163-4B2B-885E-AE1D1271E889}" dt="2022-02-02T10:40:53.032" v="3424" actId="165"/>
          <ac:grpSpMkLst>
            <pc:docMk/>
            <pc:sldMk cId="2822474901" sldId="306"/>
            <ac:grpSpMk id="17" creationId="{92CCBCA0-D141-415D-A776-DAF0249CEB98}"/>
          </ac:grpSpMkLst>
        </pc:grpChg>
        <pc:grpChg chg="add del mod">
          <ac:chgData name="Xiaowu Hu" userId="1c2ad0e2-5d15-48bc-b04e-219d9abe181a" providerId="ADAL" clId="{81872997-0163-4B2B-885E-AE1D1271E889}" dt="2022-02-02T10:59:19.741" v="3946" actId="165"/>
          <ac:grpSpMkLst>
            <pc:docMk/>
            <pc:sldMk cId="2822474901" sldId="306"/>
            <ac:grpSpMk id="66" creationId="{85D3DE04-E38A-489A-BC7E-78E0AD2DE309}"/>
          </ac:grpSpMkLst>
        </pc:grpChg>
        <pc:grpChg chg="add mod">
          <ac:chgData name="Xiaowu Hu" userId="1c2ad0e2-5d15-48bc-b04e-219d9abe181a" providerId="ADAL" clId="{81872997-0163-4B2B-885E-AE1D1271E889}" dt="2022-02-02T10:59:34.716" v="3949" actId="1076"/>
          <ac:grpSpMkLst>
            <pc:docMk/>
            <pc:sldMk cId="2822474901" sldId="306"/>
            <ac:grpSpMk id="67" creationId="{C8C5E0F4-E861-4243-8224-F9EE3EB5FB3E}"/>
          </ac:grpSpMkLst>
        </pc:grpChg>
        <pc:picChg chg="add mod">
          <ac:chgData name="Xiaowu Hu" userId="1c2ad0e2-5d15-48bc-b04e-219d9abe181a" providerId="ADAL" clId="{81872997-0163-4B2B-885E-AE1D1271E889}" dt="2022-02-02T10:59:38.447" v="3951" actId="14100"/>
          <ac:picMkLst>
            <pc:docMk/>
            <pc:sldMk cId="2822474901" sldId="306"/>
            <ac:picMk id="65" creationId="{67298C97-9DF6-4E2C-9312-DBFE30BF3413}"/>
          </ac:picMkLst>
        </pc:picChg>
        <pc:cxnChg chg="mod">
          <ac:chgData name="Xiaowu Hu" userId="1c2ad0e2-5d15-48bc-b04e-219d9abe181a" providerId="ADAL" clId="{81872997-0163-4B2B-885E-AE1D1271E889}" dt="2022-02-02T10:40:05.362" v="3397" actId="478"/>
          <ac:cxnSpMkLst>
            <pc:docMk/>
            <pc:sldMk cId="2822474901" sldId="306"/>
            <ac:cxnSpMk id="9" creationId="{8832DBAE-E1E2-40A2-A21C-9B16994DDE8B}"/>
          </ac:cxnSpMkLst>
        </pc:cxnChg>
        <pc:cxnChg chg="mod">
          <ac:chgData name="Xiaowu Hu" userId="1c2ad0e2-5d15-48bc-b04e-219d9abe181a" providerId="ADAL" clId="{81872997-0163-4B2B-885E-AE1D1271E889}" dt="2022-02-02T10:40:05.362" v="3397" actId="478"/>
          <ac:cxnSpMkLst>
            <pc:docMk/>
            <pc:sldMk cId="2822474901" sldId="306"/>
            <ac:cxnSpMk id="10" creationId="{1AD1B6C9-3259-4A03-B1BE-AF6C218A5684}"/>
          </ac:cxnSpMkLst>
        </pc:cxnChg>
        <pc:cxnChg chg="mod">
          <ac:chgData name="Xiaowu Hu" userId="1c2ad0e2-5d15-48bc-b04e-219d9abe181a" providerId="ADAL" clId="{81872997-0163-4B2B-885E-AE1D1271E889}" dt="2022-02-02T10:40:05.362" v="3397" actId="478"/>
          <ac:cxnSpMkLst>
            <pc:docMk/>
            <pc:sldMk cId="2822474901" sldId="306"/>
            <ac:cxnSpMk id="11" creationId="{14AB33AA-2B5F-4A00-ABD4-7B5BBF9ACABD}"/>
          </ac:cxnSpMkLst>
        </pc:cxnChg>
        <pc:cxnChg chg="del mod topLvl">
          <ac:chgData name="Xiaowu Hu" userId="1c2ad0e2-5d15-48bc-b04e-219d9abe181a" providerId="ADAL" clId="{81872997-0163-4B2B-885E-AE1D1271E889}" dt="2022-02-02T10:41:20.355" v="3429" actId="478"/>
          <ac:cxnSpMkLst>
            <pc:docMk/>
            <pc:sldMk cId="2822474901" sldId="306"/>
            <ac:cxnSpMk id="22" creationId="{5EB906E7-6575-4ED7-8578-D05F7706439F}"/>
          </ac:cxnSpMkLst>
        </pc:cxnChg>
        <pc:cxnChg chg="mod topLvl">
          <ac:chgData name="Xiaowu Hu" userId="1c2ad0e2-5d15-48bc-b04e-219d9abe181a" providerId="ADAL" clId="{81872997-0163-4B2B-885E-AE1D1271E889}" dt="2022-02-02T10:59:19.741" v="3946" actId="165"/>
          <ac:cxnSpMkLst>
            <pc:docMk/>
            <pc:sldMk cId="2822474901" sldId="306"/>
            <ac:cxnSpMk id="23" creationId="{A69BBE33-D1CB-4A57-99E6-E7E5213DE078}"/>
          </ac:cxnSpMkLst>
        </pc:cxnChg>
        <pc:cxnChg chg="mod topLvl">
          <ac:chgData name="Xiaowu Hu" userId="1c2ad0e2-5d15-48bc-b04e-219d9abe181a" providerId="ADAL" clId="{81872997-0163-4B2B-885E-AE1D1271E889}" dt="2022-02-02T10:59:19.741" v="3946" actId="165"/>
          <ac:cxnSpMkLst>
            <pc:docMk/>
            <pc:sldMk cId="2822474901" sldId="306"/>
            <ac:cxnSpMk id="24" creationId="{6217F2FF-BB95-4984-AB96-1D70F4E32E50}"/>
          </ac:cxnSpMkLst>
        </pc:cxnChg>
        <pc:cxnChg chg="add mod topLvl">
          <ac:chgData name="Xiaowu Hu" userId="1c2ad0e2-5d15-48bc-b04e-219d9abe181a" providerId="ADAL" clId="{81872997-0163-4B2B-885E-AE1D1271E889}" dt="2022-02-02T10:59:19.741" v="3946" actId="165"/>
          <ac:cxnSpMkLst>
            <pc:docMk/>
            <pc:sldMk cId="2822474901" sldId="306"/>
            <ac:cxnSpMk id="43" creationId="{37699DA5-8E83-4952-818D-C53D03D63B3B}"/>
          </ac:cxnSpMkLst>
        </pc:cxnChg>
        <pc:cxnChg chg="add mod topLvl">
          <ac:chgData name="Xiaowu Hu" userId="1c2ad0e2-5d15-48bc-b04e-219d9abe181a" providerId="ADAL" clId="{81872997-0163-4B2B-885E-AE1D1271E889}" dt="2022-02-02T10:59:19.741" v="3946" actId="165"/>
          <ac:cxnSpMkLst>
            <pc:docMk/>
            <pc:sldMk cId="2822474901" sldId="306"/>
            <ac:cxnSpMk id="47" creationId="{DF1A8229-2E0A-4EEF-84BF-CB65E74D752B}"/>
          </ac:cxnSpMkLst>
        </pc:cxnChg>
        <pc:cxnChg chg="add mod topLvl">
          <ac:chgData name="Xiaowu Hu" userId="1c2ad0e2-5d15-48bc-b04e-219d9abe181a" providerId="ADAL" clId="{81872997-0163-4B2B-885E-AE1D1271E889}" dt="2022-02-02T10:59:19.741" v="3946" actId="165"/>
          <ac:cxnSpMkLst>
            <pc:docMk/>
            <pc:sldMk cId="2822474901" sldId="306"/>
            <ac:cxnSpMk id="51" creationId="{F6F0904C-523F-4A8F-A6C3-397B2E3A0CA1}"/>
          </ac:cxnSpMkLst>
        </pc:cxnChg>
        <pc:cxnChg chg="add mod topLvl">
          <ac:chgData name="Xiaowu Hu" userId="1c2ad0e2-5d15-48bc-b04e-219d9abe181a" providerId="ADAL" clId="{81872997-0163-4B2B-885E-AE1D1271E889}" dt="2022-02-02T10:59:19.741" v="3946" actId="165"/>
          <ac:cxnSpMkLst>
            <pc:docMk/>
            <pc:sldMk cId="2822474901" sldId="306"/>
            <ac:cxnSpMk id="55" creationId="{B77AAE85-192B-4A01-8BBD-CA570F091247}"/>
          </ac:cxnSpMkLst>
        </pc:cxnChg>
      </pc:sldChg>
      <pc:sldChg chg="addSp delSp modSp new add del mod">
        <pc:chgData name="Xiaowu Hu" userId="1c2ad0e2-5d15-48bc-b04e-219d9abe181a" providerId="ADAL" clId="{81872997-0163-4B2B-885E-AE1D1271E889}" dt="2022-02-03T08:14:05.667" v="6295" actId="47"/>
        <pc:sldMkLst>
          <pc:docMk/>
          <pc:sldMk cId="3076641597" sldId="307"/>
        </pc:sldMkLst>
        <pc:spChg chg="mod">
          <ac:chgData name="Xiaowu Hu" userId="1c2ad0e2-5d15-48bc-b04e-219d9abe181a" providerId="ADAL" clId="{81872997-0163-4B2B-885E-AE1D1271E889}" dt="2022-02-02T12:20:21.794" v="4669"/>
          <ac:spMkLst>
            <pc:docMk/>
            <pc:sldMk cId="3076641597" sldId="307"/>
            <ac:spMk id="2" creationId="{A71EFE55-14CA-43C9-AFE8-B03672096508}"/>
          </ac:spMkLst>
        </pc:spChg>
        <pc:spChg chg="add del">
          <ac:chgData name="Xiaowu Hu" userId="1c2ad0e2-5d15-48bc-b04e-219d9abe181a" providerId="ADAL" clId="{81872997-0163-4B2B-885E-AE1D1271E889}" dt="2022-02-02T10:52:46.783" v="3696" actId="478"/>
          <ac:spMkLst>
            <pc:docMk/>
            <pc:sldMk cId="3076641597" sldId="307"/>
            <ac:spMk id="3" creationId="{21BF785E-7B2D-4A25-8EC3-E279E5E80775}"/>
          </ac:spMkLst>
        </pc:spChg>
        <pc:spChg chg="add mod">
          <ac:chgData name="Xiaowu Hu" userId="1c2ad0e2-5d15-48bc-b04e-219d9abe181a" providerId="ADAL" clId="{81872997-0163-4B2B-885E-AE1D1271E889}" dt="2022-02-03T01:47:14.839" v="5185" actId="207"/>
          <ac:spMkLst>
            <pc:docMk/>
            <pc:sldMk cId="3076641597" sldId="307"/>
            <ac:spMk id="3" creationId="{31CF74D9-ED7E-4A22-AF9C-B210A2DDBB86}"/>
          </ac:spMkLst>
        </pc:spChg>
        <pc:spChg chg="add mod">
          <ac:chgData name="Xiaowu Hu" userId="1c2ad0e2-5d15-48bc-b04e-219d9abe181a" providerId="ADAL" clId="{81872997-0163-4B2B-885E-AE1D1271E889}" dt="2022-02-03T01:48:20.368" v="5228" actId="1035"/>
          <ac:spMkLst>
            <pc:docMk/>
            <pc:sldMk cId="3076641597" sldId="307"/>
            <ac:spMk id="4" creationId="{A40F6816-E623-47B2-A31D-DC7951512333}"/>
          </ac:spMkLst>
        </pc:spChg>
        <pc:spChg chg="add del mod">
          <ac:chgData name="Xiaowu Hu" userId="1c2ad0e2-5d15-48bc-b04e-219d9abe181a" providerId="ADAL" clId="{81872997-0163-4B2B-885E-AE1D1271E889}" dt="2022-02-02T10:52:44.834" v="3695" actId="22"/>
          <ac:spMkLst>
            <pc:docMk/>
            <pc:sldMk cId="3076641597" sldId="307"/>
            <ac:spMk id="5" creationId="{C5E825E9-B2D7-4D4C-BB0F-002CD3E8B39C}"/>
          </ac:spMkLst>
        </pc:spChg>
        <pc:spChg chg="del mod topLvl">
          <ac:chgData name="Xiaowu Hu" userId="1c2ad0e2-5d15-48bc-b04e-219d9abe181a" providerId="ADAL" clId="{81872997-0163-4B2B-885E-AE1D1271E889}" dt="2022-02-02T10:53:01.405" v="3699" actId="478"/>
          <ac:spMkLst>
            <pc:docMk/>
            <pc:sldMk cId="3076641597" sldId="307"/>
            <ac:spMk id="7" creationId="{47D758E5-C80C-4E05-92DE-2C543EBCD25E}"/>
          </ac:spMkLst>
        </pc:spChg>
        <pc:spChg chg="mod topLvl">
          <ac:chgData name="Xiaowu Hu" userId="1c2ad0e2-5d15-48bc-b04e-219d9abe181a" providerId="ADAL" clId="{81872997-0163-4B2B-885E-AE1D1271E889}" dt="2022-02-03T01:41:47.453" v="5158" actId="20577"/>
          <ac:spMkLst>
            <pc:docMk/>
            <pc:sldMk cId="3076641597" sldId="307"/>
            <ac:spMk id="8" creationId="{949EE53D-A50E-4B1C-9A8A-6FFD669072E3}"/>
          </ac:spMkLst>
        </pc:spChg>
        <pc:spChg chg="mod topLvl">
          <ac:chgData name="Xiaowu Hu" userId="1c2ad0e2-5d15-48bc-b04e-219d9abe181a" providerId="ADAL" clId="{81872997-0163-4B2B-885E-AE1D1271E889}" dt="2022-02-03T01:46:56.350" v="5183" actId="404"/>
          <ac:spMkLst>
            <pc:docMk/>
            <pc:sldMk cId="3076641597" sldId="307"/>
            <ac:spMk id="9" creationId="{0595CBF6-727F-484A-BD25-CC76C1BDB17F}"/>
          </ac:spMkLst>
        </pc:spChg>
        <pc:spChg chg="mod topLvl">
          <ac:chgData name="Xiaowu Hu" userId="1c2ad0e2-5d15-48bc-b04e-219d9abe181a" providerId="ADAL" clId="{81872997-0163-4B2B-885E-AE1D1271E889}" dt="2022-02-02T10:59:02.599" v="3934" actId="1036"/>
          <ac:spMkLst>
            <pc:docMk/>
            <pc:sldMk cId="3076641597" sldId="307"/>
            <ac:spMk id="12" creationId="{AAB5443C-710E-430F-ADE5-92C3ED78BAA7}"/>
          </ac:spMkLst>
        </pc:spChg>
        <pc:spChg chg="mod topLvl">
          <ac:chgData name="Xiaowu Hu" userId="1c2ad0e2-5d15-48bc-b04e-219d9abe181a" providerId="ADAL" clId="{81872997-0163-4B2B-885E-AE1D1271E889}" dt="2022-02-02T10:59:02.599" v="3934" actId="1036"/>
          <ac:spMkLst>
            <pc:docMk/>
            <pc:sldMk cId="3076641597" sldId="307"/>
            <ac:spMk id="13" creationId="{BCE01DA7-4C4D-4DB2-B91A-340528BCF1A7}"/>
          </ac:spMkLst>
        </pc:spChg>
        <pc:spChg chg="mod topLvl">
          <ac:chgData name="Xiaowu Hu" userId="1c2ad0e2-5d15-48bc-b04e-219d9abe181a" providerId="ADAL" clId="{81872997-0163-4B2B-885E-AE1D1271E889}" dt="2022-02-02T10:59:02.599" v="3934" actId="1036"/>
          <ac:spMkLst>
            <pc:docMk/>
            <pc:sldMk cId="3076641597" sldId="307"/>
            <ac:spMk id="14" creationId="{56787450-43BE-43B5-981C-6893C0A30B37}"/>
          </ac:spMkLst>
        </pc:spChg>
        <pc:spChg chg="mod topLvl">
          <ac:chgData name="Xiaowu Hu" userId="1c2ad0e2-5d15-48bc-b04e-219d9abe181a" providerId="ADAL" clId="{81872997-0163-4B2B-885E-AE1D1271E889}" dt="2022-02-02T10:59:02.599" v="3934" actId="1036"/>
          <ac:spMkLst>
            <pc:docMk/>
            <pc:sldMk cId="3076641597" sldId="307"/>
            <ac:spMk id="15" creationId="{9834240A-C3F0-44F7-98F8-BE93B1D61BBD}"/>
          </ac:spMkLst>
        </pc:spChg>
        <pc:spChg chg="del mod topLvl">
          <ac:chgData name="Xiaowu Hu" userId="1c2ad0e2-5d15-48bc-b04e-219d9abe181a" providerId="ADAL" clId="{81872997-0163-4B2B-885E-AE1D1271E889}" dt="2022-02-02T10:53:18.124" v="3706" actId="478"/>
          <ac:spMkLst>
            <pc:docMk/>
            <pc:sldMk cId="3076641597" sldId="307"/>
            <ac:spMk id="16" creationId="{4D82CC30-0B68-473C-81B3-A2270220A15E}"/>
          </ac:spMkLst>
        </pc:spChg>
        <pc:spChg chg="del mod topLvl">
          <ac:chgData name="Xiaowu Hu" userId="1c2ad0e2-5d15-48bc-b04e-219d9abe181a" providerId="ADAL" clId="{81872997-0163-4B2B-885E-AE1D1271E889}" dt="2022-02-02T10:53:15.402" v="3703" actId="478"/>
          <ac:spMkLst>
            <pc:docMk/>
            <pc:sldMk cId="3076641597" sldId="307"/>
            <ac:spMk id="17" creationId="{AF65BE3B-AC26-40D6-90A2-187A5B5D7911}"/>
          </ac:spMkLst>
        </pc:spChg>
        <pc:spChg chg="mod topLvl">
          <ac:chgData name="Xiaowu Hu" userId="1c2ad0e2-5d15-48bc-b04e-219d9abe181a" providerId="ADAL" clId="{81872997-0163-4B2B-885E-AE1D1271E889}" dt="2022-02-02T10:59:02.599" v="3934" actId="1036"/>
          <ac:spMkLst>
            <pc:docMk/>
            <pc:sldMk cId="3076641597" sldId="307"/>
            <ac:spMk id="22" creationId="{E86A4A41-D0A2-4E92-B70A-61E3B0358045}"/>
          </ac:spMkLst>
        </pc:spChg>
        <pc:spChg chg="mod topLvl">
          <ac:chgData name="Xiaowu Hu" userId="1c2ad0e2-5d15-48bc-b04e-219d9abe181a" providerId="ADAL" clId="{81872997-0163-4B2B-885E-AE1D1271E889}" dt="2022-02-02T10:59:02.599" v="3934" actId="1036"/>
          <ac:spMkLst>
            <pc:docMk/>
            <pc:sldMk cId="3076641597" sldId="307"/>
            <ac:spMk id="23" creationId="{E11EE0BD-D53D-442E-8F6B-05A12EE8CC38}"/>
          </ac:spMkLst>
        </pc:spChg>
        <pc:spChg chg="mod topLvl">
          <ac:chgData name="Xiaowu Hu" userId="1c2ad0e2-5d15-48bc-b04e-219d9abe181a" providerId="ADAL" clId="{81872997-0163-4B2B-885E-AE1D1271E889}" dt="2022-02-02T10:59:02.599" v="3934" actId="1036"/>
          <ac:spMkLst>
            <pc:docMk/>
            <pc:sldMk cId="3076641597" sldId="307"/>
            <ac:spMk id="24" creationId="{8EE5F27B-14F7-4935-AFB7-B46750FC3761}"/>
          </ac:spMkLst>
        </pc:spChg>
        <pc:spChg chg="add mod">
          <ac:chgData name="Xiaowu Hu" userId="1c2ad0e2-5d15-48bc-b04e-219d9abe181a" providerId="ADAL" clId="{81872997-0163-4B2B-885E-AE1D1271E889}" dt="2022-02-03T01:46:56.350" v="5183" actId="404"/>
          <ac:spMkLst>
            <pc:docMk/>
            <pc:sldMk cId="3076641597" sldId="307"/>
            <ac:spMk id="31" creationId="{9D9A9039-6BA0-43CB-8BB5-80AD0A90331A}"/>
          </ac:spMkLst>
        </pc:spChg>
        <pc:spChg chg="add mod">
          <ac:chgData name="Xiaowu Hu" userId="1c2ad0e2-5d15-48bc-b04e-219d9abe181a" providerId="ADAL" clId="{81872997-0163-4B2B-885E-AE1D1271E889}" dt="2022-02-03T01:46:56.350" v="5183" actId="404"/>
          <ac:spMkLst>
            <pc:docMk/>
            <pc:sldMk cId="3076641597" sldId="307"/>
            <ac:spMk id="33" creationId="{270EA716-F6EE-4AB5-A67E-FB138CFDF9D3}"/>
          </ac:spMkLst>
        </pc:spChg>
        <pc:spChg chg="add mod">
          <ac:chgData name="Xiaowu Hu" userId="1c2ad0e2-5d15-48bc-b04e-219d9abe181a" providerId="ADAL" clId="{81872997-0163-4B2B-885E-AE1D1271E889}" dt="2022-02-03T01:47:00.948" v="5184" actId="404"/>
          <ac:spMkLst>
            <pc:docMk/>
            <pc:sldMk cId="3076641597" sldId="307"/>
            <ac:spMk id="35" creationId="{6F6D8063-549E-4F1E-AAF5-009027E1A85C}"/>
          </ac:spMkLst>
        </pc:spChg>
        <pc:grpChg chg="add del mod">
          <ac:chgData name="Xiaowu Hu" userId="1c2ad0e2-5d15-48bc-b04e-219d9abe181a" providerId="ADAL" clId="{81872997-0163-4B2B-885E-AE1D1271E889}" dt="2022-02-02T10:52:58.935" v="3698" actId="165"/>
          <ac:grpSpMkLst>
            <pc:docMk/>
            <pc:sldMk cId="3076641597" sldId="307"/>
            <ac:grpSpMk id="6" creationId="{A996E132-C14B-4B36-BBB6-FFA1CCA80029}"/>
          </ac:grpSpMkLst>
        </pc:grpChg>
        <pc:grpChg chg="add">
          <ac:chgData name="Xiaowu Hu" userId="1c2ad0e2-5d15-48bc-b04e-219d9abe181a" providerId="ADAL" clId="{81872997-0163-4B2B-885E-AE1D1271E889}" dt="2022-02-02T10:59:05.251" v="3935" actId="164"/>
          <ac:grpSpMkLst>
            <pc:docMk/>
            <pc:sldMk cId="3076641597" sldId="307"/>
            <ac:grpSpMk id="52" creationId="{5EC603AE-B5D1-478B-989D-291EE28F307A}"/>
          </ac:grpSpMkLst>
        </pc:grpChg>
        <pc:picChg chg="add mod">
          <ac:chgData name="Xiaowu Hu" userId="1c2ad0e2-5d15-48bc-b04e-219d9abe181a" providerId="ADAL" clId="{81872997-0163-4B2B-885E-AE1D1271E889}" dt="2022-02-02T10:58:27.500" v="3922" actId="1076"/>
          <ac:picMkLst>
            <pc:docMk/>
            <pc:sldMk cId="3076641597" sldId="307"/>
            <ac:picMk id="51" creationId="{6916ABEB-F463-45F9-8592-309369B6B234}"/>
          </ac:picMkLst>
        </pc:picChg>
        <pc:cxnChg chg="del mod topLvl">
          <ac:chgData name="Xiaowu Hu" userId="1c2ad0e2-5d15-48bc-b04e-219d9abe181a" providerId="ADAL" clId="{81872997-0163-4B2B-885E-AE1D1271E889}" dt="2022-02-02T10:53:06.551" v="3700" actId="478"/>
          <ac:cxnSpMkLst>
            <pc:docMk/>
            <pc:sldMk cId="3076641597" sldId="307"/>
            <ac:cxnSpMk id="10" creationId="{01B4B2AF-128E-49E4-A380-7D071B061114}"/>
          </ac:cxnSpMkLst>
        </pc:cxnChg>
        <pc:cxnChg chg="add del mod topLvl">
          <ac:chgData name="Xiaowu Hu" userId="1c2ad0e2-5d15-48bc-b04e-219d9abe181a" providerId="ADAL" clId="{81872997-0163-4B2B-885E-AE1D1271E889}" dt="2022-02-02T10:59:02.599" v="3934" actId="1036"/>
          <ac:cxnSpMkLst>
            <pc:docMk/>
            <pc:sldMk cId="3076641597" sldId="307"/>
            <ac:cxnSpMk id="11" creationId="{169AE14F-E5C5-4392-BB58-6C1B3BE753E4}"/>
          </ac:cxnSpMkLst>
        </pc:cxnChg>
        <pc:cxnChg chg="mod topLvl">
          <ac:chgData name="Xiaowu Hu" userId="1c2ad0e2-5d15-48bc-b04e-219d9abe181a" providerId="ADAL" clId="{81872997-0163-4B2B-885E-AE1D1271E889}" dt="2022-02-02T10:59:02.599" v="3934" actId="1036"/>
          <ac:cxnSpMkLst>
            <pc:docMk/>
            <pc:sldMk cId="3076641597" sldId="307"/>
            <ac:cxnSpMk id="18" creationId="{3FECD380-7F2F-4535-8622-01FD5460F56A}"/>
          </ac:cxnSpMkLst>
        </pc:cxnChg>
        <pc:cxnChg chg="mod topLvl">
          <ac:chgData name="Xiaowu Hu" userId="1c2ad0e2-5d15-48bc-b04e-219d9abe181a" providerId="ADAL" clId="{81872997-0163-4B2B-885E-AE1D1271E889}" dt="2022-02-02T10:59:02.599" v="3934" actId="1036"/>
          <ac:cxnSpMkLst>
            <pc:docMk/>
            <pc:sldMk cId="3076641597" sldId="307"/>
            <ac:cxnSpMk id="19" creationId="{764C2547-B920-4483-8513-B6443B408A0D}"/>
          </ac:cxnSpMkLst>
        </pc:cxnChg>
        <pc:cxnChg chg="del mod topLvl">
          <ac:chgData name="Xiaowu Hu" userId="1c2ad0e2-5d15-48bc-b04e-219d9abe181a" providerId="ADAL" clId="{81872997-0163-4B2B-885E-AE1D1271E889}" dt="2022-02-02T10:53:17.364" v="3705" actId="478"/>
          <ac:cxnSpMkLst>
            <pc:docMk/>
            <pc:sldMk cId="3076641597" sldId="307"/>
            <ac:cxnSpMk id="20" creationId="{0CA6D42A-988D-4D6C-94B1-11D3B5536609}"/>
          </ac:cxnSpMkLst>
        </pc:cxnChg>
        <pc:cxnChg chg="del mod topLvl">
          <ac:chgData name="Xiaowu Hu" userId="1c2ad0e2-5d15-48bc-b04e-219d9abe181a" providerId="ADAL" clId="{81872997-0163-4B2B-885E-AE1D1271E889}" dt="2022-02-02T10:53:16.354" v="3704" actId="478"/>
          <ac:cxnSpMkLst>
            <pc:docMk/>
            <pc:sldMk cId="3076641597" sldId="307"/>
            <ac:cxnSpMk id="21" creationId="{FFA29493-0089-4EA7-A445-4A420BCEE5F6}"/>
          </ac:cxnSpMkLst>
        </pc:cxnChg>
        <pc:cxnChg chg="add mod">
          <ac:chgData name="Xiaowu Hu" userId="1c2ad0e2-5d15-48bc-b04e-219d9abe181a" providerId="ADAL" clId="{81872997-0163-4B2B-885E-AE1D1271E889}" dt="2022-02-02T10:59:02.599" v="3934" actId="1036"/>
          <ac:cxnSpMkLst>
            <pc:docMk/>
            <pc:sldMk cId="3076641597" sldId="307"/>
            <ac:cxnSpMk id="39" creationId="{3224D90A-21C5-44AE-92B7-52396AF591FB}"/>
          </ac:cxnSpMkLst>
        </pc:cxnChg>
        <pc:cxnChg chg="add mod">
          <ac:chgData name="Xiaowu Hu" userId="1c2ad0e2-5d15-48bc-b04e-219d9abe181a" providerId="ADAL" clId="{81872997-0163-4B2B-885E-AE1D1271E889}" dt="2022-02-02T10:59:02.599" v="3934" actId="1036"/>
          <ac:cxnSpMkLst>
            <pc:docMk/>
            <pc:sldMk cId="3076641597" sldId="307"/>
            <ac:cxnSpMk id="41" creationId="{F4C0DA75-D9AD-4FB0-92AE-8549BBD1E1CA}"/>
          </ac:cxnSpMkLst>
        </pc:cxnChg>
        <pc:cxnChg chg="add mod">
          <ac:chgData name="Xiaowu Hu" userId="1c2ad0e2-5d15-48bc-b04e-219d9abe181a" providerId="ADAL" clId="{81872997-0163-4B2B-885E-AE1D1271E889}" dt="2022-02-02T10:59:02.599" v="3934" actId="1036"/>
          <ac:cxnSpMkLst>
            <pc:docMk/>
            <pc:sldMk cId="3076641597" sldId="307"/>
            <ac:cxnSpMk id="43" creationId="{0A39492B-38EB-4D1E-A749-D3C1F9E5A9EA}"/>
          </ac:cxnSpMkLst>
        </pc:cxnChg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747983883" sldId="308"/>
        </pc:sldMkLst>
      </pc:sldChg>
      <pc:sldChg chg="addSp delSp modSp new del mod modShow">
        <pc:chgData name="Xiaowu Hu" userId="1c2ad0e2-5d15-48bc-b04e-219d9abe181a" providerId="ADAL" clId="{81872997-0163-4B2B-885E-AE1D1271E889}" dt="2022-02-06T13:54:49.504" v="16783" actId="2696"/>
        <pc:sldMkLst>
          <pc:docMk/>
          <pc:sldMk cId="3443364360" sldId="308"/>
        </pc:sldMkLst>
        <pc:spChg chg="mod">
          <ac:chgData name="Xiaowu Hu" userId="1c2ad0e2-5d15-48bc-b04e-219d9abe181a" providerId="ADAL" clId="{81872997-0163-4B2B-885E-AE1D1271E889}" dt="2022-02-06T11:49:14.631" v="13368" actId="20577"/>
          <ac:spMkLst>
            <pc:docMk/>
            <pc:sldMk cId="3443364360" sldId="308"/>
            <ac:spMk id="2" creationId="{F467A3D2-C86B-4CA5-96B5-508F834BA41A}"/>
          </ac:spMkLst>
        </pc:spChg>
        <pc:spChg chg="mod">
          <ac:chgData name="Xiaowu Hu" userId="1c2ad0e2-5d15-48bc-b04e-219d9abe181a" providerId="ADAL" clId="{81872997-0163-4B2B-885E-AE1D1271E889}" dt="2022-02-03T01:31:08.281" v="5146" actId="6549"/>
          <ac:spMkLst>
            <pc:docMk/>
            <pc:sldMk cId="3443364360" sldId="308"/>
            <ac:spMk id="3" creationId="{58C5B189-A9A0-4B3A-A351-515B5A909D23}"/>
          </ac:spMkLst>
        </pc:spChg>
        <pc:spChg chg="mod topLvl">
          <ac:chgData name="Xiaowu Hu" userId="1c2ad0e2-5d15-48bc-b04e-219d9abe181a" providerId="ADAL" clId="{81872997-0163-4B2B-885E-AE1D1271E889}" dt="2022-02-03T01:55:49.751" v="5298" actId="404"/>
          <ac:spMkLst>
            <pc:docMk/>
            <pc:sldMk cId="3443364360" sldId="308"/>
            <ac:spMk id="5" creationId="{DAA3EBCA-7B81-4276-86F5-120FA74ECBCE}"/>
          </ac:spMkLst>
        </pc:spChg>
        <pc:spChg chg="mod topLvl">
          <ac:chgData name="Xiaowu Hu" userId="1c2ad0e2-5d15-48bc-b04e-219d9abe181a" providerId="ADAL" clId="{81872997-0163-4B2B-885E-AE1D1271E889}" dt="2022-02-03T01:56:08.062" v="5307" actId="404"/>
          <ac:spMkLst>
            <pc:docMk/>
            <pc:sldMk cId="3443364360" sldId="308"/>
            <ac:spMk id="6" creationId="{E0BDF2EC-4672-47EF-8908-CB1A0C84B028}"/>
          </ac:spMkLst>
        </pc:spChg>
        <pc:spChg chg="mod topLvl">
          <ac:chgData name="Xiaowu Hu" userId="1c2ad0e2-5d15-48bc-b04e-219d9abe181a" providerId="ADAL" clId="{81872997-0163-4B2B-885E-AE1D1271E889}" dt="2022-02-03T01:56:15.687" v="5316" actId="404"/>
          <ac:spMkLst>
            <pc:docMk/>
            <pc:sldMk cId="3443364360" sldId="308"/>
            <ac:spMk id="7" creationId="{B3C2FECE-BBCF-4C6A-BE16-0F89652F9C8B}"/>
          </ac:spMkLst>
        </pc:spChg>
        <pc:spChg chg="mod topLvl">
          <ac:chgData name="Xiaowu Hu" userId="1c2ad0e2-5d15-48bc-b04e-219d9abe181a" providerId="ADAL" clId="{81872997-0163-4B2B-885E-AE1D1271E889}" dt="2022-02-03T01:56:24.204" v="5325" actId="404"/>
          <ac:spMkLst>
            <pc:docMk/>
            <pc:sldMk cId="3443364360" sldId="308"/>
            <ac:spMk id="8" creationId="{18E71352-5619-4542-A7FF-C941E869D53F}"/>
          </ac:spMkLst>
        </pc:spChg>
        <pc:spChg chg="del mod topLvl">
          <ac:chgData name="Xiaowu Hu" userId="1c2ad0e2-5d15-48bc-b04e-219d9abe181a" providerId="ADAL" clId="{81872997-0163-4B2B-885E-AE1D1271E889}" dt="2022-02-02T11:56:50" v="4155" actId="478"/>
          <ac:spMkLst>
            <pc:docMk/>
            <pc:sldMk cId="3443364360" sldId="308"/>
            <ac:spMk id="9" creationId="{9B212671-D018-4935-A217-D150F021EFCC}"/>
          </ac:spMkLst>
        </pc:spChg>
        <pc:spChg chg="mod topLvl">
          <ac:chgData name="Xiaowu Hu" userId="1c2ad0e2-5d15-48bc-b04e-219d9abe181a" providerId="ADAL" clId="{81872997-0163-4B2B-885E-AE1D1271E889}" dt="2022-02-02T11:58:49.892" v="4226" actId="14100"/>
          <ac:spMkLst>
            <pc:docMk/>
            <pc:sldMk cId="3443364360" sldId="308"/>
            <ac:spMk id="10" creationId="{79BE32DD-59F5-448E-9A48-8078FA9C1EDD}"/>
          </ac:spMkLst>
        </pc:spChg>
        <pc:spChg chg="mod topLvl">
          <ac:chgData name="Xiaowu Hu" userId="1c2ad0e2-5d15-48bc-b04e-219d9abe181a" providerId="ADAL" clId="{81872997-0163-4B2B-885E-AE1D1271E889}" dt="2022-02-03T01:55:32.009" v="5289" actId="20577"/>
          <ac:spMkLst>
            <pc:docMk/>
            <pc:sldMk cId="3443364360" sldId="308"/>
            <ac:spMk id="11" creationId="{C50EDA19-7E9C-4569-9F3A-A1B09A4BCB66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24" creationId="{AA8523CE-ECF2-45D2-A3B1-A0F0BDA587C7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25" creationId="{E11F821F-307C-4C9A-B24C-C87EB7AB259B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26" creationId="{D6416D44-7269-4F9B-B13B-5406B2C3E61D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27" creationId="{47F9F296-30D9-400C-9A45-00D93DE4B6B9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28" creationId="{2DF1C7E8-4022-47FB-AD20-1CA6512AC555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29" creationId="{2B48B1BD-A029-474B-B559-A1AB837354D9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30" creationId="{AB88197A-CCCA-449B-8A7F-D8E12E736C88}"/>
          </ac:spMkLst>
        </pc:spChg>
        <pc:spChg chg="del mod topLvl">
          <ac:chgData name="Xiaowu Hu" userId="1c2ad0e2-5d15-48bc-b04e-219d9abe181a" providerId="ADAL" clId="{81872997-0163-4B2B-885E-AE1D1271E889}" dt="2022-02-02T11:56:51.490" v="4156" actId="478"/>
          <ac:spMkLst>
            <pc:docMk/>
            <pc:sldMk cId="3443364360" sldId="308"/>
            <ac:spMk id="31" creationId="{5F008D71-7FF6-4C34-9E0F-753F946A019C}"/>
          </ac:spMkLst>
        </pc:spChg>
        <pc:spChg chg="mod topLvl">
          <ac:chgData name="Xiaowu Hu" userId="1c2ad0e2-5d15-48bc-b04e-219d9abe181a" providerId="ADAL" clId="{81872997-0163-4B2B-885E-AE1D1271E889}" dt="2022-02-02T12:18:21.135" v="4620" actId="207"/>
          <ac:spMkLst>
            <pc:docMk/>
            <pc:sldMk cId="3443364360" sldId="308"/>
            <ac:spMk id="32" creationId="{D136C827-39C9-4466-AFE4-9DC52DE03C8E}"/>
          </ac:spMkLst>
        </pc:spChg>
        <pc:spChg chg="mod topLvl">
          <ac:chgData name="Xiaowu Hu" userId="1c2ad0e2-5d15-48bc-b04e-219d9abe181a" providerId="ADAL" clId="{81872997-0163-4B2B-885E-AE1D1271E889}" dt="2022-02-02T12:18:41.750" v="4624" actId="207"/>
          <ac:spMkLst>
            <pc:docMk/>
            <pc:sldMk cId="3443364360" sldId="308"/>
            <ac:spMk id="33" creationId="{140F86F1-4777-4876-ACF0-E7352E620F3E}"/>
          </ac:spMkLst>
        </pc:spChg>
        <pc:spChg chg="mod topLvl">
          <ac:chgData name="Xiaowu Hu" userId="1c2ad0e2-5d15-48bc-b04e-219d9abe181a" providerId="ADAL" clId="{81872997-0163-4B2B-885E-AE1D1271E889}" dt="2022-02-02T12:18:41.750" v="4624" actId="207"/>
          <ac:spMkLst>
            <pc:docMk/>
            <pc:sldMk cId="3443364360" sldId="308"/>
            <ac:spMk id="34" creationId="{D5B5B0D5-76C7-4AC9-88BE-5FAEB7A3C1B0}"/>
          </ac:spMkLst>
        </pc:spChg>
        <pc:spChg chg="mod topLvl">
          <ac:chgData name="Xiaowu Hu" userId="1c2ad0e2-5d15-48bc-b04e-219d9abe181a" providerId="ADAL" clId="{81872997-0163-4B2B-885E-AE1D1271E889}" dt="2022-02-02T12:18:41.750" v="4624" actId="207"/>
          <ac:spMkLst>
            <pc:docMk/>
            <pc:sldMk cId="3443364360" sldId="308"/>
            <ac:spMk id="35" creationId="{B8590BF7-2067-4E68-8933-552FA8D8602E}"/>
          </ac:spMkLst>
        </pc:spChg>
        <pc:spChg chg="add mod">
          <ac:chgData name="Xiaowu Hu" userId="1c2ad0e2-5d15-48bc-b04e-219d9abe181a" providerId="ADAL" clId="{81872997-0163-4B2B-885E-AE1D1271E889}" dt="2022-02-02T12:07:57.376" v="4463" actId="1035"/>
          <ac:spMkLst>
            <pc:docMk/>
            <pc:sldMk cId="3443364360" sldId="308"/>
            <ac:spMk id="62" creationId="{1AFB8B02-C6B7-41A5-9CEC-DA26CB3B1318}"/>
          </ac:spMkLst>
        </pc:spChg>
        <pc:spChg chg="add mod">
          <ac:chgData name="Xiaowu Hu" userId="1c2ad0e2-5d15-48bc-b04e-219d9abe181a" providerId="ADAL" clId="{81872997-0163-4B2B-885E-AE1D1271E889}" dt="2022-02-02T11:59:22.721" v="4237" actId="1035"/>
          <ac:spMkLst>
            <pc:docMk/>
            <pc:sldMk cId="3443364360" sldId="308"/>
            <ac:spMk id="64" creationId="{F1C28D38-6334-41DB-96F9-A8FB0B461277}"/>
          </ac:spMkLst>
        </pc:spChg>
        <pc:spChg chg="add mod">
          <ac:chgData name="Xiaowu Hu" userId="1c2ad0e2-5d15-48bc-b04e-219d9abe181a" providerId="ADAL" clId="{81872997-0163-4B2B-885E-AE1D1271E889}" dt="2022-02-02T12:07:23.955" v="4449" actId="1038"/>
          <ac:spMkLst>
            <pc:docMk/>
            <pc:sldMk cId="3443364360" sldId="308"/>
            <ac:spMk id="66" creationId="{27D3E3DC-AB8A-4D6B-9F6B-ADDA000B90C9}"/>
          </ac:spMkLst>
        </pc:spChg>
        <pc:spChg chg="add mod">
          <ac:chgData name="Xiaowu Hu" userId="1c2ad0e2-5d15-48bc-b04e-219d9abe181a" providerId="ADAL" clId="{81872997-0163-4B2B-885E-AE1D1271E889}" dt="2022-02-02T11:59:32.494" v="4241" actId="1076"/>
          <ac:spMkLst>
            <pc:docMk/>
            <pc:sldMk cId="3443364360" sldId="308"/>
            <ac:spMk id="68" creationId="{8F1B483E-BF9F-45AD-B59E-0D40E08CB2B2}"/>
          </ac:spMkLst>
        </pc:spChg>
        <pc:spChg chg="add mod">
          <ac:chgData name="Xiaowu Hu" userId="1c2ad0e2-5d15-48bc-b04e-219d9abe181a" providerId="ADAL" clId="{81872997-0163-4B2B-885E-AE1D1271E889}" dt="2022-02-02T11:59:37.445" v="4243" actId="1076"/>
          <ac:spMkLst>
            <pc:docMk/>
            <pc:sldMk cId="3443364360" sldId="308"/>
            <ac:spMk id="70" creationId="{7E7CD18E-1565-4155-8CB5-FF9F306275C0}"/>
          </ac:spMkLst>
        </pc:spChg>
        <pc:spChg chg="add mod">
          <ac:chgData name="Xiaowu Hu" userId="1c2ad0e2-5d15-48bc-b04e-219d9abe181a" providerId="ADAL" clId="{81872997-0163-4B2B-885E-AE1D1271E889}" dt="2022-02-02T11:59:42.776" v="4245" actId="1076"/>
          <ac:spMkLst>
            <pc:docMk/>
            <pc:sldMk cId="3443364360" sldId="308"/>
            <ac:spMk id="72" creationId="{5331D4AF-B4F2-4677-A61E-E3F9964205DA}"/>
          </ac:spMkLst>
        </pc:spChg>
        <pc:spChg chg="add mod">
          <ac:chgData name="Xiaowu Hu" userId="1c2ad0e2-5d15-48bc-b04e-219d9abe181a" providerId="ADAL" clId="{81872997-0163-4B2B-885E-AE1D1271E889}" dt="2022-02-03T01:58:38.820" v="5326" actId="20577"/>
          <ac:spMkLst>
            <pc:docMk/>
            <pc:sldMk cId="3443364360" sldId="308"/>
            <ac:spMk id="73" creationId="{1C78910B-DFB8-40E8-B2A1-32684925ABBD}"/>
          </ac:spMkLst>
        </pc:spChg>
        <pc:spChg chg="add mod">
          <ac:chgData name="Xiaowu Hu" userId="1c2ad0e2-5d15-48bc-b04e-219d9abe181a" providerId="ADAL" clId="{81872997-0163-4B2B-885E-AE1D1271E889}" dt="2022-02-02T12:05:00.235" v="4343" actId="20577"/>
          <ac:spMkLst>
            <pc:docMk/>
            <pc:sldMk cId="3443364360" sldId="308"/>
            <ac:spMk id="75" creationId="{2A6AE950-ECAF-4B23-BB40-7E4219C90E62}"/>
          </ac:spMkLst>
        </pc:spChg>
        <pc:spChg chg="add mod">
          <ac:chgData name="Xiaowu Hu" userId="1c2ad0e2-5d15-48bc-b04e-219d9abe181a" providerId="ADAL" clId="{81872997-0163-4B2B-885E-AE1D1271E889}" dt="2022-02-03T01:58:41.219" v="5327" actId="20577"/>
          <ac:spMkLst>
            <pc:docMk/>
            <pc:sldMk cId="3443364360" sldId="308"/>
            <ac:spMk id="77" creationId="{4E9B11AD-DE5C-4231-8B4C-374E27F6D294}"/>
          </ac:spMkLst>
        </pc:spChg>
        <pc:spChg chg="add mod">
          <ac:chgData name="Xiaowu Hu" userId="1c2ad0e2-5d15-48bc-b04e-219d9abe181a" providerId="ADAL" clId="{81872997-0163-4B2B-885E-AE1D1271E889}" dt="2022-02-02T12:43:26.727" v="4885" actId="20577"/>
          <ac:spMkLst>
            <pc:docMk/>
            <pc:sldMk cId="3443364360" sldId="308"/>
            <ac:spMk id="79" creationId="{0DE9FFE3-EFD7-4361-B389-3F0A148232BE}"/>
          </ac:spMkLst>
        </pc:spChg>
        <pc:spChg chg="add mod">
          <ac:chgData name="Xiaowu Hu" userId="1c2ad0e2-5d15-48bc-b04e-219d9abe181a" providerId="ADAL" clId="{81872997-0163-4B2B-885E-AE1D1271E889}" dt="2022-02-02T12:43:24.440" v="4884" actId="20577"/>
          <ac:spMkLst>
            <pc:docMk/>
            <pc:sldMk cId="3443364360" sldId="308"/>
            <ac:spMk id="81" creationId="{B551D2F4-6D26-4FD8-B728-02EB36885FF3}"/>
          </ac:spMkLst>
        </pc:spChg>
        <pc:spChg chg="add mod">
          <ac:chgData name="Xiaowu Hu" userId="1c2ad0e2-5d15-48bc-b04e-219d9abe181a" providerId="ADAL" clId="{81872997-0163-4B2B-885E-AE1D1271E889}" dt="2022-02-03T01:18:19.592" v="5107" actId="6549"/>
          <ac:spMkLst>
            <pc:docMk/>
            <pc:sldMk cId="3443364360" sldId="308"/>
            <ac:spMk id="83" creationId="{FEC5A12A-EA50-4F1D-879F-C27BC4D70E05}"/>
          </ac:spMkLst>
        </pc:spChg>
        <pc:spChg chg="add mod">
          <ac:chgData name="Xiaowu Hu" userId="1c2ad0e2-5d15-48bc-b04e-219d9abe181a" providerId="ADAL" clId="{81872997-0163-4B2B-885E-AE1D1271E889}" dt="2022-02-02T12:09:39.020" v="4490" actId="1076"/>
          <ac:spMkLst>
            <pc:docMk/>
            <pc:sldMk cId="3443364360" sldId="308"/>
            <ac:spMk id="120" creationId="{C11491F6-C436-4D71-ABEC-27B597DB0612}"/>
          </ac:spMkLst>
        </pc:spChg>
        <pc:spChg chg="add mod">
          <ac:chgData name="Xiaowu Hu" userId="1c2ad0e2-5d15-48bc-b04e-219d9abe181a" providerId="ADAL" clId="{81872997-0163-4B2B-885E-AE1D1271E889}" dt="2022-02-02T12:10:09.657" v="4507" actId="20577"/>
          <ac:spMkLst>
            <pc:docMk/>
            <pc:sldMk cId="3443364360" sldId="308"/>
            <ac:spMk id="127" creationId="{28DE4BCC-61FE-4765-A30E-2555E1A58DAF}"/>
          </ac:spMkLst>
        </pc:spChg>
        <pc:spChg chg="add mod">
          <ac:chgData name="Xiaowu Hu" userId="1c2ad0e2-5d15-48bc-b04e-219d9abe181a" providerId="ADAL" clId="{81872997-0163-4B2B-885E-AE1D1271E889}" dt="2022-02-02T12:11:02.674" v="4530" actId="1038"/>
          <ac:spMkLst>
            <pc:docMk/>
            <pc:sldMk cId="3443364360" sldId="308"/>
            <ac:spMk id="129" creationId="{527F372A-22C2-4A4A-97A2-CA3C2C9D5102}"/>
          </ac:spMkLst>
        </pc:spChg>
        <pc:spChg chg="add del">
          <ac:chgData name="Xiaowu Hu" userId="1c2ad0e2-5d15-48bc-b04e-219d9abe181a" providerId="ADAL" clId="{81872997-0163-4B2B-885E-AE1D1271E889}" dt="2022-02-02T12:14:31.215" v="4557" actId="22"/>
          <ac:spMkLst>
            <pc:docMk/>
            <pc:sldMk cId="3443364360" sldId="308"/>
            <ac:spMk id="137" creationId="{659A04C3-1130-49F8-B000-049E50A39E24}"/>
          </ac:spMkLst>
        </pc:spChg>
        <pc:spChg chg="add del">
          <ac:chgData name="Xiaowu Hu" userId="1c2ad0e2-5d15-48bc-b04e-219d9abe181a" providerId="ADAL" clId="{81872997-0163-4B2B-885E-AE1D1271E889}" dt="2022-02-02T12:14:45.074" v="4564" actId="478"/>
          <ac:spMkLst>
            <pc:docMk/>
            <pc:sldMk cId="3443364360" sldId="308"/>
            <ac:spMk id="139" creationId="{04A86A7E-472E-4FFC-94F4-510E7C304441}"/>
          </ac:spMkLst>
        </pc:spChg>
        <pc:grpChg chg="add del mod">
          <ac:chgData name="Xiaowu Hu" userId="1c2ad0e2-5d15-48bc-b04e-219d9abe181a" providerId="ADAL" clId="{81872997-0163-4B2B-885E-AE1D1271E889}" dt="2022-02-02T11:56:38.881" v="4153" actId="165"/>
          <ac:grpSpMkLst>
            <pc:docMk/>
            <pc:sldMk cId="3443364360" sldId="308"/>
            <ac:grpSpMk id="4" creationId="{25CB4AF4-7DFC-4460-86C5-7E561C98A1E8}"/>
          </ac:grpSpMkLst>
        </pc:grpChg>
        <pc:grpChg chg="add">
          <ac:chgData name="Xiaowu Hu" userId="1c2ad0e2-5d15-48bc-b04e-219d9abe181a" providerId="ADAL" clId="{81872997-0163-4B2B-885E-AE1D1271E889}" dt="2022-02-03T06:06:52.260" v="5328" actId="164"/>
          <ac:grpSpMkLst>
            <pc:docMk/>
            <pc:sldMk cId="3443364360" sldId="308"/>
            <ac:grpSpMk id="4" creationId="{EB538E6B-14F4-4D79-BF08-314CA728EBEB}"/>
          </ac:grpSpMkLst>
        </pc:grpChg>
        <pc:cxnChg chg="mod topLvl">
          <ac:chgData name="Xiaowu Hu" userId="1c2ad0e2-5d15-48bc-b04e-219d9abe181a" providerId="ADAL" clId="{81872997-0163-4B2B-885E-AE1D1271E889}" dt="2022-02-02T12:07:40.286" v="4453" actId="14100"/>
          <ac:cxnSpMkLst>
            <pc:docMk/>
            <pc:sldMk cId="3443364360" sldId="308"/>
            <ac:cxnSpMk id="12" creationId="{97E7EE8A-347C-4295-B23A-2623944F3135}"/>
          </ac:cxnSpMkLst>
        </pc:cxnChg>
        <pc:cxnChg chg="mod topLvl">
          <ac:chgData name="Xiaowu Hu" userId="1c2ad0e2-5d15-48bc-b04e-219d9abe181a" providerId="ADAL" clId="{81872997-0163-4B2B-885E-AE1D1271E889}" dt="2022-02-02T12:07:57.376" v="4463" actId="1035"/>
          <ac:cxnSpMkLst>
            <pc:docMk/>
            <pc:sldMk cId="3443364360" sldId="308"/>
            <ac:cxnSpMk id="13" creationId="{65AFD9D1-027B-49C5-B37A-1F8423096F98}"/>
          </ac:cxnSpMkLst>
        </pc:cxnChg>
        <pc:cxnChg chg="add del mod topLvl">
          <ac:chgData name="Xiaowu Hu" userId="1c2ad0e2-5d15-48bc-b04e-219d9abe181a" providerId="ADAL" clId="{81872997-0163-4B2B-885E-AE1D1271E889}" dt="2022-02-02T12:09:15.136" v="4486" actId="14100"/>
          <ac:cxnSpMkLst>
            <pc:docMk/>
            <pc:sldMk cId="3443364360" sldId="308"/>
            <ac:cxnSpMk id="14" creationId="{2814AC6A-7D3F-4189-B068-F8FAF192A0D0}"/>
          </ac:cxnSpMkLst>
        </pc:cxnChg>
        <pc:cxnChg chg="mod topLvl">
          <ac:chgData name="Xiaowu Hu" userId="1c2ad0e2-5d15-48bc-b04e-219d9abe181a" providerId="ADAL" clId="{81872997-0163-4B2B-885E-AE1D1271E889}" dt="2022-02-02T12:09:55.171" v="4495" actId="208"/>
          <ac:cxnSpMkLst>
            <pc:docMk/>
            <pc:sldMk cId="3443364360" sldId="308"/>
            <ac:cxnSpMk id="15" creationId="{72E60B9A-ADB3-41D5-84F3-3CA6B1D3FAE1}"/>
          </ac:cxnSpMkLst>
        </pc:cxnChg>
        <pc:cxnChg chg="del mod topLvl">
          <ac:chgData name="Xiaowu Hu" userId="1c2ad0e2-5d15-48bc-b04e-219d9abe181a" providerId="ADAL" clId="{81872997-0163-4B2B-885E-AE1D1271E889}" dt="2022-02-02T11:56:52.580" v="4157" actId="478"/>
          <ac:cxnSpMkLst>
            <pc:docMk/>
            <pc:sldMk cId="3443364360" sldId="308"/>
            <ac:cxnSpMk id="16" creationId="{51052CE1-7A98-4431-9CA5-E3B4D7293919}"/>
          </ac:cxnSpMkLst>
        </pc:cxnChg>
        <pc:cxnChg chg="mod topLvl">
          <ac:chgData name="Xiaowu Hu" userId="1c2ad0e2-5d15-48bc-b04e-219d9abe181a" providerId="ADAL" clId="{81872997-0163-4B2B-885E-AE1D1271E889}" dt="2022-02-02T11:58:49.892" v="4226" actId="14100"/>
          <ac:cxnSpMkLst>
            <pc:docMk/>
            <pc:sldMk cId="3443364360" sldId="308"/>
            <ac:cxnSpMk id="17" creationId="{A2E0D256-DCE5-4470-BFBE-A48C32CBCEE0}"/>
          </ac:cxnSpMkLst>
        </pc:cxnChg>
        <pc:cxnChg chg="mod topLvl">
          <ac:chgData name="Xiaowu Hu" userId="1c2ad0e2-5d15-48bc-b04e-219d9abe181a" providerId="ADAL" clId="{81872997-0163-4B2B-885E-AE1D1271E889}" dt="2022-02-02T12:06:13.111" v="4382" actId="208"/>
          <ac:cxnSpMkLst>
            <pc:docMk/>
            <pc:sldMk cId="3443364360" sldId="308"/>
            <ac:cxnSpMk id="18" creationId="{37BC8A33-484F-4544-AF34-357097B6E7E7}"/>
          </ac:cxnSpMkLst>
        </pc:cxnChg>
        <pc:cxnChg chg="mod topLvl">
          <ac:chgData name="Xiaowu Hu" userId="1c2ad0e2-5d15-48bc-b04e-219d9abe181a" providerId="ADAL" clId="{81872997-0163-4B2B-885E-AE1D1271E889}" dt="2022-02-02T12:06:17.046" v="4384" actId="208"/>
          <ac:cxnSpMkLst>
            <pc:docMk/>
            <pc:sldMk cId="3443364360" sldId="308"/>
            <ac:cxnSpMk id="19" creationId="{EB8BBAA6-2C93-4048-BAB5-1F31FF4063A8}"/>
          </ac:cxnSpMkLst>
        </pc:cxnChg>
        <pc:cxnChg chg="mod topLvl">
          <ac:chgData name="Xiaowu Hu" userId="1c2ad0e2-5d15-48bc-b04e-219d9abe181a" providerId="ADAL" clId="{81872997-0163-4B2B-885E-AE1D1271E889}" dt="2022-02-02T12:06:15.128" v="4383" actId="208"/>
          <ac:cxnSpMkLst>
            <pc:docMk/>
            <pc:sldMk cId="3443364360" sldId="308"/>
            <ac:cxnSpMk id="20" creationId="{91E19F02-D7D8-409B-B7E6-0B7A2769CDC7}"/>
          </ac:cxnSpMkLst>
        </pc:cxnChg>
        <pc:cxnChg chg="mod topLvl">
          <ac:chgData name="Xiaowu Hu" userId="1c2ad0e2-5d15-48bc-b04e-219d9abe181a" providerId="ADAL" clId="{81872997-0163-4B2B-885E-AE1D1271E889}" dt="2022-02-03T01:55:46.923" v="5297" actId="14100"/>
          <ac:cxnSpMkLst>
            <pc:docMk/>
            <pc:sldMk cId="3443364360" sldId="308"/>
            <ac:cxnSpMk id="21" creationId="{62FAE296-2185-4CA4-B5C4-088EF349343F}"/>
          </ac:cxnSpMkLst>
        </pc:cxnChg>
        <pc:cxnChg chg="mod topLvl">
          <ac:chgData name="Xiaowu Hu" userId="1c2ad0e2-5d15-48bc-b04e-219d9abe181a" providerId="ADAL" clId="{81872997-0163-4B2B-885E-AE1D1271E889}" dt="2022-02-03T01:55:46.923" v="5297" actId="14100"/>
          <ac:cxnSpMkLst>
            <pc:docMk/>
            <pc:sldMk cId="3443364360" sldId="308"/>
            <ac:cxnSpMk id="22" creationId="{98240944-12C7-42AA-B068-621411FDB232}"/>
          </ac:cxnSpMkLst>
        </pc:cxnChg>
        <pc:cxnChg chg="mod topLvl">
          <ac:chgData name="Xiaowu Hu" userId="1c2ad0e2-5d15-48bc-b04e-219d9abe181a" providerId="ADAL" clId="{81872997-0163-4B2B-885E-AE1D1271E889}" dt="2022-02-03T01:55:46.923" v="5297" actId="14100"/>
          <ac:cxnSpMkLst>
            <pc:docMk/>
            <pc:sldMk cId="3443364360" sldId="308"/>
            <ac:cxnSpMk id="23" creationId="{CF3AB870-0DEA-4598-A679-5AF2E03BDD47}"/>
          </ac:cxnSpMkLst>
        </pc:cxnChg>
        <pc:cxnChg chg="add mod">
          <ac:chgData name="Xiaowu Hu" userId="1c2ad0e2-5d15-48bc-b04e-219d9abe181a" providerId="ADAL" clId="{81872997-0163-4B2B-885E-AE1D1271E889}" dt="2022-02-02T12:07:33.550" v="4452" actId="14100"/>
          <ac:cxnSpMkLst>
            <pc:docMk/>
            <pc:sldMk cId="3443364360" sldId="308"/>
            <ac:cxnSpMk id="86" creationId="{CEB4A802-8B89-423A-B943-1B9DF80D1324}"/>
          </ac:cxnSpMkLst>
        </pc:cxnChg>
        <pc:cxnChg chg="add mod">
          <ac:chgData name="Xiaowu Hu" userId="1c2ad0e2-5d15-48bc-b04e-219d9abe181a" providerId="ADAL" clId="{81872997-0163-4B2B-885E-AE1D1271E889}" dt="2022-02-02T12:08:46.202" v="4480" actId="208"/>
          <ac:cxnSpMkLst>
            <pc:docMk/>
            <pc:sldMk cId="3443364360" sldId="308"/>
            <ac:cxnSpMk id="98" creationId="{A94213C4-4141-4A15-9C11-5213576D7CFE}"/>
          </ac:cxnSpMkLst>
        </pc:cxnChg>
        <pc:cxnChg chg="add mod">
          <ac:chgData name="Xiaowu Hu" userId="1c2ad0e2-5d15-48bc-b04e-219d9abe181a" providerId="ADAL" clId="{81872997-0163-4B2B-885E-AE1D1271E889}" dt="2022-02-02T12:08:45.243" v="4479" actId="208"/>
          <ac:cxnSpMkLst>
            <pc:docMk/>
            <pc:sldMk cId="3443364360" sldId="308"/>
            <ac:cxnSpMk id="103" creationId="{F248253F-FD66-42A3-9F16-7715B0678241}"/>
          </ac:cxnSpMkLst>
        </pc:cxnChg>
        <pc:cxnChg chg="add mod">
          <ac:chgData name="Xiaowu Hu" userId="1c2ad0e2-5d15-48bc-b04e-219d9abe181a" providerId="ADAL" clId="{81872997-0163-4B2B-885E-AE1D1271E889}" dt="2022-02-02T12:08:17.001" v="4471" actId="14100"/>
          <ac:cxnSpMkLst>
            <pc:docMk/>
            <pc:sldMk cId="3443364360" sldId="308"/>
            <ac:cxnSpMk id="107" creationId="{D20F8D21-5DA9-40C7-BCF9-BE7A04EC2916}"/>
          </ac:cxnSpMkLst>
        </pc:cxnChg>
        <pc:cxnChg chg="add mod">
          <ac:chgData name="Xiaowu Hu" userId="1c2ad0e2-5d15-48bc-b04e-219d9abe181a" providerId="ADAL" clId="{81872997-0163-4B2B-885E-AE1D1271E889}" dt="2022-02-02T12:08:43.448" v="4478" actId="208"/>
          <ac:cxnSpMkLst>
            <pc:docMk/>
            <pc:sldMk cId="3443364360" sldId="308"/>
            <ac:cxnSpMk id="113" creationId="{6AF98D69-B453-4E4C-BE76-3FCA6F45005D}"/>
          </ac:cxnSpMkLst>
        </pc:cxnChg>
        <pc:cxnChg chg="add mod">
          <ac:chgData name="Xiaowu Hu" userId="1c2ad0e2-5d15-48bc-b04e-219d9abe181a" providerId="ADAL" clId="{81872997-0163-4B2B-885E-AE1D1271E889}" dt="2022-02-02T12:09:51.063" v="4494" actId="14100"/>
          <ac:cxnSpMkLst>
            <pc:docMk/>
            <pc:sldMk cId="3443364360" sldId="308"/>
            <ac:cxnSpMk id="123" creationId="{3DFBD23B-B9C3-4B45-9116-82301C2BDFDB}"/>
          </ac:cxnSpMkLst>
        </pc:cxnChg>
        <pc:cxnChg chg="add mod">
          <ac:chgData name="Xiaowu Hu" userId="1c2ad0e2-5d15-48bc-b04e-219d9abe181a" providerId="ADAL" clId="{81872997-0163-4B2B-885E-AE1D1271E889}" dt="2022-02-03T01:55:46.923" v="5297" actId="14100"/>
          <ac:cxnSpMkLst>
            <pc:docMk/>
            <pc:sldMk cId="3443364360" sldId="308"/>
            <ac:cxnSpMk id="132" creationId="{59535DB6-5CC4-4473-B7D8-B99B97103089}"/>
          </ac:cxnSpMkLst>
        </pc:cxnChg>
      </pc:sldChg>
      <pc:sldChg chg="addSp delSp modSp new del mod modShow">
        <pc:chgData name="Xiaowu Hu" userId="1c2ad0e2-5d15-48bc-b04e-219d9abe181a" providerId="ADAL" clId="{81872997-0163-4B2B-885E-AE1D1271E889}" dt="2022-02-06T13:54:49.504" v="16783" actId="2696"/>
        <pc:sldMkLst>
          <pc:docMk/>
          <pc:sldMk cId="747194709" sldId="309"/>
        </pc:sldMkLst>
        <pc:spChg chg="mod">
          <ac:chgData name="Xiaowu Hu" userId="1c2ad0e2-5d15-48bc-b04e-219d9abe181a" providerId="ADAL" clId="{81872997-0163-4B2B-885E-AE1D1271E889}" dt="2022-02-06T10:08:48.464" v="12195" actId="1037"/>
          <ac:spMkLst>
            <pc:docMk/>
            <pc:sldMk cId="747194709" sldId="309"/>
            <ac:spMk id="2" creationId="{95758141-6758-452B-A4C4-DBD6ECE382A1}"/>
          </ac:spMkLst>
        </pc:spChg>
        <pc:spChg chg="mod">
          <ac:chgData name="Xiaowu Hu" userId="1c2ad0e2-5d15-48bc-b04e-219d9abe181a" providerId="ADAL" clId="{81872997-0163-4B2B-885E-AE1D1271E889}" dt="2022-02-02T13:01:53.989" v="4955" actId="20577"/>
          <ac:spMkLst>
            <pc:docMk/>
            <pc:sldMk cId="747194709" sldId="309"/>
            <ac:spMk id="3" creationId="{CF4CB9FA-6A9E-446E-9597-0D9AF28EB096}"/>
          </ac:spMkLst>
        </pc:spChg>
        <pc:spChg chg="add mod">
          <ac:chgData name="Xiaowu Hu" userId="1c2ad0e2-5d15-48bc-b04e-219d9abe181a" providerId="ADAL" clId="{81872997-0163-4B2B-885E-AE1D1271E889}" dt="2022-02-02T12:48:38.410" v="4946" actId="1582"/>
          <ac:spMkLst>
            <pc:docMk/>
            <pc:sldMk cId="747194709" sldId="309"/>
            <ac:spMk id="18" creationId="{E8D58017-865F-420D-992F-BB2004639522}"/>
          </ac:spMkLst>
        </pc:spChg>
        <pc:spChg chg="add mod">
          <ac:chgData name="Xiaowu Hu" userId="1c2ad0e2-5d15-48bc-b04e-219d9abe181a" providerId="ADAL" clId="{81872997-0163-4B2B-885E-AE1D1271E889}" dt="2022-02-02T13:04:36.512" v="5043" actId="14100"/>
          <ac:spMkLst>
            <pc:docMk/>
            <pc:sldMk cId="747194709" sldId="309"/>
            <ac:spMk id="19" creationId="{784018BB-4A34-45B9-AE7E-2D2540DDDF28}"/>
          </ac:spMkLst>
        </pc:spChg>
        <pc:grpChg chg="del mod">
          <ac:chgData name="Xiaowu Hu" userId="1c2ad0e2-5d15-48bc-b04e-219d9abe181a" providerId="ADAL" clId="{81872997-0163-4B2B-885E-AE1D1271E889}" dt="2022-02-06T10:03:11.995" v="12048"/>
          <ac:grpSpMkLst>
            <pc:docMk/>
            <pc:sldMk cId="747194709" sldId="309"/>
            <ac:grpSpMk id="10" creationId="{BE82CEF2-2A2E-419D-BE07-F516BCB6AB9E}"/>
          </ac:grpSpMkLst>
        </pc:grpChg>
        <pc:grpChg chg="del mod">
          <ac:chgData name="Xiaowu Hu" userId="1c2ad0e2-5d15-48bc-b04e-219d9abe181a" providerId="ADAL" clId="{81872997-0163-4B2B-885E-AE1D1271E889}" dt="2022-02-06T10:03:11.995" v="12046"/>
          <ac:grpSpMkLst>
            <pc:docMk/>
            <pc:sldMk cId="747194709" sldId="309"/>
            <ac:grpSpMk id="26" creationId="{E1DB5D41-D0AF-4BD0-82BF-8DFED4687B81}"/>
          </ac:grpSpMkLst>
        </pc:grpChg>
        <pc:grpChg chg="mod">
          <ac:chgData name="Xiaowu Hu" userId="1c2ad0e2-5d15-48bc-b04e-219d9abe181a" providerId="ADAL" clId="{81872997-0163-4B2B-885E-AE1D1271E889}" dt="2022-02-06T10:03:37.263" v="12058"/>
          <ac:grpSpMkLst>
            <pc:docMk/>
            <pc:sldMk cId="747194709" sldId="309"/>
            <ac:grpSpMk id="30" creationId="{89A4A0BA-E7F2-434A-93C5-62485290F309}"/>
          </ac:grpSpMkLst>
        </pc:grpChg>
        <pc:grpChg chg="mod">
          <ac:chgData name="Xiaowu Hu" userId="1c2ad0e2-5d15-48bc-b04e-219d9abe181a" providerId="ADAL" clId="{81872997-0163-4B2B-885E-AE1D1271E889}" dt="2022-02-06T10:04:00.904" v="12064"/>
          <ac:grpSpMkLst>
            <pc:docMk/>
            <pc:sldMk cId="747194709" sldId="309"/>
            <ac:grpSpMk id="36" creationId="{E3D36FB3-65CD-4203-9AAC-2F456E8ADFCB}"/>
          </ac:grpSpMkLst>
        </pc:grpChg>
        <pc:grpChg chg="mod">
          <ac:chgData name="Xiaowu Hu" userId="1c2ad0e2-5d15-48bc-b04e-219d9abe181a" providerId="ADAL" clId="{81872997-0163-4B2B-885E-AE1D1271E889}" dt="2022-02-06T10:04:27.546" v="12068"/>
          <ac:grpSpMkLst>
            <pc:docMk/>
            <pc:sldMk cId="747194709" sldId="309"/>
            <ac:grpSpMk id="40" creationId="{6F2C46C3-2239-45B6-BB9F-0B6715ACAC60}"/>
          </ac:grpSpMkLst>
        </pc:grpChg>
        <pc:picChg chg="add mod">
          <ac:chgData name="Xiaowu Hu" userId="1c2ad0e2-5d15-48bc-b04e-219d9abe181a" providerId="ADAL" clId="{81872997-0163-4B2B-885E-AE1D1271E889}" dt="2022-02-03T06:42:50.737" v="6275" actId="1038"/>
          <ac:picMkLst>
            <pc:docMk/>
            <pc:sldMk cId="747194709" sldId="309"/>
            <ac:picMk id="5" creationId="{CA5DC5DC-E5B8-4FB3-A819-4EE4F5DCCD23}"/>
          </ac:picMkLst>
        </pc:picChg>
        <pc:picChg chg="add mod">
          <ac:chgData name="Xiaowu Hu" userId="1c2ad0e2-5d15-48bc-b04e-219d9abe181a" providerId="ADAL" clId="{81872997-0163-4B2B-885E-AE1D1271E889}" dt="2022-02-03T01:26:54.527" v="5111" actId="14100"/>
          <ac:picMkLst>
            <pc:docMk/>
            <pc:sldMk cId="747194709" sldId="309"/>
            <ac:picMk id="6" creationId="{67373751-19AF-45F3-B9CA-7C5ADE58265E}"/>
          </ac:picMkLst>
        </pc:picChg>
        <pc:picChg chg="add del mod">
          <ac:chgData name="Xiaowu Hu" userId="1c2ad0e2-5d15-48bc-b04e-219d9abe181a" providerId="ADAL" clId="{81872997-0163-4B2B-885E-AE1D1271E889}" dt="2022-02-03T01:26:41.636" v="5108" actId="478"/>
          <ac:picMkLst>
            <pc:docMk/>
            <pc:sldMk cId="747194709" sldId="309"/>
            <ac:picMk id="7" creationId="{D41D272E-9228-4384-BE4F-A251785CF0F4}"/>
          </ac:picMkLst>
        </pc:picChg>
        <pc:picChg chg="add del mod">
          <ac:chgData name="Xiaowu Hu" userId="1c2ad0e2-5d15-48bc-b04e-219d9abe181a" providerId="ADAL" clId="{81872997-0163-4B2B-885E-AE1D1271E889}" dt="2022-02-02T12:39:51.271" v="4872" actId="478"/>
          <ac:picMkLst>
            <pc:docMk/>
            <pc:sldMk cId="747194709" sldId="309"/>
            <ac:picMk id="9" creationId="{02F4DC6C-4797-4C27-9A72-92A8A018042E}"/>
          </ac:picMkLst>
        </pc:picChg>
        <pc:picChg chg="add mod">
          <ac:chgData name="Xiaowu Hu" userId="1c2ad0e2-5d15-48bc-b04e-219d9abe181a" providerId="ADAL" clId="{81872997-0163-4B2B-885E-AE1D1271E889}" dt="2022-02-03T01:28:54.683" v="5144" actId="1035"/>
          <ac:picMkLst>
            <pc:docMk/>
            <pc:sldMk cId="747194709" sldId="309"/>
            <ac:picMk id="9" creationId="{80078492-D2D3-4E75-B176-438F6CBCC32F}"/>
          </ac:picMkLst>
        </pc:picChg>
        <pc:picChg chg="add del">
          <ac:chgData name="Xiaowu Hu" userId="1c2ad0e2-5d15-48bc-b04e-219d9abe181a" providerId="ADAL" clId="{81872997-0163-4B2B-885E-AE1D1271E889}" dt="2022-02-02T12:39:53.980" v="4874" actId="478"/>
          <ac:picMkLst>
            <pc:docMk/>
            <pc:sldMk cId="747194709" sldId="309"/>
            <ac:picMk id="11" creationId="{C1F7EC44-3615-4E12-8923-2E2C21A7208C}"/>
          </ac:picMkLst>
        </pc:picChg>
        <pc:picChg chg="add mod">
          <ac:chgData name="Xiaowu Hu" userId="1c2ad0e2-5d15-48bc-b04e-219d9abe181a" providerId="ADAL" clId="{81872997-0163-4B2B-885E-AE1D1271E889}" dt="2022-02-03T01:28:53.143" v="5140" actId="1035"/>
          <ac:picMkLst>
            <pc:docMk/>
            <pc:sldMk cId="747194709" sldId="309"/>
            <ac:picMk id="11" creationId="{FB5E0268-2F31-4B40-9B1F-51916E73D3A3}"/>
          </ac:picMkLst>
        </pc:picChg>
        <pc:picChg chg="add del mod">
          <ac:chgData name="Xiaowu Hu" userId="1c2ad0e2-5d15-48bc-b04e-219d9abe181a" providerId="ADAL" clId="{81872997-0163-4B2B-885E-AE1D1271E889}" dt="2022-02-03T01:26:56.404" v="5112" actId="478"/>
          <ac:picMkLst>
            <pc:docMk/>
            <pc:sldMk cId="747194709" sldId="309"/>
            <ac:picMk id="13" creationId="{207E1A31-02FB-4EBC-BCCE-F17CAB7C57C7}"/>
          </ac:picMkLst>
        </pc:picChg>
        <pc:picChg chg="add mod">
          <ac:chgData name="Xiaowu Hu" userId="1c2ad0e2-5d15-48bc-b04e-219d9abe181a" providerId="ADAL" clId="{81872997-0163-4B2B-885E-AE1D1271E889}" dt="2022-02-03T01:28:50.252" v="5135" actId="1035"/>
          <ac:picMkLst>
            <pc:docMk/>
            <pc:sldMk cId="747194709" sldId="309"/>
            <ac:picMk id="14" creationId="{FE27A0A4-9B4F-422D-B4F6-90942B6D8602}"/>
          </ac:picMkLst>
        </pc:picChg>
        <pc:picChg chg="add del mod">
          <ac:chgData name="Xiaowu Hu" userId="1c2ad0e2-5d15-48bc-b04e-219d9abe181a" providerId="ADAL" clId="{81872997-0163-4B2B-885E-AE1D1271E889}" dt="2022-02-03T01:27:30.288" v="5117" actId="478"/>
          <ac:picMkLst>
            <pc:docMk/>
            <pc:sldMk cId="747194709" sldId="309"/>
            <ac:picMk id="15" creationId="{7BC51E53-0CB0-4431-B84C-CA412E33094E}"/>
          </ac:picMkLst>
        </pc:picChg>
        <pc:picChg chg="add del mod">
          <ac:chgData name="Xiaowu Hu" userId="1c2ad0e2-5d15-48bc-b04e-219d9abe181a" providerId="ADAL" clId="{81872997-0163-4B2B-885E-AE1D1271E889}" dt="2022-02-03T01:28:10.705" v="5123" actId="478"/>
          <ac:picMkLst>
            <pc:docMk/>
            <pc:sldMk cId="747194709" sldId="309"/>
            <ac:picMk id="17" creationId="{FB712B26-677C-4B8C-9361-4A7926336275}"/>
          </ac:picMkLst>
        </pc:picChg>
        <pc:inkChg chg="add del">
          <ac:chgData name="Xiaowu Hu" userId="1c2ad0e2-5d15-48bc-b04e-219d9abe181a" providerId="ADAL" clId="{81872997-0163-4B2B-885E-AE1D1271E889}" dt="2022-02-06T10:03:11.995" v="12052"/>
          <ac:inkMkLst>
            <pc:docMk/>
            <pc:sldMk cId="747194709" sldId="309"/>
            <ac:inkMk id="4" creationId="{8D8B1420-5790-4096-A68F-6390F145C5D0}"/>
          </ac:inkMkLst>
        </pc:inkChg>
        <pc:inkChg chg="add del mod">
          <ac:chgData name="Xiaowu Hu" userId="1c2ad0e2-5d15-48bc-b04e-219d9abe181a" providerId="ADAL" clId="{81872997-0163-4B2B-885E-AE1D1271E889}" dt="2022-02-06T10:03:11.995" v="12049"/>
          <ac:inkMkLst>
            <pc:docMk/>
            <pc:sldMk cId="747194709" sldId="309"/>
            <ac:inkMk id="7" creationId="{4FC20B34-B0EF-466B-B0F5-81582EF41535}"/>
          </ac:inkMkLst>
        </pc:inkChg>
        <pc:inkChg chg="add del mod">
          <ac:chgData name="Xiaowu Hu" userId="1c2ad0e2-5d15-48bc-b04e-219d9abe181a" providerId="ADAL" clId="{81872997-0163-4B2B-885E-AE1D1271E889}" dt="2022-02-06T10:03:11.995" v="12048"/>
          <ac:inkMkLst>
            <pc:docMk/>
            <pc:sldMk cId="747194709" sldId="309"/>
            <ac:inkMk id="8" creationId="{AC676901-DDA8-4AD9-9513-44BC40CBCF55}"/>
          </ac:inkMkLst>
        </pc:inkChg>
        <pc:inkChg chg="add del">
          <ac:chgData name="Xiaowu Hu" userId="1c2ad0e2-5d15-48bc-b04e-219d9abe181a" providerId="ADAL" clId="{81872997-0163-4B2B-885E-AE1D1271E889}" dt="2022-02-06T10:03:11.995" v="12054"/>
          <ac:inkMkLst>
            <pc:docMk/>
            <pc:sldMk cId="747194709" sldId="309"/>
            <ac:inkMk id="12" creationId="{C0E50CF8-677A-4164-8253-92AC1039E9A8}"/>
          </ac:inkMkLst>
        </pc:inkChg>
        <pc:inkChg chg="add del">
          <ac:chgData name="Xiaowu Hu" userId="1c2ad0e2-5d15-48bc-b04e-219d9abe181a" providerId="ADAL" clId="{81872997-0163-4B2B-885E-AE1D1271E889}" dt="2022-02-06T10:03:11.995" v="12045"/>
          <ac:inkMkLst>
            <pc:docMk/>
            <pc:sldMk cId="747194709" sldId="309"/>
            <ac:inkMk id="13" creationId="{39884343-4266-4193-9871-BBEE68D76AEC}"/>
          </ac:inkMkLst>
        </pc:inkChg>
        <pc:inkChg chg="add del">
          <ac:chgData name="Xiaowu Hu" userId="1c2ad0e2-5d15-48bc-b04e-219d9abe181a" providerId="ADAL" clId="{81872997-0163-4B2B-885E-AE1D1271E889}" dt="2022-02-06T10:03:11.995" v="12051"/>
          <ac:inkMkLst>
            <pc:docMk/>
            <pc:sldMk cId="747194709" sldId="309"/>
            <ac:inkMk id="15" creationId="{55EF9D7F-FE37-4678-8D36-88BB5E892B87}"/>
          </ac:inkMkLst>
        </pc:inkChg>
        <pc:inkChg chg="add del">
          <ac:chgData name="Xiaowu Hu" userId="1c2ad0e2-5d15-48bc-b04e-219d9abe181a" providerId="ADAL" clId="{81872997-0163-4B2B-885E-AE1D1271E889}" dt="2022-02-06T10:03:11.995" v="12053"/>
          <ac:inkMkLst>
            <pc:docMk/>
            <pc:sldMk cId="747194709" sldId="309"/>
            <ac:inkMk id="16" creationId="{AFEBE76A-658A-4353-A6D6-87017BB7C07A}"/>
          </ac:inkMkLst>
        </pc:inkChg>
        <pc:inkChg chg="add del">
          <ac:chgData name="Xiaowu Hu" userId="1c2ad0e2-5d15-48bc-b04e-219d9abe181a" providerId="ADAL" clId="{81872997-0163-4B2B-885E-AE1D1271E889}" dt="2022-02-06T10:03:11.995" v="12044"/>
          <ac:inkMkLst>
            <pc:docMk/>
            <pc:sldMk cId="747194709" sldId="309"/>
            <ac:inkMk id="17" creationId="{B4DED4EF-F9D0-41DC-9032-22CC4282F3C1}"/>
          </ac:inkMkLst>
        </pc:inkChg>
        <pc:inkChg chg="add del">
          <ac:chgData name="Xiaowu Hu" userId="1c2ad0e2-5d15-48bc-b04e-219d9abe181a" providerId="ADAL" clId="{81872997-0163-4B2B-885E-AE1D1271E889}" dt="2022-02-06T10:02:52.334" v="12038"/>
          <ac:inkMkLst>
            <pc:docMk/>
            <pc:sldMk cId="747194709" sldId="309"/>
            <ac:inkMk id="20" creationId="{7FB3AFA8-A3C8-4CD1-9965-140740F7332C}"/>
          </ac:inkMkLst>
        </pc:inkChg>
        <pc:inkChg chg="add del">
          <ac:chgData name="Xiaowu Hu" userId="1c2ad0e2-5d15-48bc-b04e-219d9abe181a" providerId="ADAL" clId="{81872997-0163-4B2B-885E-AE1D1271E889}" dt="2022-02-06T10:02:42.103" v="12036"/>
          <ac:inkMkLst>
            <pc:docMk/>
            <pc:sldMk cId="747194709" sldId="309"/>
            <ac:inkMk id="21" creationId="{335EA008-5C7D-4A9B-90F0-985D9FFD04C7}"/>
          </ac:inkMkLst>
        </pc:inkChg>
        <pc:inkChg chg="add del">
          <ac:chgData name="Xiaowu Hu" userId="1c2ad0e2-5d15-48bc-b04e-219d9abe181a" providerId="ADAL" clId="{81872997-0163-4B2B-885E-AE1D1271E889}" dt="2022-02-06T10:02:53.169" v="12039"/>
          <ac:inkMkLst>
            <pc:docMk/>
            <pc:sldMk cId="747194709" sldId="309"/>
            <ac:inkMk id="22" creationId="{4C8BAB1C-EBE0-40B3-8757-9688CE2F6308}"/>
          </ac:inkMkLst>
        </pc:inkChg>
        <pc:inkChg chg="add del">
          <ac:chgData name="Xiaowu Hu" userId="1c2ad0e2-5d15-48bc-b04e-219d9abe181a" providerId="ADAL" clId="{81872997-0163-4B2B-885E-AE1D1271E889}" dt="2022-02-06T10:03:11.995" v="12050"/>
          <ac:inkMkLst>
            <pc:docMk/>
            <pc:sldMk cId="747194709" sldId="309"/>
            <ac:inkMk id="23" creationId="{13E15495-68FB-4BCF-98EC-703519C9F879}"/>
          </ac:inkMkLst>
        </pc:inkChg>
        <pc:inkChg chg="add del mod">
          <ac:chgData name="Xiaowu Hu" userId="1c2ad0e2-5d15-48bc-b04e-219d9abe181a" providerId="ADAL" clId="{81872997-0163-4B2B-885E-AE1D1271E889}" dt="2022-02-06T10:03:11.995" v="12047"/>
          <ac:inkMkLst>
            <pc:docMk/>
            <pc:sldMk cId="747194709" sldId="309"/>
            <ac:inkMk id="24" creationId="{E0036420-3886-4BDF-A787-D4C206059CCC}"/>
          </ac:inkMkLst>
        </pc:inkChg>
        <pc:inkChg chg="add del mod">
          <ac:chgData name="Xiaowu Hu" userId="1c2ad0e2-5d15-48bc-b04e-219d9abe181a" providerId="ADAL" clId="{81872997-0163-4B2B-885E-AE1D1271E889}" dt="2022-02-06T10:03:11.995" v="12046"/>
          <ac:inkMkLst>
            <pc:docMk/>
            <pc:sldMk cId="747194709" sldId="309"/>
            <ac:inkMk id="25" creationId="{9C33C913-F31C-4BF0-BFCE-6E4693871D58}"/>
          </ac:inkMkLst>
        </pc:inkChg>
        <pc:inkChg chg="add">
          <ac:chgData name="Xiaowu Hu" userId="1c2ad0e2-5d15-48bc-b04e-219d9abe181a" providerId="ADAL" clId="{81872997-0163-4B2B-885E-AE1D1271E889}" dt="2022-02-06T10:03:28.538" v="12055" actId="9405"/>
          <ac:inkMkLst>
            <pc:docMk/>
            <pc:sldMk cId="747194709" sldId="309"/>
            <ac:inkMk id="27" creationId="{D8B852EC-2BE8-42B6-AE70-73BB62532F35}"/>
          </ac:inkMkLst>
        </pc:inkChg>
        <pc:inkChg chg="add mod">
          <ac:chgData name="Xiaowu Hu" userId="1c2ad0e2-5d15-48bc-b04e-219d9abe181a" providerId="ADAL" clId="{81872997-0163-4B2B-885E-AE1D1271E889}" dt="2022-02-06T10:03:37.263" v="12058"/>
          <ac:inkMkLst>
            <pc:docMk/>
            <pc:sldMk cId="747194709" sldId="309"/>
            <ac:inkMk id="28" creationId="{4A2AD4C1-6DA1-46EE-A53D-739A8E557018}"/>
          </ac:inkMkLst>
        </pc:inkChg>
        <pc:inkChg chg="add mod">
          <ac:chgData name="Xiaowu Hu" userId="1c2ad0e2-5d15-48bc-b04e-219d9abe181a" providerId="ADAL" clId="{81872997-0163-4B2B-885E-AE1D1271E889}" dt="2022-02-06T10:03:37.263" v="12058"/>
          <ac:inkMkLst>
            <pc:docMk/>
            <pc:sldMk cId="747194709" sldId="309"/>
            <ac:inkMk id="29" creationId="{801AB79A-B666-4B46-BED6-7E27231E7E02}"/>
          </ac:inkMkLst>
        </pc:inkChg>
        <pc:inkChg chg="add">
          <ac:chgData name="Xiaowu Hu" userId="1c2ad0e2-5d15-48bc-b04e-219d9abe181a" providerId="ADAL" clId="{81872997-0163-4B2B-885E-AE1D1271E889}" dt="2022-02-06T10:03:43.101" v="12059" actId="9405"/>
          <ac:inkMkLst>
            <pc:docMk/>
            <pc:sldMk cId="747194709" sldId="309"/>
            <ac:inkMk id="31" creationId="{3CCC4B65-48C8-4DFE-BF44-EF18F72CD1F0}"/>
          </ac:inkMkLst>
        </pc:inkChg>
        <pc:inkChg chg="add">
          <ac:chgData name="Xiaowu Hu" userId="1c2ad0e2-5d15-48bc-b04e-219d9abe181a" providerId="ADAL" clId="{81872997-0163-4B2B-885E-AE1D1271E889}" dt="2022-02-06T10:03:47.231" v="12060" actId="9405"/>
          <ac:inkMkLst>
            <pc:docMk/>
            <pc:sldMk cId="747194709" sldId="309"/>
            <ac:inkMk id="32" creationId="{5E7C9C94-75C5-4C7E-B84C-938E5EE8D1CC}"/>
          </ac:inkMkLst>
        </pc:inkChg>
        <pc:inkChg chg="add">
          <ac:chgData name="Xiaowu Hu" userId="1c2ad0e2-5d15-48bc-b04e-219d9abe181a" providerId="ADAL" clId="{81872997-0163-4B2B-885E-AE1D1271E889}" dt="2022-02-06T10:03:53.262" v="12061" actId="9405"/>
          <ac:inkMkLst>
            <pc:docMk/>
            <pc:sldMk cId="747194709" sldId="309"/>
            <ac:inkMk id="33" creationId="{F006BD31-D224-4911-982A-29A83B1623D3}"/>
          </ac:inkMkLst>
        </pc:inkChg>
        <pc:inkChg chg="add mod">
          <ac:chgData name="Xiaowu Hu" userId="1c2ad0e2-5d15-48bc-b04e-219d9abe181a" providerId="ADAL" clId="{81872997-0163-4B2B-885E-AE1D1271E889}" dt="2022-02-06T10:04:00.904" v="12064"/>
          <ac:inkMkLst>
            <pc:docMk/>
            <pc:sldMk cId="747194709" sldId="309"/>
            <ac:inkMk id="34" creationId="{E4FE210D-2708-49F2-8EA7-2D4363FC94EE}"/>
          </ac:inkMkLst>
        </pc:inkChg>
        <pc:inkChg chg="add mod">
          <ac:chgData name="Xiaowu Hu" userId="1c2ad0e2-5d15-48bc-b04e-219d9abe181a" providerId="ADAL" clId="{81872997-0163-4B2B-885E-AE1D1271E889}" dt="2022-02-06T10:04:00.904" v="12064"/>
          <ac:inkMkLst>
            <pc:docMk/>
            <pc:sldMk cId="747194709" sldId="309"/>
            <ac:inkMk id="35" creationId="{A9D71B88-B170-4503-8B75-9B633DBEF7C1}"/>
          </ac:inkMkLst>
        </pc:inkChg>
        <pc:inkChg chg="add">
          <ac:chgData name="Xiaowu Hu" userId="1c2ad0e2-5d15-48bc-b04e-219d9abe181a" providerId="ADAL" clId="{81872997-0163-4B2B-885E-AE1D1271E889}" dt="2022-02-06T10:04:12.665" v="12065" actId="9405"/>
          <ac:inkMkLst>
            <pc:docMk/>
            <pc:sldMk cId="747194709" sldId="309"/>
            <ac:inkMk id="37" creationId="{3F181661-F277-4BF2-990F-5BA7D899854C}"/>
          </ac:inkMkLst>
        </pc:inkChg>
        <pc:inkChg chg="add mod">
          <ac:chgData name="Xiaowu Hu" userId="1c2ad0e2-5d15-48bc-b04e-219d9abe181a" providerId="ADAL" clId="{81872997-0163-4B2B-885E-AE1D1271E889}" dt="2022-02-06T10:04:27.546" v="12068"/>
          <ac:inkMkLst>
            <pc:docMk/>
            <pc:sldMk cId="747194709" sldId="309"/>
            <ac:inkMk id="38" creationId="{9AA12B7F-AD4C-4327-8D12-A900E6FEFE6A}"/>
          </ac:inkMkLst>
        </pc:inkChg>
        <pc:inkChg chg="add mod">
          <ac:chgData name="Xiaowu Hu" userId="1c2ad0e2-5d15-48bc-b04e-219d9abe181a" providerId="ADAL" clId="{81872997-0163-4B2B-885E-AE1D1271E889}" dt="2022-02-06T10:04:27.546" v="12068"/>
          <ac:inkMkLst>
            <pc:docMk/>
            <pc:sldMk cId="747194709" sldId="309"/>
            <ac:inkMk id="39" creationId="{AFB7C256-8C26-4705-9F12-A08F91C456DC}"/>
          </ac:inkMkLst>
        </pc:inkChg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2282439479" sldId="309"/>
        </pc:sldMkLst>
      </pc:sldChg>
      <pc:sldChg chg="addSp delSp modSp new del mod modShow">
        <pc:chgData name="Xiaowu Hu" userId="1c2ad0e2-5d15-48bc-b04e-219d9abe181a" providerId="ADAL" clId="{81872997-0163-4B2B-885E-AE1D1271E889}" dt="2022-02-06T13:54:49.504" v="16783" actId="2696"/>
        <pc:sldMkLst>
          <pc:docMk/>
          <pc:sldMk cId="920628428" sldId="310"/>
        </pc:sldMkLst>
        <pc:spChg chg="mod">
          <ac:chgData name="Xiaowu Hu" userId="1c2ad0e2-5d15-48bc-b04e-219d9abe181a" providerId="ADAL" clId="{81872997-0163-4B2B-885E-AE1D1271E889}" dt="2022-02-03T06:41:45.228" v="6176" actId="20577"/>
          <ac:spMkLst>
            <pc:docMk/>
            <pc:sldMk cId="920628428" sldId="310"/>
            <ac:spMk id="2" creationId="{A6B5A64A-2DAD-45CD-955A-2E559A74A3E7}"/>
          </ac:spMkLst>
        </pc:spChg>
        <pc:spChg chg="mod">
          <ac:chgData name="Xiaowu Hu" userId="1c2ad0e2-5d15-48bc-b04e-219d9abe181a" providerId="ADAL" clId="{81872997-0163-4B2B-885E-AE1D1271E889}" dt="2022-02-03T06:41:17.292" v="6171" actId="20577"/>
          <ac:spMkLst>
            <pc:docMk/>
            <pc:sldMk cId="920628428" sldId="310"/>
            <ac:spMk id="3" creationId="{AF218775-B849-40B1-9346-4DF7D29359A4}"/>
          </ac:spMkLst>
        </pc:spChg>
        <pc:spChg chg="mod topLvl">
          <ac:chgData name="Xiaowu Hu" userId="1c2ad0e2-5d15-48bc-b04e-219d9abe181a" providerId="ADAL" clId="{81872997-0163-4B2B-885E-AE1D1271E889}" dt="2022-02-04T07:22:44.742" v="7086" actId="207"/>
          <ac:spMkLst>
            <pc:docMk/>
            <pc:sldMk cId="920628428" sldId="310"/>
            <ac:spMk id="5" creationId="{7A51DB2D-8B0C-4AD1-9F40-216C0B639242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6" creationId="{F59DF1A9-7B3E-4030-8F93-43738352C12A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7" creationId="{6C78D8B6-94DA-426C-B044-F44C6D667290}"/>
          </ac:spMkLst>
        </pc:spChg>
        <pc:spChg chg="mod topLvl">
          <ac:chgData name="Xiaowu Hu" userId="1c2ad0e2-5d15-48bc-b04e-219d9abe181a" providerId="ADAL" clId="{81872997-0163-4B2B-885E-AE1D1271E889}" dt="2022-02-04T07:31:11.711" v="7127" actId="20577"/>
          <ac:spMkLst>
            <pc:docMk/>
            <pc:sldMk cId="920628428" sldId="310"/>
            <ac:spMk id="8" creationId="{131A3AE7-AF9A-44B5-B18F-36DD51F59BA3}"/>
          </ac:spMkLst>
        </pc:spChg>
        <pc:spChg chg="mod topLvl">
          <ac:chgData name="Xiaowu Hu" userId="1c2ad0e2-5d15-48bc-b04e-219d9abe181a" providerId="ADAL" clId="{81872997-0163-4B2B-885E-AE1D1271E889}" dt="2022-02-03T06:38:06.136" v="6101" actId="207"/>
          <ac:spMkLst>
            <pc:docMk/>
            <pc:sldMk cId="920628428" sldId="310"/>
            <ac:spMk id="9" creationId="{4C73BEA6-D3F2-4A2F-AA7F-5F49E5ED3A06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10" creationId="{B3A0A841-1EEE-4D3A-85A7-78E1D01DE307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22" creationId="{8DA68CBC-FA2A-4D99-84EF-52792F6BB0FE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23" creationId="{30C7410B-FDAC-4218-A52E-C326DC4C51F4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24" creationId="{22274C33-E0B5-4D81-99EE-A1B0EF33D4AD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25" creationId="{15C2047B-A6C9-4301-B1AB-53A35B7E08FB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26" creationId="{C874AD73-B623-4C02-BB9F-EBB1DAE2073D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27" creationId="{1B5A1DEC-D894-4EFC-875F-19FDAD5061F6}"/>
          </ac:spMkLst>
        </pc:spChg>
        <pc:spChg chg="mod topLvl">
          <ac:chgData name="Xiaowu Hu" userId="1c2ad0e2-5d15-48bc-b04e-219d9abe181a" providerId="ADAL" clId="{81872997-0163-4B2B-885E-AE1D1271E889}" dt="2022-02-03T06:33:16.198" v="5989" actId="207"/>
          <ac:spMkLst>
            <pc:docMk/>
            <pc:sldMk cId="920628428" sldId="310"/>
            <ac:spMk id="28" creationId="{A4C4A3CA-7BB9-4C91-90D1-D6D012AB3746}"/>
          </ac:spMkLst>
        </pc:spChg>
        <pc:spChg chg="mod topLvl">
          <ac:chgData name="Xiaowu Hu" userId="1c2ad0e2-5d15-48bc-b04e-219d9abe181a" providerId="ADAL" clId="{81872997-0163-4B2B-885E-AE1D1271E889}" dt="2022-02-03T06:33:16.198" v="5989" actId="207"/>
          <ac:spMkLst>
            <pc:docMk/>
            <pc:sldMk cId="920628428" sldId="310"/>
            <ac:spMk id="29" creationId="{0CA6D006-B660-4966-859E-89CCD3289185}"/>
          </ac:spMkLst>
        </pc:spChg>
        <pc:spChg chg="mod topLvl">
          <ac:chgData name="Xiaowu Hu" userId="1c2ad0e2-5d15-48bc-b04e-219d9abe181a" providerId="ADAL" clId="{81872997-0163-4B2B-885E-AE1D1271E889}" dt="2022-02-03T06:33:04.665" v="5988" actId="207"/>
          <ac:spMkLst>
            <pc:docMk/>
            <pc:sldMk cId="920628428" sldId="310"/>
            <ac:spMk id="30" creationId="{5E48BC48-7A67-4C94-8E35-49E4D07E4D0E}"/>
          </ac:spMkLst>
        </pc:spChg>
        <pc:spChg chg="mod topLvl">
          <ac:chgData name="Xiaowu Hu" userId="1c2ad0e2-5d15-48bc-b04e-219d9abe181a" providerId="ADAL" clId="{81872997-0163-4B2B-885E-AE1D1271E889}" dt="2022-02-03T06:33:04.665" v="5988" actId="207"/>
          <ac:spMkLst>
            <pc:docMk/>
            <pc:sldMk cId="920628428" sldId="310"/>
            <ac:spMk id="31" creationId="{B91EE034-A97F-43AB-A622-88505D0D6CD2}"/>
          </ac:spMkLst>
        </pc:spChg>
        <pc:spChg chg="mod topLvl">
          <ac:chgData name="Xiaowu Hu" userId="1c2ad0e2-5d15-48bc-b04e-219d9abe181a" providerId="ADAL" clId="{81872997-0163-4B2B-885E-AE1D1271E889}" dt="2022-02-03T06:32:39.922" v="5987" actId="207"/>
          <ac:spMkLst>
            <pc:docMk/>
            <pc:sldMk cId="920628428" sldId="310"/>
            <ac:spMk id="32" creationId="{54632C90-8EA7-4E2B-BD36-13AEC55D1AE2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33" creationId="{FE9E8135-28A2-42F5-937B-ADE7D78BEFAB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34" creationId="{71CE7729-1BDA-47E1-86E4-53162E05D1B2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35" creationId="{52CE6B0D-5D60-43EF-88DF-F91B132FA74C}"/>
          </ac:spMkLst>
        </pc:spChg>
        <pc:spChg chg="mod topLvl">
          <ac:chgData name="Xiaowu Hu" userId="1c2ad0e2-5d15-48bc-b04e-219d9abe181a" providerId="ADAL" clId="{81872997-0163-4B2B-885E-AE1D1271E889}" dt="2022-02-04T07:24:04.287" v="7094" actId="208"/>
          <ac:spMkLst>
            <pc:docMk/>
            <pc:sldMk cId="920628428" sldId="310"/>
            <ac:spMk id="36" creationId="{48D72F46-8932-4DE9-8D1F-BFB804D503D2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37" creationId="{5E66AD5C-22E3-4C09-8FFF-C1205DD21CE0}"/>
          </ac:spMkLst>
        </pc:spChg>
        <pc:spChg chg="mod topLvl">
          <ac:chgData name="Xiaowu Hu" userId="1c2ad0e2-5d15-48bc-b04e-219d9abe181a" providerId="ADAL" clId="{81872997-0163-4B2B-885E-AE1D1271E889}" dt="2022-02-04T07:24:03.139" v="7093" actId="208"/>
          <ac:spMkLst>
            <pc:docMk/>
            <pc:sldMk cId="920628428" sldId="310"/>
            <ac:spMk id="38" creationId="{77A22421-D7EB-4CB1-B798-4530CA4F9FAE}"/>
          </ac:spMkLst>
        </pc:spChg>
        <pc:spChg chg="mod topLvl">
          <ac:chgData name="Xiaowu Hu" userId="1c2ad0e2-5d15-48bc-b04e-219d9abe181a" providerId="ADAL" clId="{81872997-0163-4B2B-885E-AE1D1271E889}" dt="2022-02-04T07:23:39.007" v="7087" actId="207"/>
          <ac:spMkLst>
            <pc:docMk/>
            <pc:sldMk cId="920628428" sldId="310"/>
            <ac:spMk id="39" creationId="{6C18827B-6993-4BD0-BBA4-C1518ABD75BC}"/>
          </ac:spMkLst>
        </pc:spChg>
        <pc:spChg chg="mod topLvl">
          <ac:chgData name="Xiaowu Hu" userId="1c2ad0e2-5d15-48bc-b04e-219d9abe181a" providerId="ADAL" clId="{81872997-0163-4B2B-885E-AE1D1271E889}" dt="2022-02-04T07:23:42.092" v="7088" actId="207"/>
          <ac:spMkLst>
            <pc:docMk/>
            <pc:sldMk cId="920628428" sldId="310"/>
            <ac:spMk id="40" creationId="{E7A2A8D6-BD49-4762-ACB6-57AD06942105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41" creationId="{F85ECC08-2228-4868-B12D-473D6ABA98DA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42" creationId="{0DB35469-234B-49A0-AFAE-98178ECA918D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43" creationId="{C49A110F-AD1E-4CC7-A8A2-CC06AABDE5E6}"/>
          </ac:spMkLst>
        </pc:spChg>
        <pc:spChg chg="mod topLvl">
          <ac:chgData name="Xiaowu Hu" userId="1c2ad0e2-5d15-48bc-b04e-219d9abe181a" providerId="ADAL" clId="{81872997-0163-4B2B-885E-AE1D1271E889}" dt="2022-02-03T06:32:29.883" v="5985" actId="207"/>
          <ac:spMkLst>
            <pc:docMk/>
            <pc:sldMk cId="920628428" sldId="310"/>
            <ac:spMk id="44" creationId="{FF56D936-9AD5-4414-BDBB-7996356CAEF6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50" creationId="{A5747916-05C7-4085-85B9-86E10F12F228}"/>
          </ac:spMkLst>
        </pc:spChg>
        <pc:spChg chg="mod topLvl">
          <ac:chgData name="Xiaowu Hu" userId="1c2ad0e2-5d15-48bc-b04e-219d9abe181a" providerId="ADAL" clId="{81872997-0163-4B2B-885E-AE1D1271E889}" dt="2022-02-03T06:31:35.076" v="5977" actId="165"/>
          <ac:spMkLst>
            <pc:docMk/>
            <pc:sldMk cId="920628428" sldId="310"/>
            <ac:spMk id="52" creationId="{3CF10CD0-1ED0-4616-A0CD-CD609BC65925}"/>
          </ac:spMkLst>
        </pc:spChg>
        <pc:spChg chg="mod topLvl">
          <ac:chgData name="Xiaowu Hu" userId="1c2ad0e2-5d15-48bc-b04e-219d9abe181a" providerId="ADAL" clId="{81872997-0163-4B2B-885E-AE1D1271E889}" dt="2022-02-03T06:32:34.081" v="5986" actId="207"/>
          <ac:spMkLst>
            <pc:docMk/>
            <pc:sldMk cId="920628428" sldId="310"/>
            <ac:spMk id="53" creationId="{DA34B603-7C08-4E50-9D3A-91DF4DFFB7F5}"/>
          </ac:spMkLst>
        </pc:spChg>
        <pc:grpChg chg="add del mod">
          <ac:chgData name="Xiaowu Hu" userId="1c2ad0e2-5d15-48bc-b04e-219d9abe181a" providerId="ADAL" clId="{81872997-0163-4B2B-885E-AE1D1271E889}" dt="2022-02-03T06:31:35.076" v="5977" actId="165"/>
          <ac:grpSpMkLst>
            <pc:docMk/>
            <pc:sldMk cId="920628428" sldId="310"/>
            <ac:grpSpMk id="4" creationId="{65C785BE-2588-4FEC-9131-87CE82AB9504}"/>
          </ac:grpSpMkLst>
        </pc:grpChg>
        <pc:grpChg chg="add mod">
          <ac:chgData name="Xiaowu Hu" userId="1c2ad0e2-5d15-48bc-b04e-219d9abe181a" providerId="ADAL" clId="{81872997-0163-4B2B-885E-AE1D1271E889}" dt="2022-02-03T06:42:18.241" v="6205" actId="1036"/>
          <ac:grpSpMkLst>
            <pc:docMk/>
            <pc:sldMk cId="920628428" sldId="310"/>
            <ac:grpSpMk id="55" creationId="{9178FA82-29F7-4509-9B1A-54DFEDB19AC1}"/>
          </ac:grpSpMkLst>
        </pc:grpChg>
        <pc:inkChg chg="add del">
          <ac:chgData name="Xiaowu Hu" userId="1c2ad0e2-5d15-48bc-b04e-219d9abe181a" providerId="ADAL" clId="{81872997-0163-4B2B-885E-AE1D1271E889}" dt="2022-02-04T07:29:40.353" v="7120"/>
          <ac:inkMkLst>
            <pc:docMk/>
            <pc:sldMk cId="920628428" sldId="310"/>
            <ac:inkMk id="4" creationId="{B1506F58-15B6-41B2-81CA-FB3E1837C0BF}"/>
          </ac:inkMkLst>
        </pc:inkChg>
        <pc:inkChg chg="add del">
          <ac:chgData name="Xiaowu Hu" userId="1c2ad0e2-5d15-48bc-b04e-219d9abe181a" providerId="ADAL" clId="{81872997-0163-4B2B-885E-AE1D1271E889}" dt="2022-02-04T07:29:40.353" v="7121"/>
          <ac:inkMkLst>
            <pc:docMk/>
            <pc:sldMk cId="920628428" sldId="310"/>
            <ac:inkMk id="56" creationId="{8363C1A2-9AC2-4734-9717-01F9B276E55F}"/>
          </ac:inkMkLst>
        </pc:ink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11" creationId="{70E29457-4068-4655-A934-8F286268BC40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12" creationId="{20CAEBAC-22D0-4DE2-ADE4-78DBC1C8412E}"/>
          </ac:cxnSpMkLst>
        </pc:cxnChg>
        <pc:cxnChg chg="mod topLvl">
          <ac:chgData name="Xiaowu Hu" userId="1c2ad0e2-5d15-48bc-b04e-219d9abe181a" providerId="ADAL" clId="{81872997-0163-4B2B-885E-AE1D1271E889}" dt="2022-02-03T06:31:52.192" v="5978" actId="208"/>
          <ac:cxnSpMkLst>
            <pc:docMk/>
            <pc:sldMk cId="920628428" sldId="310"/>
            <ac:cxnSpMk id="13" creationId="{1F859B95-DE2A-4014-81AC-AE271DF780BC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14" creationId="{8E255D00-3384-4260-B6AC-DAF3A9C9340F}"/>
          </ac:cxnSpMkLst>
        </pc:cxnChg>
        <pc:cxnChg chg="mod topLvl">
          <ac:chgData name="Xiaowu Hu" userId="1c2ad0e2-5d15-48bc-b04e-219d9abe181a" providerId="ADAL" clId="{81872997-0163-4B2B-885E-AE1D1271E889}" dt="2022-02-03T06:32:07.990" v="5981" actId="208"/>
          <ac:cxnSpMkLst>
            <pc:docMk/>
            <pc:sldMk cId="920628428" sldId="310"/>
            <ac:cxnSpMk id="15" creationId="{CF522487-6E45-4C68-A6DE-6111952FFF08}"/>
          </ac:cxnSpMkLst>
        </pc:cxnChg>
        <pc:cxnChg chg="mod topLvl">
          <ac:chgData name="Xiaowu Hu" userId="1c2ad0e2-5d15-48bc-b04e-219d9abe181a" providerId="ADAL" clId="{81872997-0163-4B2B-885E-AE1D1271E889}" dt="2022-02-03T06:33:38.185" v="5991" actId="693"/>
          <ac:cxnSpMkLst>
            <pc:docMk/>
            <pc:sldMk cId="920628428" sldId="310"/>
            <ac:cxnSpMk id="16" creationId="{CC2849D6-1979-4960-8F49-291D2D022345}"/>
          </ac:cxnSpMkLst>
        </pc:cxnChg>
        <pc:cxnChg chg="mod topLvl">
          <ac:chgData name="Xiaowu Hu" userId="1c2ad0e2-5d15-48bc-b04e-219d9abe181a" providerId="ADAL" clId="{81872997-0163-4B2B-885E-AE1D1271E889}" dt="2022-02-03T06:33:35.413" v="5990" actId="693"/>
          <ac:cxnSpMkLst>
            <pc:docMk/>
            <pc:sldMk cId="920628428" sldId="310"/>
            <ac:cxnSpMk id="17" creationId="{85475ED9-A30C-423C-BED9-5B15BDD050E1}"/>
          </ac:cxnSpMkLst>
        </pc:cxnChg>
        <pc:cxnChg chg="mod topLvl">
          <ac:chgData name="Xiaowu Hu" userId="1c2ad0e2-5d15-48bc-b04e-219d9abe181a" providerId="ADAL" clId="{81872997-0163-4B2B-885E-AE1D1271E889}" dt="2022-02-03T06:33:40.390" v="5992" actId="693"/>
          <ac:cxnSpMkLst>
            <pc:docMk/>
            <pc:sldMk cId="920628428" sldId="310"/>
            <ac:cxnSpMk id="18" creationId="{2FC5A14C-84CE-4CF4-97EF-40FCD3AD6874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19" creationId="{3AD9DB3B-3B1B-4F32-B812-ADFE80E6E1EC}"/>
          </ac:cxnSpMkLst>
        </pc:cxnChg>
        <pc:cxnChg chg="mod topLvl">
          <ac:chgData name="Xiaowu Hu" userId="1c2ad0e2-5d15-48bc-b04e-219d9abe181a" providerId="ADAL" clId="{81872997-0163-4B2B-885E-AE1D1271E889}" dt="2022-02-04T07:23:54.935" v="7089" actId="208"/>
          <ac:cxnSpMkLst>
            <pc:docMk/>
            <pc:sldMk cId="920628428" sldId="310"/>
            <ac:cxnSpMk id="20" creationId="{569A87BE-79CD-4B00-9CF2-97857677F878}"/>
          </ac:cxnSpMkLst>
        </pc:cxnChg>
        <pc:cxnChg chg="mod topLvl">
          <ac:chgData name="Xiaowu Hu" userId="1c2ad0e2-5d15-48bc-b04e-219d9abe181a" providerId="ADAL" clId="{81872997-0163-4B2B-885E-AE1D1271E889}" dt="2022-02-04T07:23:59.287" v="7091" actId="208"/>
          <ac:cxnSpMkLst>
            <pc:docMk/>
            <pc:sldMk cId="920628428" sldId="310"/>
            <ac:cxnSpMk id="21" creationId="{876448A7-B6E3-45C3-9511-FF36A07052DC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45" creationId="{B2BE677F-4776-4338-931D-4F6D73E61F8A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46" creationId="{0C5AC597-30F1-403D-9458-1AF78FB56771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47" creationId="{5A1F256B-A3F7-4EB3-BCDE-921444D12039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48" creationId="{DDB20D62-AE1B-4FC4-9CBD-001BBCA19383}"/>
          </ac:cxnSpMkLst>
        </pc:cxnChg>
        <pc:cxnChg chg="mod topLvl">
          <ac:chgData name="Xiaowu Hu" userId="1c2ad0e2-5d15-48bc-b04e-219d9abe181a" providerId="ADAL" clId="{81872997-0163-4B2B-885E-AE1D1271E889}" dt="2022-02-04T07:24:00.262" v="7092" actId="208"/>
          <ac:cxnSpMkLst>
            <pc:docMk/>
            <pc:sldMk cId="920628428" sldId="310"/>
            <ac:cxnSpMk id="49" creationId="{26A323D8-3143-4AB3-BD05-E4BAE98524B6}"/>
          </ac:cxnSpMkLst>
        </pc:cxnChg>
        <pc:cxnChg chg="mod topLvl">
          <ac:chgData name="Xiaowu Hu" userId="1c2ad0e2-5d15-48bc-b04e-219d9abe181a" providerId="ADAL" clId="{81872997-0163-4B2B-885E-AE1D1271E889}" dt="2022-02-03T06:31:35.076" v="5977" actId="165"/>
          <ac:cxnSpMkLst>
            <pc:docMk/>
            <pc:sldMk cId="920628428" sldId="310"/>
            <ac:cxnSpMk id="51" creationId="{7FA3F5BC-F0F5-4F7D-BF6D-63DBD8DE648E}"/>
          </ac:cxnSpMkLst>
        </pc:cxnChg>
        <pc:cxnChg chg="mod topLvl">
          <ac:chgData name="Xiaowu Hu" userId="1c2ad0e2-5d15-48bc-b04e-219d9abe181a" providerId="ADAL" clId="{81872997-0163-4B2B-885E-AE1D1271E889}" dt="2022-02-04T07:23:57.837" v="7090" actId="208"/>
          <ac:cxnSpMkLst>
            <pc:docMk/>
            <pc:sldMk cId="920628428" sldId="310"/>
            <ac:cxnSpMk id="54" creationId="{2DD8562C-5277-47D2-9EAE-9CFE61215335}"/>
          </ac:cxnSpMkLst>
        </pc:cxnChg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2241518166" sldId="310"/>
        </pc:sldMkLst>
      </pc:sldChg>
      <pc:sldChg chg="addSp delSp modSp new mod ord delAnim modAnim">
        <pc:chgData name="Xiaowu Hu" userId="1c2ad0e2-5d15-48bc-b04e-219d9abe181a" providerId="ADAL" clId="{81872997-0163-4B2B-885E-AE1D1271E889}" dt="2022-02-20T01:59:28.283" v="20013"/>
        <pc:sldMkLst>
          <pc:docMk/>
          <pc:sldMk cId="258955480" sldId="311"/>
        </pc:sldMkLst>
        <pc:spChg chg="mod">
          <ac:chgData name="Xiaowu Hu" userId="1c2ad0e2-5d15-48bc-b04e-219d9abe181a" providerId="ADAL" clId="{81872997-0163-4B2B-885E-AE1D1271E889}" dt="2022-02-20T01:25:05.186" v="19793" actId="27636"/>
          <ac:spMkLst>
            <pc:docMk/>
            <pc:sldMk cId="258955480" sldId="311"/>
            <ac:spMk id="2" creationId="{14E66072-3E30-450A-8978-4512E9880D7A}"/>
          </ac:spMkLst>
        </pc:spChg>
        <pc:spChg chg="mod">
          <ac:chgData name="Xiaowu Hu" userId="1c2ad0e2-5d15-48bc-b04e-219d9abe181a" providerId="ADAL" clId="{81872997-0163-4B2B-885E-AE1D1271E889}" dt="2022-02-20T01:39:56.509" v="19957" actId="20577"/>
          <ac:spMkLst>
            <pc:docMk/>
            <pc:sldMk cId="258955480" sldId="311"/>
            <ac:spMk id="3" creationId="{D29D9364-6E30-4EF3-ACA2-78B4684527C9}"/>
          </ac:spMkLst>
        </pc:spChg>
        <pc:grpChg chg="del mod">
          <ac:chgData name="Xiaowu Hu" userId="1c2ad0e2-5d15-48bc-b04e-219d9abe181a" providerId="ADAL" clId="{81872997-0163-4B2B-885E-AE1D1271E889}" dt="2022-02-20T01:44:29.360" v="19973"/>
          <ac:grpSpMkLst>
            <pc:docMk/>
            <pc:sldMk cId="258955480" sldId="311"/>
            <ac:grpSpMk id="10" creationId="{3C6B3208-DB85-4810-82E6-9254BC060077}"/>
          </ac:grpSpMkLst>
        </pc:grpChg>
        <pc:grpChg chg="del mod">
          <ac:chgData name="Xiaowu Hu" userId="1c2ad0e2-5d15-48bc-b04e-219d9abe181a" providerId="ADAL" clId="{81872997-0163-4B2B-885E-AE1D1271E889}" dt="2022-02-04T07:40:16.639" v="7258"/>
          <ac:grpSpMkLst>
            <pc:docMk/>
            <pc:sldMk cId="258955480" sldId="311"/>
            <ac:grpSpMk id="10" creationId="{D7A13DA9-2A84-4B13-9948-1D893BA86FE2}"/>
          </ac:grpSpMkLst>
        </pc:grpChg>
        <pc:grpChg chg="del mod">
          <ac:chgData name="Xiaowu Hu" userId="1c2ad0e2-5d15-48bc-b04e-219d9abe181a" providerId="ADAL" clId="{81872997-0163-4B2B-885E-AE1D1271E889}" dt="2022-02-20T01:43:49.865" v="19959" actId="478"/>
          <ac:grpSpMkLst>
            <pc:docMk/>
            <pc:sldMk cId="258955480" sldId="311"/>
            <ac:grpSpMk id="17" creationId="{99F9B343-FC9E-461D-8F38-2E8563E0EE2C}"/>
          </ac:grpSpMkLst>
        </pc:grpChg>
        <pc:grpChg chg="del mod">
          <ac:chgData name="Xiaowu Hu" userId="1c2ad0e2-5d15-48bc-b04e-219d9abe181a" providerId="ADAL" clId="{81872997-0163-4B2B-885E-AE1D1271E889}" dt="2022-02-20T01:43:54.882" v="19963" actId="478"/>
          <ac:grpSpMkLst>
            <pc:docMk/>
            <pc:sldMk cId="258955480" sldId="311"/>
            <ac:grpSpMk id="22" creationId="{1C21A823-38CA-48A0-9ED0-BBBA54A14473}"/>
          </ac:grpSpMkLst>
        </pc:grpChg>
        <pc:grpChg chg="del mod">
          <ac:chgData name="Xiaowu Hu" userId="1c2ad0e2-5d15-48bc-b04e-219d9abe181a" providerId="ADAL" clId="{81872997-0163-4B2B-885E-AE1D1271E889}" dt="2022-02-20T01:43:48.729" v="19958" actId="478"/>
          <ac:grpSpMkLst>
            <pc:docMk/>
            <pc:sldMk cId="258955480" sldId="311"/>
            <ac:grpSpMk id="26" creationId="{4033771D-D5C4-41A3-8784-65C2933A8343}"/>
          </ac:grpSpMkLst>
        </pc:grpChg>
        <pc:grpChg chg="mod">
          <ac:chgData name="Xiaowu Hu" userId="1c2ad0e2-5d15-48bc-b04e-219d9abe181a" providerId="ADAL" clId="{81872997-0163-4B2B-885E-AE1D1271E889}" dt="2022-02-20T01:44:29.360" v="19973"/>
          <ac:grpSpMkLst>
            <pc:docMk/>
            <pc:sldMk cId="258955480" sldId="311"/>
            <ac:grpSpMk id="29" creationId="{F08FF7D3-B5C0-4A61-B382-59B03BB393EC}"/>
          </ac:grpSpMkLst>
        </pc:grpChg>
        <pc:grpChg chg="del mod">
          <ac:chgData name="Xiaowu Hu" userId="1c2ad0e2-5d15-48bc-b04e-219d9abe181a" providerId="ADAL" clId="{81872997-0163-4B2B-885E-AE1D1271E889}" dt="2022-02-20T01:46:55.698" v="19981"/>
          <ac:grpSpMkLst>
            <pc:docMk/>
            <pc:sldMk cId="258955480" sldId="311"/>
            <ac:grpSpMk id="34" creationId="{8F7C3F8D-B418-402C-B7C9-4476953703C1}"/>
          </ac:grpSpMkLst>
        </pc:grpChg>
        <pc:grpChg chg="del mod">
          <ac:chgData name="Xiaowu Hu" userId="1c2ad0e2-5d15-48bc-b04e-219d9abe181a" providerId="ADAL" clId="{81872997-0163-4B2B-885E-AE1D1271E889}" dt="2022-02-20T01:47:30.659" v="19983"/>
          <ac:grpSpMkLst>
            <pc:docMk/>
            <pc:sldMk cId="258955480" sldId="311"/>
            <ac:grpSpMk id="36" creationId="{49E08F6E-E5F9-4CDB-973E-F0CD1A35A745}"/>
          </ac:grpSpMkLst>
        </pc:grpChg>
        <pc:picChg chg="add mod">
          <ac:chgData name="Xiaowu Hu" userId="1c2ad0e2-5d15-48bc-b04e-219d9abe181a" providerId="ADAL" clId="{81872997-0163-4B2B-885E-AE1D1271E889}" dt="2022-02-04T07:38:20.726" v="7244" actId="1076"/>
          <ac:picMkLst>
            <pc:docMk/>
            <pc:sldMk cId="258955480" sldId="311"/>
            <ac:picMk id="4" creationId="{9B3C6B6D-E783-4431-8891-358044824866}"/>
          </ac:picMkLst>
        </pc:picChg>
        <pc:picChg chg="add mod ord">
          <ac:chgData name="Xiaowu Hu" userId="1c2ad0e2-5d15-48bc-b04e-219d9abe181a" providerId="ADAL" clId="{81872997-0163-4B2B-885E-AE1D1271E889}" dt="2022-02-04T07:38:27.101" v="7246" actId="14100"/>
          <ac:picMkLst>
            <pc:docMk/>
            <pc:sldMk cId="258955480" sldId="311"/>
            <ac:picMk id="5" creationId="{514B3313-46E4-4F79-BA99-8990501B2A0F}"/>
          </ac:picMkLst>
        </pc:picChg>
        <pc:inkChg chg="add mod">
          <ac:chgData name="Xiaowu Hu" userId="1c2ad0e2-5d15-48bc-b04e-219d9abe181a" providerId="ADAL" clId="{81872997-0163-4B2B-885E-AE1D1271E889}" dt="2022-02-20T01:44:29.360" v="19973"/>
          <ac:inkMkLst>
            <pc:docMk/>
            <pc:sldMk cId="258955480" sldId="311"/>
            <ac:inkMk id="6" creationId="{1534D13E-0F3B-4069-A901-33314AF1D715}"/>
          </ac:inkMkLst>
        </pc:inkChg>
        <pc:inkChg chg="add del">
          <ac:chgData name="Xiaowu Hu" userId="1c2ad0e2-5d15-48bc-b04e-219d9abe181a" providerId="ADAL" clId="{81872997-0163-4B2B-885E-AE1D1271E889}" dt="2022-02-06T10:05:05.429" v="12070"/>
          <ac:inkMkLst>
            <pc:docMk/>
            <pc:sldMk cId="258955480" sldId="311"/>
            <ac:inkMk id="6" creationId="{EB4044FD-E03D-458B-97D4-8DEAD762BA13}"/>
          </ac:inkMkLst>
        </pc:inkChg>
        <pc:inkChg chg="add del">
          <ac:chgData name="Xiaowu Hu" userId="1c2ad0e2-5d15-48bc-b04e-219d9abe181a" providerId="ADAL" clId="{81872997-0163-4B2B-885E-AE1D1271E889}" dt="2022-02-20T01:43:51.281" v="19960" actId="478"/>
          <ac:inkMkLst>
            <pc:docMk/>
            <pc:sldMk cId="258955480" sldId="311"/>
            <ac:inkMk id="7" creationId="{3BE34A08-E63A-4763-9E1B-8DE920824CD7}"/>
          </ac:inkMkLst>
        </pc:inkChg>
        <pc:inkChg chg="add del mod">
          <ac:chgData name="Xiaowu Hu" userId="1c2ad0e2-5d15-48bc-b04e-219d9abe181a" providerId="ADAL" clId="{81872997-0163-4B2B-885E-AE1D1271E889}" dt="2022-02-04T07:40:16.639" v="7258"/>
          <ac:inkMkLst>
            <pc:docMk/>
            <pc:sldMk cId="258955480" sldId="311"/>
            <ac:inkMk id="8" creationId="{C248F346-45D5-4B0E-A4B8-1CD42BB5534E}"/>
          </ac:inkMkLst>
        </pc:inkChg>
        <pc:inkChg chg="add mod">
          <ac:chgData name="Xiaowu Hu" userId="1c2ad0e2-5d15-48bc-b04e-219d9abe181a" providerId="ADAL" clId="{81872997-0163-4B2B-885E-AE1D1271E889}" dt="2022-02-20T01:44:29.360" v="19973"/>
          <ac:inkMkLst>
            <pc:docMk/>
            <pc:sldMk cId="258955480" sldId="311"/>
            <ac:inkMk id="8" creationId="{EC400B9E-97A3-457F-B355-5C5E63D3F25E}"/>
          </ac:inkMkLst>
        </pc:inkChg>
        <pc:inkChg chg="add del mod">
          <ac:chgData name="Xiaowu Hu" userId="1c2ad0e2-5d15-48bc-b04e-219d9abe181a" providerId="ADAL" clId="{81872997-0163-4B2B-885E-AE1D1271E889}" dt="2022-02-20T01:43:52.429" v="19961" actId="478"/>
          <ac:inkMkLst>
            <pc:docMk/>
            <pc:sldMk cId="258955480" sldId="311"/>
            <ac:inkMk id="9" creationId="{A4AB95C4-E8A8-4FE7-A891-E5761100A3D5}"/>
          </ac:inkMkLst>
        </pc:inkChg>
        <pc:inkChg chg="add del">
          <ac:chgData name="Xiaowu Hu" userId="1c2ad0e2-5d15-48bc-b04e-219d9abe181a" providerId="ADAL" clId="{81872997-0163-4B2B-885E-AE1D1271E889}" dt="2022-02-20T01:43:57.455" v="19965" actId="478"/>
          <ac:inkMkLst>
            <pc:docMk/>
            <pc:sldMk cId="258955480" sldId="311"/>
            <ac:inkMk id="11" creationId="{A8301A25-6809-4E84-9845-341167FDD8D8}"/>
          </ac:inkMkLst>
        </pc:inkChg>
        <pc:inkChg chg="add del">
          <ac:chgData name="Xiaowu Hu" userId="1c2ad0e2-5d15-48bc-b04e-219d9abe181a" providerId="ADAL" clId="{81872997-0163-4B2B-885E-AE1D1271E889}" dt="2022-02-20T01:44:00.265" v="19967" actId="478"/>
          <ac:inkMkLst>
            <pc:docMk/>
            <pc:sldMk cId="258955480" sldId="311"/>
            <ac:inkMk id="12" creationId="{E533E470-976B-4356-AA67-1709F177D0AD}"/>
          </ac:inkMkLst>
        </pc:inkChg>
        <pc:inkChg chg="add del">
          <ac:chgData name="Xiaowu Hu" userId="1c2ad0e2-5d15-48bc-b04e-219d9abe181a" providerId="ADAL" clId="{81872997-0163-4B2B-885E-AE1D1271E889}" dt="2022-02-20T01:43:58.947" v="19966" actId="478"/>
          <ac:inkMkLst>
            <pc:docMk/>
            <pc:sldMk cId="258955480" sldId="311"/>
            <ac:inkMk id="13" creationId="{FFC2773E-5775-4968-AF62-2402BBFD322D}"/>
          </ac:inkMkLst>
        </pc:inkChg>
        <pc:inkChg chg="add mod">
          <ac:chgData name="Xiaowu Hu" userId="1c2ad0e2-5d15-48bc-b04e-219d9abe181a" providerId="ADAL" clId="{81872997-0163-4B2B-885E-AE1D1271E889}" dt="2022-02-04T07:39:51.420" v="7257"/>
          <ac:inkMkLst>
            <pc:docMk/>
            <pc:sldMk cId="258955480" sldId="311"/>
            <ac:inkMk id="14" creationId="{E3FA077A-DB81-42F1-8FEE-B0108F5FC6AF}"/>
          </ac:inkMkLst>
        </pc:inkChg>
        <pc:inkChg chg="add mod">
          <ac:chgData name="Xiaowu Hu" userId="1c2ad0e2-5d15-48bc-b04e-219d9abe181a" providerId="ADAL" clId="{81872997-0163-4B2B-885E-AE1D1271E889}" dt="2022-02-04T07:39:51.420" v="7257"/>
          <ac:inkMkLst>
            <pc:docMk/>
            <pc:sldMk cId="258955480" sldId="311"/>
            <ac:inkMk id="15" creationId="{1FA42F1E-95FF-43DD-92FE-9E45E3FDDB8B}"/>
          </ac:inkMkLst>
        </pc:inkChg>
        <pc:inkChg chg="add mod">
          <ac:chgData name="Xiaowu Hu" userId="1c2ad0e2-5d15-48bc-b04e-219d9abe181a" providerId="ADAL" clId="{81872997-0163-4B2B-885E-AE1D1271E889}" dt="2022-02-04T07:39:51.420" v="7257"/>
          <ac:inkMkLst>
            <pc:docMk/>
            <pc:sldMk cId="258955480" sldId="311"/>
            <ac:inkMk id="16" creationId="{7B13CB7B-BE06-44B3-B81E-D68330DFA4B2}"/>
          </ac:inkMkLst>
        </pc:inkChg>
        <pc:inkChg chg="add del">
          <ac:chgData name="Xiaowu Hu" userId="1c2ad0e2-5d15-48bc-b04e-219d9abe181a" providerId="ADAL" clId="{81872997-0163-4B2B-885E-AE1D1271E889}" dt="2022-02-20T01:43:53.584" v="19962" actId="478"/>
          <ac:inkMkLst>
            <pc:docMk/>
            <pc:sldMk cId="258955480" sldId="311"/>
            <ac:inkMk id="18" creationId="{F8522BB7-F703-4D76-8B16-13E19185F378}"/>
          </ac:inkMkLst>
        </pc:inkChg>
        <pc:inkChg chg="add del">
          <ac:chgData name="Xiaowu Hu" userId="1c2ad0e2-5d15-48bc-b04e-219d9abe181a" providerId="ADAL" clId="{81872997-0163-4B2B-885E-AE1D1271E889}" dt="2022-02-20T01:43:56.424" v="19964" actId="478"/>
          <ac:inkMkLst>
            <pc:docMk/>
            <pc:sldMk cId="258955480" sldId="311"/>
            <ac:inkMk id="19" creationId="{FE30CDA8-7698-4C93-B8A4-E27048202C0D}"/>
          </ac:inkMkLst>
        </pc:inkChg>
        <pc:inkChg chg="add mod">
          <ac:chgData name="Xiaowu Hu" userId="1c2ad0e2-5d15-48bc-b04e-219d9abe181a" providerId="ADAL" clId="{81872997-0163-4B2B-885E-AE1D1271E889}" dt="2022-02-04T07:41:04.768" v="7263"/>
          <ac:inkMkLst>
            <pc:docMk/>
            <pc:sldMk cId="258955480" sldId="311"/>
            <ac:inkMk id="20" creationId="{0CFDDD09-8E22-44F8-98F0-B74DCA9E3CF6}"/>
          </ac:inkMkLst>
        </pc:inkChg>
        <pc:inkChg chg="add mod">
          <ac:chgData name="Xiaowu Hu" userId="1c2ad0e2-5d15-48bc-b04e-219d9abe181a" providerId="ADAL" clId="{81872997-0163-4B2B-885E-AE1D1271E889}" dt="2022-02-04T07:41:04.768" v="7263"/>
          <ac:inkMkLst>
            <pc:docMk/>
            <pc:sldMk cId="258955480" sldId="311"/>
            <ac:inkMk id="21" creationId="{057A03DF-2BB9-457E-BB90-D952F017A6EC}"/>
          </ac:inkMkLst>
        </pc:inkChg>
        <pc:inkChg chg="add mod">
          <ac:chgData name="Xiaowu Hu" userId="1c2ad0e2-5d15-48bc-b04e-219d9abe181a" providerId="ADAL" clId="{81872997-0163-4B2B-885E-AE1D1271E889}" dt="2022-02-04T07:41:23.089" v="7267"/>
          <ac:inkMkLst>
            <pc:docMk/>
            <pc:sldMk cId="258955480" sldId="311"/>
            <ac:inkMk id="23" creationId="{D976F7C2-6111-45A7-9111-EADB9AA706CA}"/>
          </ac:inkMkLst>
        </pc:inkChg>
        <pc:inkChg chg="add mod">
          <ac:chgData name="Xiaowu Hu" userId="1c2ad0e2-5d15-48bc-b04e-219d9abe181a" providerId="ADAL" clId="{81872997-0163-4B2B-885E-AE1D1271E889}" dt="2022-02-04T07:41:23.089" v="7267"/>
          <ac:inkMkLst>
            <pc:docMk/>
            <pc:sldMk cId="258955480" sldId="311"/>
            <ac:inkMk id="24" creationId="{E6A56D95-FC7F-4571-9AE8-312F5EADAD36}"/>
          </ac:inkMkLst>
        </pc:inkChg>
        <pc:inkChg chg="add mod">
          <ac:chgData name="Xiaowu Hu" userId="1c2ad0e2-5d15-48bc-b04e-219d9abe181a" providerId="ADAL" clId="{81872997-0163-4B2B-885E-AE1D1271E889}" dt="2022-02-04T07:41:23.089" v="7267"/>
          <ac:inkMkLst>
            <pc:docMk/>
            <pc:sldMk cId="258955480" sldId="311"/>
            <ac:inkMk id="25" creationId="{67D5F0C5-23B3-4185-A6E8-C7BB88C315B4}"/>
          </ac:inkMkLst>
        </pc:inkChg>
        <pc:inkChg chg="add mod">
          <ac:chgData name="Xiaowu Hu" userId="1c2ad0e2-5d15-48bc-b04e-219d9abe181a" providerId="ADAL" clId="{81872997-0163-4B2B-885E-AE1D1271E889}" dt="2022-02-20T01:44:29.360" v="19973"/>
          <ac:inkMkLst>
            <pc:docMk/>
            <pc:sldMk cId="258955480" sldId="311"/>
            <ac:inkMk id="27" creationId="{281307FC-F855-4CA0-B1B6-C7DF6F50634D}"/>
          </ac:inkMkLst>
        </pc:inkChg>
        <pc:inkChg chg="add mod">
          <ac:chgData name="Xiaowu Hu" userId="1c2ad0e2-5d15-48bc-b04e-219d9abe181a" providerId="ADAL" clId="{81872997-0163-4B2B-885E-AE1D1271E889}" dt="2022-02-20T01:44:29.360" v="19973"/>
          <ac:inkMkLst>
            <pc:docMk/>
            <pc:sldMk cId="258955480" sldId="311"/>
            <ac:inkMk id="28" creationId="{7882D1B2-933B-44EB-AAF1-06B8794F36C3}"/>
          </ac:inkMkLst>
        </pc:inkChg>
        <pc:inkChg chg="add">
          <ac:chgData name="Xiaowu Hu" userId="1c2ad0e2-5d15-48bc-b04e-219d9abe181a" providerId="ADAL" clId="{81872997-0163-4B2B-885E-AE1D1271E889}" dt="2022-02-20T01:45:25.277" v="19975" actId="9405"/>
          <ac:inkMkLst>
            <pc:docMk/>
            <pc:sldMk cId="258955480" sldId="311"/>
            <ac:inkMk id="30" creationId="{6F066D3B-8DBB-47DB-9016-9BA51D0CA865}"/>
          </ac:inkMkLst>
        </pc:inkChg>
        <pc:inkChg chg="add">
          <ac:chgData name="Xiaowu Hu" userId="1c2ad0e2-5d15-48bc-b04e-219d9abe181a" providerId="ADAL" clId="{81872997-0163-4B2B-885E-AE1D1271E889}" dt="2022-02-20T01:46:14.144" v="19976" actId="9405"/>
          <ac:inkMkLst>
            <pc:docMk/>
            <pc:sldMk cId="258955480" sldId="311"/>
            <ac:inkMk id="31" creationId="{260E15FE-804F-4820-8F41-F0700BD205D2}"/>
          </ac:inkMkLst>
        </pc:inkChg>
        <pc:inkChg chg="add del mod">
          <ac:chgData name="Xiaowu Hu" userId="1c2ad0e2-5d15-48bc-b04e-219d9abe181a" providerId="ADAL" clId="{81872997-0163-4B2B-885E-AE1D1271E889}" dt="2022-02-20T01:47:30.659" v="19983"/>
          <ac:inkMkLst>
            <pc:docMk/>
            <pc:sldMk cId="258955480" sldId="311"/>
            <ac:inkMk id="32" creationId="{9130F2B4-95E1-4623-B2EA-D923A0A89724}"/>
          </ac:inkMkLst>
        </pc:inkChg>
        <pc:inkChg chg="add del mod">
          <ac:chgData name="Xiaowu Hu" userId="1c2ad0e2-5d15-48bc-b04e-219d9abe181a" providerId="ADAL" clId="{81872997-0163-4B2B-885E-AE1D1271E889}" dt="2022-02-20T01:47:29.808" v="19982"/>
          <ac:inkMkLst>
            <pc:docMk/>
            <pc:sldMk cId="258955480" sldId="311"/>
            <ac:inkMk id="33" creationId="{33C88EFA-52B0-4CA1-AA3E-93CA2C432B0C}"/>
          </ac:inkMkLst>
        </pc:inkChg>
        <pc:inkChg chg="add del mod">
          <ac:chgData name="Xiaowu Hu" userId="1c2ad0e2-5d15-48bc-b04e-219d9abe181a" providerId="ADAL" clId="{81872997-0163-4B2B-885E-AE1D1271E889}" dt="2022-02-20T01:47:37.749" v="19984"/>
          <ac:inkMkLst>
            <pc:docMk/>
            <pc:sldMk cId="258955480" sldId="311"/>
            <ac:inkMk id="35" creationId="{A92A58D5-6E00-42C0-979A-BD9066C5921A}"/>
          </ac:inkMkLst>
        </pc:inkChg>
        <pc:inkChg chg="add">
          <ac:chgData name="Xiaowu Hu" userId="1c2ad0e2-5d15-48bc-b04e-219d9abe181a" providerId="ADAL" clId="{81872997-0163-4B2B-885E-AE1D1271E889}" dt="2022-02-20T01:49:06.178" v="19985" actId="9405"/>
          <ac:inkMkLst>
            <pc:docMk/>
            <pc:sldMk cId="258955480" sldId="311"/>
            <ac:inkMk id="37" creationId="{5E9F65B8-4F62-4165-B1C9-606675D1D3F1}"/>
          </ac:inkMkLst>
        </pc:inkChg>
        <pc:inkChg chg="add">
          <ac:chgData name="Xiaowu Hu" userId="1c2ad0e2-5d15-48bc-b04e-219d9abe181a" providerId="ADAL" clId="{81872997-0163-4B2B-885E-AE1D1271E889}" dt="2022-02-20T01:49:30.978" v="19986" actId="9405"/>
          <ac:inkMkLst>
            <pc:docMk/>
            <pc:sldMk cId="258955480" sldId="311"/>
            <ac:inkMk id="38" creationId="{9484DB15-BDA9-4751-AAEB-2942ADF84369}"/>
          </ac:inkMkLst>
        </pc:inkChg>
        <pc:inkChg chg="add">
          <ac:chgData name="Xiaowu Hu" userId="1c2ad0e2-5d15-48bc-b04e-219d9abe181a" providerId="ADAL" clId="{81872997-0163-4B2B-885E-AE1D1271E889}" dt="2022-02-20T01:49:41.542" v="19987" actId="9405"/>
          <ac:inkMkLst>
            <pc:docMk/>
            <pc:sldMk cId="258955480" sldId="311"/>
            <ac:inkMk id="39" creationId="{AB0AC15C-5F8C-46EC-8B35-883BAE9C129B}"/>
          </ac:inkMkLst>
        </pc:inkChg>
        <pc:inkChg chg="add">
          <ac:chgData name="Xiaowu Hu" userId="1c2ad0e2-5d15-48bc-b04e-219d9abe181a" providerId="ADAL" clId="{81872997-0163-4B2B-885E-AE1D1271E889}" dt="2022-02-20T01:52:26.829" v="19989" actId="9405"/>
          <ac:inkMkLst>
            <pc:docMk/>
            <pc:sldMk cId="258955480" sldId="311"/>
            <ac:inkMk id="40" creationId="{6BE832D0-25DE-4458-A1C7-65120F205466}"/>
          </ac:inkMkLst>
        </pc:inkChg>
        <pc:inkChg chg="add">
          <ac:chgData name="Xiaowu Hu" userId="1c2ad0e2-5d15-48bc-b04e-219d9abe181a" providerId="ADAL" clId="{81872997-0163-4B2B-885E-AE1D1271E889}" dt="2022-02-20T01:52:33.977" v="19990" actId="9405"/>
          <ac:inkMkLst>
            <pc:docMk/>
            <pc:sldMk cId="258955480" sldId="311"/>
            <ac:inkMk id="41" creationId="{F87236E4-D074-407E-BA79-C515B7D82B68}"/>
          </ac:inkMkLst>
        </pc:inkChg>
        <pc:inkChg chg="add del">
          <ac:chgData name="Xiaowu Hu" userId="1c2ad0e2-5d15-48bc-b04e-219d9abe181a" providerId="ADAL" clId="{81872997-0163-4B2B-885E-AE1D1271E889}" dt="2022-02-20T01:57:16.437" v="20003" actId="478"/>
          <ac:inkMkLst>
            <pc:docMk/>
            <pc:sldMk cId="258955480" sldId="311"/>
            <ac:inkMk id="42" creationId="{DFDFD923-8AF1-44E0-BD83-828D23F429DE}"/>
          </ac:inkMkLst>
        </pc:inkChg>
        <pc:inkChg chg="add">
          <ac:chgData name="Xiaowu Hu" userId="1c2ad0e2-5d15-48bc-b04e-219d9abe181a" providerId="ADAL" clId="{81872997-0163-4B2B-885E-AE1D1271E889}" dt="2022-02-20T01:53:12.578" v="19993" actId="9405"/>
          <ac:inkMkLst>
            <pc:docMk/>
            <pc:sldMk cId="258955480" sldId="311"/>
            <ac:inkMk id="43" creationId="{83A37689-0F70-4B09-811E-8CCE5A38CE3C}"/>
          </ac:inkMkLst>
        </pc:inkChg>
        <pc:inkChg chg="add">
          <ac:chgData name="Xiaowu Hu" userId="1c2ad0e2-5d15-48bc-b04e-219d9abe181a" providerId="ADAL" clId="{81872997-0163-4B2B-885E-AE1D1271E889}" dt="2022-02-20T01:53:19.049" v="19994" actId="9405"/>
          <ac:inkMkLst>
            <pc:docMk/>
            <pc:sldMk cId="258955480" sldId="311"/>
            <ac:inkMk id="44" creationId="{31AE4B88-5836-4083-BBFC-A8C58695D561}"/>
          </ac:inkMkLst>
        </pc:inkChg>
        <pc:inkChg chg="add">
          <ac:chgData name="Xiaowu Hu" userId="1c2ad0e2-5d15-48bc-b04e-219d9abe181a" providerId="ADAL" clId="{81872997-0163-4B2B-885E-AE1D1271E889}" dt="2022-02-20T01:57:35.156" v="20004" actId="9405"/>
          <ac:inkMkLst>
            <pc:docMk/>
            <pc:sldMk cId="258955480" sldId="311"/>
            <ac:inkMk id="45" creationId="{AD8FC7BF-A7F9-4FDD-B02F-A051D578B2FB}"/>
          </ac:inkMkLst>
        </pc:inkChg>
      </pc:sldChg>
      <pc:sldChg chg="addSp delSp modSp new mod ord">
        <pc:chgData name="Xiaowu Hu" userId="1c2ad0e2-5d15-48bc-b04e-219d9abe181a" providerId="ADAL" clId="{81872997-0163-4B2B-885E-AE1D1271E889}" dt="2022-02-06T12:10:20.918" v="14154"/>
        <pc:sldMkLst>
          <pc:docMk/>
          <pc:sldMk cId="2967810554" sldId="312"/>
        </pc:sldMkLst>
        <pc:spChg chg="mod">
          <ac:chgData name="Xiaowu Hu" userId="1c2ad0e2-5d15-48bc-b04e-219d9abe181a" providerId="ADAL" clId="{81872997-0163-4B2B-885E-AE1D1271E889}" dt="2022-02-06T10:09:18.778" v="12201"/>
          <ac:spMkLst>
            <pc:docMk/>
            <pc:sldMk cId="2967810554" sldId="312"/>
            <ac:spMk id="2" creationId="{D7FA8715-A4B5-4B8E-8D3E-ED2754416B81}"/>
          </ac:spMkLst>
        </pc:spChg>
        <pc:spChg chg="del">
          <ac:chgData name="Xiaowu Hu" userId="1c2ad0e2-5d15-48bc-b04e-219d9abe181a" providerId="ADAL" clId="{81872997-0163-4B2B-885E-AE1D1271E889}" dt="2022-02-04T07:25:19.905" v="7095" actId="22"/>
          <ac:spMkLst>
            <pc:docMk/>
            <pc:sldMk cId="2967810554" sldId="312"/>
            <ac:spMk id="3" creationId="{0BC91A85-38A4-4A3A-B30B-88C40987BBB3}"/>
          </ac:spMkLst>
        </pc:spChg>
        <pc:grpChg chg="del mod">
          <ac:chgData name="Xiaowu Hu" userId="1c2ad0e2-5d15-48bc-b04e-219d9abe181a" providerId="ADAL" clId="{81872997-0163-4B2B-885E-AE1D1271E889}" dt="2022-02-04T07:27:21.303" v="7109"/>
          <ac:grpSpMkLst>
            <pc:docMk/>
            <pc:sldMk cId="2967810554" sldId="312"/>
            <ac:grpSpMk id="11" creationId="{A82B02AA-7D2D-473F-BE5E-17FD9F58BDAB}"/>
          </ac:grpSpMkLst>
        </pc:grpChg>
        <pc:grpChg chg="mod">
          <ac:chgData name="Xiaowu Hu" userId="1c2ad0e2-5d15-48bc-b04e-219d9abe181a" providerId="ADAL" clId="{81872997-0163-4B2B-885E-AE1D1271E889}" dt="2022-02-04T07:27:21.303" v="7109"/>
          <ac:grpSpMkLst>
            <pc:docMk/>
            <pc:sldMk cId="2967810554" sldId="312"/>
            <ac:grpSpMk id="13" creationId="{05C857F2-6044-4F70-B009-B1A30072F854}"/>
          </ac:grpSpMkLst>
        </pc:grpChg>
        <pc:picChg chg="add mod ord">
          <ac:chgData name="Xiaowu Hu" userId="1c2ad0e2-5d15-48bc-b04e-219d9abe181a" providerId="ADAL" clId="{81872997-0163-4B2B-885E-AE1D1271E889}" dt="2022-02-04T07:25:27.796" v="7097" actId="14100"/>
          <ac:picMkLst>
            <pc:docMk/>
            <pc:sldMk cId="2967810554" sldId="312"/>
            <ac:picMk id="5" creationId="{46BF745D-3148-460A-A4EB-8C5212F0A556}"/>
          </ac:picMkLst>
        </pc:picChg>
        <pc:picChg chg="add mod">
          <ac:chgData name="Xiaowu Hu" userId="1c2ad0e2-5d15-48bc-b04e-219d9abe181a" providerId="ADAL" clId="{81872997-0163-4B2B-885E-AE1D1271E889}" dt="2022-02-04T07:26:20.235" v="7103" actId="1076"/>
          <ac:picMkLst>
            <pc:docMk/>
            <pc:sldMk cId="2967810554" sldId="312"/>
            <ac:picMk id="7" creationId="{716CABC8-09FD-4D69-9FBC-A17AB2350911}"/>
          </ac:picMkLst>
        </pc:picChg>
        <pc:inkChg chg="add del">
          <ac:chgData name="Xiaowu Hu" userId="1c2ad0e2-5d15-48bc-b04e-219d9abe181a" providerId="ADAL" clId="{81872997-0163-4B2B-885E-AE1D1271E889}" dt="2022-02-04T07:28:02.820" v="7113"/>
          <ac:inkMkLst>
            <pc:docMk/>
            <pc:sldMk cId="2967810554" sldId="312"/>
            <ac:inkMk id="8" creationId="{9DDB1D65-22A0-4993-A42F-FFE23A87288C}"/>
          </ac:inkMkLst>
        </pc:inkChg>
        <pc:inkChg chg="add mod">
          <ac:chgData name="Xiaowu Hu" userId="1c2ad0e2-5d15-48bc-b04e-219d9abe181a" providerId="ADAL" clId="{81872997-0163-4B2B-885E-AE1D1271E889}" dt="2022-02-04T07:27:21.303" v="7109"/>
          <ac:inkMkLst>
            <pc:docMk/>
            <pc:sldMk cId="2967810554" sldId="312"/>
            <ac:inkMk id="9" creationId="{7C23B8FE-7706-484E-833E-5B14BDF6C5D4}"/>
          </ac:inkMkLst>
        </pc:inkChg>
        <pc:inkChg chg="add mod">
          <ac:chgData name="Xiaowu Hu" userId="1c2ad0e2-5d15-48bc-b04e-219d9abe181a" providerId="ADAL" clId="{81872997-0163-4B2B-885E-AE1D1271E889}" dt="2022-02-04T07:27:21.303" v="7109"/>
          <ac:inkMkLst>
            <pc:docMk/>
            <pc:sldMk cId="2967810554" sldId="312"/>
            <ac:inkMk id="10" creationId="{467BC146-1433-4AE6-998F-E1D05ED430C2}"/>
          </ac:inkMkLst>
        </pc:inkChg>
        <pc:inkChg chg="add mod">
          <ac:chgData name="Xiaowu Hu" userId="1c2ad0e2-5d15-48bc-b04e-219d9abe181a" providerId="ADAL" clId="{81872997-0163-4B2B-885E-AE1D1271E889}" dt="2022-02-04T07:27:21.303" v="7109"/>
          <ac:inkMkLst>
            <pc:docMk/>
            <pc:sldMk cId="2967810554" sldId="312"/>
            <ac:inkMk id="12" creationId="{D24113FA-D1D7-44BF-9194-48C7827698BB}"/>
          </ac:inkMkLst>
        </pc:inkChg>
        <pc:inkChg chg="add">
          <ac:chgData name="Xiaowu Hu" userId="1c2ad0e2-5d15-48bc-b04e-219d9abe181a" providerId="ADAL" clId="{81872997-0163-4B2B-885E-AE1D1271E889}" dt="2022-02-04T07:27:38.361" v="7110" actId="9405"/>
          <ac:inkMkLst>
            <pc:docMk/>
            <pc:sldMk cId="2967810554" sldId="312"/>
            <ac:inkMk id="14" creationId="{E1CADD7E-AACD-43AA-A19C-9E30FDFBB52B}"/>
          </ac:inkMkLst>
        </pc:inkChg>
        <pc:inkChg chg="add">
          <ac:chgData name="Xiaowu Hu" userId="1c2ad0e2-5d15-48bc-b04e-219d9abe181a" providerId="ADAL" clId="{81872997-0163-4B2B-885E-AE1D1271E889}" dt="2022-02-04T07:27:42.123" v="7111" actId="9405"/>
          <ac:inkMkLst>
            <pc:docMk/>
            <pc:sldMk cId="2967810554" sldId="312"/>
            <ac:inkMk id="15" creationId="{C5243F11-F2D1-4042-8652-E80F5FF162BB}"/>
          </ac:inkMkLst>
        </pc:inkChg>
        <pc:inkChg chg="add">
          <ac:chgData name="Xiaowu Hu" userId="1c2ad0e2-5d15-48bc-b04e-219d9abe181a" providerId="ADAL" clId="{81872997-0163-4B2B-885E-AE1D1271E889}" dt="2022-02-04T07:27:45.575" v="7112" actId="9405"/>
          <ac:inkMkLst>
            <pc:docMk/>
            <pc:sldMk cId="2967810554" sldId="312"/>
            <ac:inkMk id="16" creationId="{B55E4276-596C-401A-A1D8-C54A49CB9BB0}"/>
          </ac:inkMkLst>
        </pc:inkChg>
        <pc:inkChg chg="add">
          <ac:chgData name="Xiaowu Hu" userId="1c2ad0e2-5d15-48bc-b04e-219d9abe181a" providerId="ADAL" clId="{81872997-0163-4B2B-885E-AE1D1271E889}" dt="2022-02-04T07:28:08.064" v="7114" actId="9405"/>
          <ac:inkMkLst>
            <pc:docMk/>
            <pc:sldMk cId="2967810554" sldId="312"/>
            <ac:inkMk id="17" creationId="{62244732-11BD-48CF-9DFA-7B66C8B0BE5C}"/>
          </ac:inkMkLst>
        </pc:inkChg>
        <pc:inkChg chg="add">
          <ac:chgData name="Xiaowu Hu" userId="1c2ad0e2-5d15-48bc-b04e-219d9abe181a" providerId="ADAL" clId="{81872997-0163-4B2B-885E-AE1D1271E889}" dt="2022-02-04T07:28:13.911" v="7115" actId="9405"/>
          <ac:inkMkLst>
            <pc:docMk/>
            <pc:sldMk cId="2967810554" sldId="312"/>
            <ac:inkMk id="18" creationId="{7E8F1345-DA4D-4C2A-99A7-CBDFF5A7D813}"/>
          </ac:inkMkLst>
        </pc:inkChg>
        <pc:inkChg chg="add">
          <ac:chgData name="Xiaowu Hu" userId="1c2ad0e2-5d15-48bc-b04e-219d9abe181a" providerId="ADAL" clId="{81872997-0163-4B2B-885E-AE1D1271E889}" dt="2022-02-04T07:28:17.130" v="7116" actId="9405"/>
          <ac:inkMkLst>
            <pc:docMk/>
            <pc:sldMk cId="2967810554" sldId="312"/>
            <ac:inkMk id="19" creationId="{F7FD867B-31A7-4054-B36F-D9CF5D392617}"/>
          </ac:inkMkLst>
        </pc:inkChg>
        <pc:inkChg chg="add">
          <ac:chgData name="Xiaowu Hu" userId="1c2ad0e2-5d15-48bc-b04e-219d9abe181a" providerId="ADAL" clId="{81872997-0163-4B2B-885E-AE1D1271E889}" dt="2022-02-04T07:28:20.363" v="7117" actId="9405"/>
          <ac:inkMkLst>
            <pc:docMk/>
            <pc:sldMk cId="2967810554" sldId="312"/>
            <ac:inkMk id="20" creationId="{AFF7B0E3-7B82-4A0A-8956-C6F112654ACF}"/>
          </ac:inkMkLst>
        </pc:inkChg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438192555" sldId="313"/>
        </pc:sldMkLst>
      </pc:sldChg>
      <pc:sldChg chg="addSp modSp new del mod modShow">
        <pc:chgData name="Xiaowu Hu" userId="1c2ad0e2-5d15-48bc-b04e-219d9abe181a" providerId="ADAL" clId="{81872997-0163-4B2B-885E-AE1D1271E889}" dt="2022-02-06T13:55:09.121" v="16785" actId="2696"/>
        <pc:sldMkLst>
          <pc:docMk/>
          <pc:sldMk cId="3434212325" sldId="313"/>
        </pc:sldMkLst>
        <pc:spChg chg="mod">
          <ac:chgData name="Xiaowu Hu" userId="1c2ad0e2-5d15-48bc-b04e-219d9abe181a" providerId="ADAL" clId="{81872997-0163-4B2B-885E-AE1D1271E889}" dt="2022-02-04T07:29:58.152" v="7123" actId="27636"/>
          <ac:spMkLst>
            <pc:docMk/>
            <pc:sldMk cId="3434212325" sldId="313"/>
            <ac:spMk id="2" creationId="{FA5CE3E3-D854-4E2F-8B26-9233F9944F16}"/>
          </ac:spMkLst>
        </pc:spChg>
        <pc:spChg chg="mod">
          <ac:chgData name="Xiaowu Hu" userId="1c2ad0e2-5d15-48bc-b04e-219d9abe181a" providerId="ADAL" clId="{81872997-0163-4B2B-885E-AE1D1271E889}" dt="2022-02-04T07:37:28.743" v="7238" actId="20577"/>
          <ac:spMkLst>
            <pc:docMk/>
            <pc:sldMk cId="3434212325" sldId="313"/>
            <ac:spMk id="3" creationId="{8E81B73B-595E-4E66-8D99-8576A918A588}"/>
          </ac:spMkLst>
        </pc:spChg>
        <pc:spChg chg="mod">
          <ac:chgData name="Xiaowu Hu" userId="1c2ad0e2-5d15-48bc-b04e-219d9abe181a" providerId="ADAL" clId="{81872997-0163-4B2B-885E-AE1D1271E889}" dt="2022-02-04T07:31:19.383" v="7133" actId="20577"/>
          <ac:spMkLst>
            <pc:docMk/>
            <pc:sldMk cId="3434212325" sldId="313"/>
            <ac:spMk id="5" creationId="{EB18D2CC-E637-48D6-ACB1-D6C8E44E6E37}"/>
          </ac:spMkLst>
        </pc:spChg>
        <pc:spChg chg="mod">
          <ac:chgData name="Xiaowu Hu" userId="1c2ad0e2-5d15-48bc-b04e-219d9abe181a" providerId="ADAL" clId="{81872997-0163-4B2B-885E-AE1D1271E889}" dt="2022-02-04T07:36:09.382" v="7161" actId="207"/>
          <ac:spMkLst>
            <pc:docMk/>
            <pc:sldMk cId="3434212325" sldId="313"/>
            <ac:spMk id="6" creationId="{74DE79DF-66A5-4047-9275-DB4E2F2B7A80}"/>
          </ac:spMkLst>
        </pc:spChg>
        <pc:spChg chg="mod">
          <ac:chgData name="Xiaowu Hu" userId="1c2ad0e2-5d15-48bc-b04e-219d9abe181a" providerId="ADAL" clId="{81872997-0163-4B2B-885E-AE1D1271E889}" dt="2022-02-04T07:36:11.480" v="7162" actId="207"/>
          <ac:spMkLst>
            <pc:docMk/>
            <pc:sldMk cId="3434212325" sldId="313"/>
            <ac:spMk id="7" creationId="{ED937EA1-36C7-4E73-8780-EB3EDB9DCF12}"/>
          </ac:spMkLst>
        </pc:spChg>
        <pc:spChg chg="mod">
          <ac:chgData name="Xiaowu Hu" userId="1c2ad0e2-5d15-48bc-b04e-219d9abe181a" providerId="ADAL" clId="{81872997-0163-4B2B-885E-AE1D1271E889}" dt="2022-02-04T07:36:12.611" v="7163" actId="207"/>
          <ac:spMkLst>
            <pc:docMk/>
            <pc:sldMk cId="3434212325" sldId="313"/>
            <ac:spMk id="8" creationId="{67879F65-80C6-45C5-83A1-ADCCB05011BB}"/>
          </ac:spMkLst>
        </pc:spChg>
        <pc:spChg chg="mod">
          <ac:chgData name="Xiaowu Hu" userId="1c2ad0e2-5d15-48bc-b04e-219d9abe181a" providerId="ADAL" clId="{81872997-0163-4B2B-885E-AE1D1271E889}" dt="2022-02-04T07:35:11.249" v="7153" actId="207"/>
          <ac:spMkLst>
            <pc:docMk/>
            <pc:sldMk cId="3434212325" sldId="313"/>
            <ac:spMk id="9" creationId="{990CC3B6-C65A-4A8B-8D00-0757319107D1}"/>
          </ac:spMkLst>
        </pc:spChg>
        <pc:spChg chg="mod">
          <ac:chgData name="Xiaowu Hu" userId="1c2ad0e2-5d15-48bc-b04e-219d9abe181a" providerId="ADAL" clId="{81872997-0163-4B2B-885E-AE1D1271E889}" dt="2022-02-04T07:31:24.167" v="7136" actId="20577"/>
          <ac:spMkLst>
            <pc:docMk/>
            <pc:sldMk cId="3434212325" sldId="313"/>
            <ac:spMk id="10" creationId="{80B9D82D-BB93-4F74-8C60-2FD376626DAE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2" creationId="{B831EFFF-BD10-4851-AF11-7E47E0FA35C9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3" creationId="{6B2EFF69-8B77-4427-BF3E-B6CC7B66AAF3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4" creationId="{92D6782D-F608-48DE-BCF2-1C94D94E7F4F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5" creationId="{E74F0BEE-5B9C-4D3B-8679-D2A42C71AB22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6" creationId="{4AC50A72-2756-44B0-AAE2-F7326E1A67AB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7" creationId="{6F59D7EE-4828-4AED-BF86-5CD046ABD25B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8" creationId="{6CC936A7-0BCA-4829-A7B5-7B9F965B1675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29" creationId="{F5204D08-C0B1-4A04-A5C5-4633B892F531}"/>
          </ac:spMkLst>
        </pc:spChg>
        <pc:spChg chg="mod">
          <ac:chgData name="Xiaowu Hu" userId="1c2ad0e2-5d15-48bc-b04e-219d9abe181a" providerId="ADAL" clId="{81872997-0163-4B2B-885E-AE1D1271E889}" dt="2022-02-04T07:35:29.569" v="7159" actId="207"/>
          <ac:spMkLst>
            <pc:docMk/>
            <pc:sldMk cId="3434212325" sldId="313"/>
            <ac:spMk id="30" creationId="{50A30BB9-A2B4-44A5-B805-5AF7A1F80C61}"/>
          </ac:spMkLst>
        </pc:spChg>
        <pc:spChg chg="mod">
          <ac:chgData name="Xiaowu Hu" userId="1c2ad0e2-5d15-48bc-b04e-219d9abe181a" providerId="ADAL" clId="{81872997-0163-4B2B-885E-AE1D1271E889}" dt="2022-02-04T07:35:30.496" v="7160" actId="207"/>
          <ac:spMkLst>
            <pc:docMk/>
            <pc:sldMk cId="3434212325" sldId="313"/>
            <ac:spMk id="31" creationId="{81F609C8-8EF6-415B-8BB8-B37D2E3AA6B2}"/>
          </ac:spMkLst>
        </pc:spChg>
        <pc:spChg chg="mod">
          <ac:chgData name="Xiaowu Hu" userId="1c2ad0e2-5d15-48bc-b04e-219d9abe181a" providerId="ADAL" clId="{81872997-0163-4B2B-885E-AE1D1271E889}" dt="2022-02-04T07:35:27.673" v="7158" actId="207"/>
          <ac:spMkLst>
            <pc:docMk/>
            <pc:sldMk cId="3434212325" sldId="313"/>
            <ac:spMk id="32" creationId="{DD1F18DE-3141-458C-8980-F09F3C4FE286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33" creationId="{B2300202-D628-447A-8C10-5E4D53259F6C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34" creationId="{474904C5-B273-49B2-9D54-119AA4C45991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35" creationId="{BD0BE9FD-58A1-4091-9FF9-152A30F02A5D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36" creationId="{C4A4B857-30CA-4A59-9F93-17A2EF313204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37" creationId="{DAB587BE-9B47-450F-967F-FD001A870592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38" creationId="{F4C0FDAA-3DBB-40A1-A089-1E311912CB0D}"/>
          </ac:spMkLst>
        </pc:spChg>
        <pc:spChg chg="mod">
          <ac:chgData name="Xiaowu Hu" userId="1c2ad0e2-5d15-48bc-b04e-219d9abe181a" providerId="ADAL" clId="{81872997-0163-4B2B-885E-AE1D1271E889}" dt="2022-02-03T09:33:25.738" v="6307" actId="20577"/>
          <ac:spMkLst>
            <pc:docMk/>
            <pc:sldMk cId="3434212325" sldId="313"/>
            <ac:spMk id="39" creationId="{1D54D90A-65B7-4F90-BD4F-F8F494E1D6F5}"/>
          </ac:spMkLst>
        </pc:spChg>
        <pc:spChg chg="mod">
          <ac:chgData name="Xiaowu Hu" userId="1c2ad0e2-5d15-48bc-b04e-219d9abe181a" providerId="ADAL" clId="{81872997-0163-4B2B-885E-AE1D1271E889}" dt="2022-02-03T09:42:42.300" v="6354" actId="20577"/>
          <ac:spMkLst>
            <pc:docMk/>
            <pc:sldMk cId="3434212325" sldId="313"/>
            <ac:spMk id="40" creationId="{892EA8D7-8EA4-4A66-9CC8-B85841F182C1}"/>
          </ac:spMkLst>
        </pc:spChg>
        <pc:spChg chg="mod">
          <ac:chgData name="Xiaowu Hu" userId="1c2ad0e2-5d15-48bc-b04e-219d9abe181a" providerId="ADAL" clId="{81872997-0163-4B2B-885E-AE1D1271E889}" dt="2022-02-03T09:33:32.571" v="6314" actId="20577"/>
          <ac:spMkLst>
            <pc:docMk/>
            <pc:sldMk cId="3434212325" sldId="313"/>
            <ac:spMk id="41" creationId="{0075426E-BC56-4306-B25B-2C2950BBF282}"/>
          </ac:spMkLst>
        </pc:spChg>
        <pc:spChg chg="mod">
          <ac:chgData name="Xiaowu Hu" userId="1c2ad0e2-5d15-48bc-b04e-219d9abe181a" providerId="ADAL" clId="{81872997-0163-4B2B-885E-AE1D1271E889}" dt="2022-02-03T09:40:09.160" v="6342" actId="1076"/>
          <ac:spMkLst>
            <pc:docMk/>
            <pc:sldMk cId="3434212325" sldId="313"/>
            <ac:spMk id="42" creationId="{D450A928-673F-4D53-8E64-666E8F2F610E}"/>
          </ac:spMkLst>
        </pc:spChg>
        <pc:spChg chg="mod">
          <ac:chgData name="Xiaowu Hu" userId="1c2ad0e2-5d15-48bc-b04e-219d9abe181a" providerId="ADAL" clId="{81872997-0163-4B2B-885E-AE1D1271E889}" dt="2022-02-03T09:40:24.068" v="6343" actId="1076"/>
          <ac:spMkLst>
            <pc:docMk/>
            <pc:sldMk cId="3434212325" sldId="313"/>
            <ac:spMk id="43" creationId="{6EEEF36A-DAB0-4FC1-BAAD-003D12C68507}"/>
          </ac:spMkLst>
        </pc:spChg>
        <pc:spChg chg="mod">
          <ac:chgData name="Xiaowu Hu" userId="1c2ad0e2-5d15-48bc-b04e-219d9abe181a" providerId="ADAL" clId="{81872997-0163-4B2B-885E-AE1D1271E889}" dt="2022-02-03T09:34:13.923" v="6331" actId="20577"/>
          <ac:spMkLst>
            <pc:docMk/>
            <pc:sldMk cId="3434212325" sldId="313"/>
            <ac:spMk id="44" creationId="{1813D003-7DE8-44AC-BF5F-588D09F4E34A}"/>
          </ac:spMkLst>
        </pc:spChg>
        <pc:spChg chg="mod">
          <ac:chgData name="Xiaowu Hu" userId="1c2ad0e2-5d15-48bc-b04e-219d9abe181a" providerId="ADAL" clId="{81872997-0163-4B2B-885E-AE1D1271E889}" dt="2022-02-03T09:32:32.294" v="6297"/>
          <ac:spMkLst>
            <pc:docMk/>
            <pc:sldMk cId="3434212325" sldId="313"/>
            <ac:spMk id="50" creationId="{8134FC4F-F710-49C4-BCB6-84D141B6EA0D}"/>
          </ac:spMkLst>
        </pc:spChg>
        <pc:spChg chg="mod">
          <ac:chgData name="Xiaowu Hu" userId="1c2ad0e2-5d15-48bc-b04e-219d9abe181a" providerId="ADAL" clId="{81872997-0163-4B2B-885E-AE1D1271E889}" dt="2022-02-03T09:40:35.409" v="6347" actId="20577"/>
          <ac:spMkLst>
            <pc:docMk/>
            <pc:sldMk cId="3434212325" sldId="313"/>
            <ac:spMk id="52" creationId="{0AF98F7F-29D9-4DDE-AFD2-B2724FFA30A0}"/>
          </ac:spMkLst>
        </pc:spChg>
        <pc:spChg chg="mod">
          <ac:chgData name="Xiaowu Hu" userId="1c2ad0e2-5d15-48bc-b04e-219d9abe181a" providerId="ADAL" clId="{81872997-0163-4B2B-885E-AE1D1271E889}" dt="2022-02-04T07:35:23.674" v="7157" actId="207"/>
          <ac:spMkLst>
            <pc:docMk/>
            <pc:sldMk cId="3434212325" sldId="313"/>
            <ac:spMk id="53" creationId="{0F5EDE6A-163F-4DA9-BC4C-1556F3EB4B77}"/>
          </ac:spMkLst>
        </pc:spChg>
        <pc:grpChg chg="add mod">
          <ac:chgData name="Xiaowu Hu" userId="1c2ad0e2-5d15-48bc-b04e-219d9abe181a" providerId="ADAL" clId="{81872997-0163-4B2B-885E-AE1D1271E889}" dt="2022-02-03T09:32:32.294" v="6297"/>
          <ac:grpSpMkLst>
            <pc:docMk/>
            <pc:sldMk cId="3434212325" sldId="313"/>
            <ac:grpSpMk id="4" creationId="{9522F413-1141-43A6-BECC-A61655F09EBD}"/>
          </ac:grpSpMkLst>
        </pc:grp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11" creationId="{BBB0DDE5-B27A-4A40-B13D-EE790F9125C1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12" creationId="{4851A56D-EB3D-4E51-A80F-DD0935C4B44D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13" creationId="{0452E135-D0B2-4C99-A5E3-2CB8FAAF1351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14" creationId="{A6926044-2B33-4726-B8A8-D03450753269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15" creationId="{9F15D356-9499-484B-99A5-67F471308FFE}"/>
          </ac:cxnSpMkLst>
        </pc:cxnChg>
        <pc:cxnChg chg="mod">
          <ac:chgData name="Xiaowu Hu" userId="1c2ad0e2-5d15-48bc-b04e-219d9abe181a" providerId="ADAL" clId="{81872997-0163-4B2B-885E-AE1D1271E889}" dt="2022-02-04T07:35:14.591" v="7154" actId="208"/>
          <ac:cxnSpMkLst>
            <pc:docMk/>
            <pc:sldMk cId="3434212325" sldId="313"/>
            <ac:cxnSpMk id="16" creationId="{BA3C9C4A-67C0-492D-AF1F-A45F55027791}"/>
          </ac:cxnSpMkLst>
        </pc:cxnChg>
        <pc:cxnChg chg="mod">
          <ac:chgData name="Xiaowu Hu" userId="1c2ad0e2-5d15-48bc-b04e-219d9abe181a" providerId="ADAL" clId="{81872997-0163-4B2B-885E-AE1D1271E889}" dt="2022-02-04T07:35:19.293" v="7156" actId="208"/>
          <ac:cxnSpMkLst>
            <pc:docMk/>
            <pc:sldMk cId="3434212325" sldId="313"/>
            <ac:cxnSpMk id="17" creationId="{EFD951F9-C506-46FE-A20F-820633539CDE}"/>
          </ac:cxnSpMkLst>
        </pc:cxnChg>
        <pc:cxnChg chg="mod">
          <ac:chgData name="Xiaowu Hu" userId="1c2ad0e2-5d15-48bc-b04e-219d9abe181a" providerId="ADAL" clId="{81872997-0163-4B2B-885E-AE1D1271E889}" dt="2022-02-04T07:35:17.048" v="7155" actId="208"/>
          <ac:cxnSpMkLst>
            <pc:docMk/>
            <pc:sldMk cId="3434212325" sldId="313"/>
            <ac:cxnSpMk id="18" creationId="{68375697-A730-42F3-BA85-B8F218132356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19" creationId="{9F2D199D-FBD3-47C3-BFAC-5820672ECB7F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20" creationId="{4F1CFF17-44AE-4944-8F1D-9F31FD3178B9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21" creationId="{768D4ADC-33EC-4945-8916-49E8C7693F78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45" creationId="{59141E76-1959-44ED-BBDA-97EB353DFDB3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46" creationId="{EA018542-20C9-4C60-8D15-A1BFA35898FD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47" creationId="{DC130A95-6528-41F2-8889-B201A77F54CA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48" creationId="{B8CF1AD0-E92C-46D2-B8CF-F1E743984EB5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49" creationId="{1A9DF08D-0A8B-411C-8BB7-7DA8549E50A2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51" creationId="{F73992D8-C3EF-4BCB-B335-AF205583392C}"/>
          </ac:cxnSpMkLst>
        </pc:cxnChg>
        <pc:cxnChg chg="mod">
          <ac:chgData name="Xiaowu Hu" userId="1c2ad0e2-5d15-48bc-b04e-219d9abe181a" providerId="ADAL" clId="{81872997-0163-4B2B-885E-AE1D1271E889}" dt="2022-02-03T09:32:32.294" v="6297"/>
          <ac:cxnSpMkLst>
            <pc:docMk/>
            <pc:sldMk cId="3434212325" sldId="313"/>
            <ac:cxnSpMk id="54" creationId="{30422E3C-0966-4F16-8EDA-53AF20DA390C}"/>
          </ac:cxnSpMkLst>
        </pc:cxnChg>
      </pc:sldChg>
      <pc:sldChg chg="addSp delSp modSp new del mod ord">
        <pc:chgData name="Xiaowu Hu" userId="1c2ad0e2-5d15-48bc-b04e-219d9abe181a" providerId="ADAL" clId="{81872997-0163-4B2B-885E-AE1D1271E889}" dt="2022-02-06T09:34:43.632" v="11888" actId="47"/>
        <pc:sldMkLst>
          <pc:docMk/>
          <pc:sldMk cId="792255070" sldId="314"/>
        </pc:sldMkLst>
        <pc:spChg chg="del">
          <ac:chgData name="Xiaowu Hu" userId="1c2ad0e2-5d15-48bc-b04e-219d9abe181a" providerId="ADAL" clId="{81872997-0163-4B2B-885E-AE1D1271E889}" dt="2022-02-03T10:08:17.782" v="6356" actId="1032"/>
          <ac:spMkLst>
            <pc:docMk/>
            <pc:sldMk cId="792255070" sldId="314"/>
            <ac:spMk id="3" creationId="{9F12D755-5CC1-45A5-B296-07E4189CD810}"/>
          </ac:spMkLst>
        </pc:spChg>
        <pc:spChg chg="add del mod">
          <ac:chgData name="Xiaowu Hu" userId="1c2ad0e2-5d15-48bc-b04e-219d9abe181a" providerId="ADAL" clId="{81872997-0163-4B2B-885E-AE1D1271E889}" dt="2022-02-03T10:13:39.851" v="6552" actId="1076"/>
          <ac:spMkLst>
            <pc:docMk/>
            <pc:sldMk cId="792255070" sldId="314"/>
            <ac:spMk id="6" creationId="{7C7B70AC-EBB3-4076-9C10-66E9BFAE590E}"/>
          </ac:spMkLst>
        </pc:spChg>
        <pc:spChg chg="add mod">
          <ac:chgData name="Xiaowu Hu" userId="1c2ad0e2-5d15-48bc-b04e-219d9abe181a" providerId="ADAL" clId="{81872997-0163-4B2B-885E-AE1D1271E889}" dt="2022-02-03T10:10:42.158" v="6417" actId="1076"/>
          <ac:spMkLst>
            <pc:docMk/>
            <pc:sldMk cId="792255070" sldId="314"/>
            <ac:spMk id="7" creationId="{A8EE5C2D-1092-4E6C-B1E2-23832E7EF0E2}"/>
          </ac:spMkLst>
        </pc:spChg>
        <pc:spChg chg="add mod">
          <ac:chgData name="Xiaowu Hu" userId="1c2ad0e2-5d15-48bc-b04e-219d9abe181a" providerId="ADAL" clId="{81872997-0163-4B2B-885E-AE1D1271E889}" dt="2022-02-03T10:12:16.022" v="6528" actId="20577"/>
          <ac:spMkLst>
            <pc:docMk/>
            <pc:sldMk cId="792255070" sldId="314"/>
            <ac:spMk id="9" creationId="{30A8FAA8-398D-4131-9A2B-B0AC6086021F}"/>
          </ac:spMkLst>
        </pc:spChg>
        <pc:spChg chg="add mod">
          <ac:chgData name="Xiaowu Hu" userId="1c2ad0e2-5d15-48bc-b04e-219d9abe181a" providerId="ADAL" clId="{81872997-0163-4B2B-885E-AE1D1271E889}" dt="2022-02-03T10:12:18.653" v="6530" actId="20577"/>
          <ac:spMkLst>
            <pc:docMk/>
            <pc:sldMk cId="792255070" sldId="314"/>
            <ac:spMk id="11" creationId="{64DA6253-7948-41C8-90E1-BDBDAE70EFC0}"/>
          </ac:spMkLst>
        </pc:spChg>
        <pc:spChg chg="add mod">
          <ac:chgData name="Xiaowu Hu" userId="1c2ad0e2-5d15-48bc-b04e-219d9abe181a" providerId="ADAL" clId="{81872997-0163-4B2B-885E-AE1D1271E889}" dt="2022-02-03T10:12:21.280" v="6532" actId="20577"/>
          <ac:spMkLst>
            <pc:docMk/>
            <pc:sldMk cId="792255070" sldId="314"/>
            <ac:spMk id="13" creationId="{B9AD9DB4-CF05-4A88-87D8-2147FE0C003E}"/>
          </ac:spMkLst>
        </pc:spChg>
        <pc:spChg chg="add del mod">
          <ac:chgData name="Xiaowu Hu" userId="1c2ad0e2-5d15-48bc-b04e-219d9abe181a" providerId="ADAL" clId="{81872997-0163-4B2B-885E-AE1D1271E889}" dt="2022-02-03T10:12:00.888" v="6524" actId="478"/>
          <ac:spMkLst>
            <pc:docMk/>
            <pc:sldMk cId="792255070" sldId="314"/>
            <ac:spMk id="15" creationId="{692B1950-929F-4BA8-97A6-29C4FE1D32BB}"/>
          </ac:spMkLst>
        </pc:spChg>
        <pc:spChg chg="add mod">
          <ac:chgData name="Xiaowu Hu" userId="1c2ad0e2-5d15-48bc-b04e-219d9abe181a" providerId="ADAL" clId="{81872997-0163-4B2B-885E-AE1D1271E889}" dt="2022-02-03T10:12:28.535" v="6540"/>
          <ac:spMkLst>
            <pc:docMk/>
            <pc:sldMk cId="792255070" sldId="314"/>
            <ac:spMk id="16" creationId="{708A85E8-2959-4BE6-AD9C-0522A314BEB3}"/>
          </ac:spMkLst>
        </pc:spChg>
        <pc:spChg chg="add mod">
          <ac:chgData name="Xiaowu Hu" userId="1c2ad0e2-5d15-48bc-b04e-219d9abe181a" providerId="ADAL" clId="{81872997-0163-4B2B-885E-AE1D1271E889}" dt="2022-02-03T10:15:05.163" v="6577" actId="1076"/>
          <ac:spMkLst>
            <pc:docMk/>
            <pc:sldMk cId="792255070" sldId="314"/>
            <ac:spMk id="27" creationId="{375FA9F2-4E30-445C-9B55-5C8DCC8FFF8E}"/>
          </ac:spMkLst>
        </pc:spChg>
        <pc:spChg chg="add mod">
          <ac:chgData name="Xiaowu Hu" userId="1c2ad0e2-5d15-48bc-b04e-219d9abe181a" providerId="ADAL" clId="{81872997-0163-4B2B-885E-AE1D1271E889}" dt="2022-02-03T10:15:18" v="6580" actId="20577"/>
          <ac:spMkLst>
            <pc:docMk/>
            <pc:sldMk cId="792255070" sldId="314"/>
            <ac:spMk id="29" creationId="{0FDA7912-078B-4C6A-8F26-2F9842A28C88}"/>
          </ac:spMkLst>
        </pc:spChg>
        <pc:spChg chg="add mod">
          <ac:chgData name="Xiaowu Hu" userId="1c2ad0e2-5d15-48bc-b04e-219d9abe181a" providerId="ADAL" clId="{81872997-0163-4B2B-885E-AE1D1271E889}" dt="2022-02-03T10:15:28.660" v="6583" actId="20577"/>
          <ac:spMkLst>
            <pc:docMk/>
            <pc:sldMk cId="792255070" sldId="314"/>
            <ac:spMk id="31" creationId="{BE2CE99D-E12A-4501-94D4-DB1AA15F35A2}"/>
          </ac:spMkLst>
        </pc:spChg>
        <pc:spChg chg="add mod">
          <ac:chgData name="Xiaowu Hu" userId="1c2ad0e2-5d15-48bc-b04e-219d9abe181a" providerId="ADAL" clId="{81872997-0163-4B2B-885E-AE1D1271E889}" dt="2022-02-03T10:16:15.068" v="6586" actId="20577"/>
          <ac:spMkLst>
            <pc:docMk/>
            <pc:sldMk cId="792255070" sldId="314"/>
            <ac:spMk id="32" creationId="{C4E1B472-78BE-4874-9BDD-21884B117C74}"/>
          </ac:spMkLst>
        </pc:spChg>
        <pc:graphicFrameChg chg="add del modGraphic">
          <ac:chgData name="Xiaowu Hu" userId="1c2ad0e2-5d15-48bc-b04e-219d9abe181a" providerId="ADAL" clId="{81872997-0163-4B2B-885E-AE1D1271E889}" dt="2022-02-03T10:08:31.207" v="6357" actId="478"/>
          <ac:graphicFrameMkLst>
            <pc:docMk/>
            <pc:sldMk cId="792255070" sldId="314"/>
            <ac:graphicFrameMk id="4" creationId="{FF91C49C-E598-487A-844F-0501E1F48F00}"/>
          </ac:graphicFrameMkLst>
        </pc:graphicFrameChg>
        <pc:cxnChg chg="add mod">
          <ac:chgData name="Xiaowu Hu" userId="1c2ad0e2-5d15-48bc-b04e-219d9abe181a" providerId="ADAL" clId="{81872997-0163-4B2B-885E-AE1D1271E889}" dt="2022-02-03T10:13:02.379" v="6543" actId="208"/>
          <ac:cxnSpMkLst>
            <pc:docMk/>
            <pc:sldMk cId="792255070" sldId="314"/>
            <ac:cxnSpMk id="18" creationId="{72182AA9-A46B-45F1-8D5F-C873E6ADB5E9}"/>
          </ac:cxnSpMkLst>
        </pc:cxnChg>
        <pc:cxnChg chg="add mod">
          <ac:chgData name="Xiaowu Hu" userId="1c2ad0e2-5d15-48bc-b04e-219d9abe181a" providerId="ADAL" clId="{81872997-0163-4B2B-885E-AE1D1271E889}" dt="2022-02-03T10:13:27.358" v="6551" actId="1076"/>
          <ac:cxnSpMkLst>
            <pc:docMk/>
            <pc:sldMk cId="792255070" sldId="314"/>
            <ac:cxnSpMk id="20" creationId="{33817223-7EF4-428C-B0A3-6CE7A4CC716E}"/>
          </ac:cxnSpMkLst>
        </pc:cxnChg>
        <pc:cxnChg chg="add mod">
          <ac:chgData name="Xiaowu Hu" userId="1c2ad0e2-5d15-48bc-b04e-219d9abe181a" providerId="ADAL" clId="{81872997-0163-4B2B-885E-AE1D1271E889}" dt="2022-02-03T10:13:23.533" v="6550" actId="1076"/>
          <ac:cxnSpMkLst>
            <pc:docMk/>
            <pc:sldMk cId="792255070" sldId="314"/>
            <ac:cxnSpMk id="22" creationId="{A75C0DF8-6D0D-49A9-85D9-8E691F64D6F0}"/>
          </ac:cxnSpMkLst>
        </pc:cxnChg>
        <pc:cxnChg chg="add mod">
          <ac:chgData name="Xiaowu Hu" userId="1c2ad0e2-5d15-48bc-b04e-219d9abe181a" providerId="ADAL" clId="{81872997-0163-4B2B-885E-AE1D1271E889}" dt="2022-02-03T10:13:19.240" v="6549" actId="1076"/>
          <ac:cxnSpMkLst>
            <pc:docMk/>
            <pc:sldMk cId="792255070" sldId="314"/>
            <ac:cxnSpMk id="24" creationId="{B1F4BC04-5FC2-4D73-8F84-09EE4BF97E40}"/>
          </ac:cxnSpMkLst>
        </pc:cxnChg>
        <pc:cxnChg chg="add mod">
          <ac:chgData name="Xiaowu Hu" userId="1c2ad0e2-5d15-48bc-b04e-219d9abe181a" providerId="ADAL" clId="{81872997-0163-4B2B-885E-AE1D1271E889}" dt="2022-02-03T10:13:12.851" v="6548" actId="1076"/>
          <ac:cxnSpMkLst>
            <pc:docMk/>
            <pc:sldMk cId="792255070" sldId="314"/>
            <ac:cxnSpMk id="26" creationId="{F17B6769-2334-41D6-A5D9-AC25613528CD}"/>
          </ac:cxnSpMkLst>
        </pc:cxnChg>
      </pc:sldChg>
      <pc:sldChg chg="add del">
        <pc:chgData name="Xiaowu Hu" userId="1c2ad0e2-5d15-48bc-b04e-219d9abe181a" providerId="ADAL" clId="{81872997-0163-4B2B-885E-AE1D1271E889}" dt="2022-02-20T02:06:48.236" v="20014" actId="2696"/>
        <pc:sldMkLst>
          <pc:docMk/>
          <pc:sldMk cId="2234770028" sldId="315"/>
        </pc:sldMkLst>
      </pc:sldChg>
      <pc:sldChg chg="addSp delSp modSp new del mod modShow">
        <pc:chgData name="Xiaowu Hu" userId="1c2ad0e2-5d15-48bc-b04e-219d9abe181a" providerId="ADAL" clId="{81872997-0163-4B2B-885E-AE1D1271E889}" dt="2022-02-06T13:55:27.742" v="16788" actId="2696"/>
        <pc:sldMkLst>
          <pc:docMk/>
          <pc:sldMk cId="4184126388" sldId="315"/>
        </pc:sldMkLst>
        <pc:spChg chg="mod">
          <ac:chgData name="Xiaowu Hu" userId="1c2ad0e2-5d15-48bc-b04e-219d9abe181a" providerId="ADAL" clId="{81872997-0163-4B2B-885E-AE1D1271E889}" dt="2022-02-06T12:32:15.954" v="14991" actId="6549"/>
          <ac:spMkLst>
            <pc:docMk/>
            <pc:sldMk cId="4184126388" sldId="315"/>
            <ac:spMk id="2" creationId="{0D7FF478-1C85-437E-AE71-0935DA379C9E}"/>
          </ac:spMkLst>
        </pc:spChg>
        <pc:spChg chg="mod">
          <ac:chgData name="Xiaowu Hu" userId="1c2ad0e2-5d15-48bc-b04e-219d9abe181a" providerId="ADAL" clId="{81872997-0163-4B2B-885E-AE1D1271E889}" dt="2022-02-06T12:32:30.022" v="14996" actId="20577"/>
          <ac:spMkLst>
            <pc:docMk/>
            <pc:sldMk cId="4184126388" sldId="315"/>
            <ac:spMk id="3" creationId="{FF38C9AF-5DCA-4C71-8264-C35B9753679E}"/>
          </ac:spMkLst>
        </pc:spChg>
        <pc:spChg chg="mod">
          <ac:chgData name="Xiaowu Hu" userId="1c2ad0e2-5d15-48bc-b04e-219d9abe181a" providerId="ADAL" clId="{81872997-0163-4B2B-885E-AE1D1271E889}" dt="2022-02-04T08:00:46.436" v="7510" actId="20577"/>
          <ac:spMkLst>
            <pc:docMk/>
            <pc:sldMk cId="4184126388" sldId="315"/>
            <ac:spMk id="5" creationId="{D6DA37DC-754F-413C-83CC-BE321608F7FF}"/>
          </ac:spMkLst>
        </pc:spChg>
        <pc:spChg chg="mod">
          <ac:chgData name="Xiaowu Hu" userId="1c2ad0e2-5d15-48bc-b04e-219d9abe181a" providerId="ADAL" clId="{81872997-0163-4B2B-885E-AE1D1271E889}" dt="2022-02-04T08:01:15.851" v="7527" actId="20577"/>
          <ac:spMkLst>
            <pc:docMk/>
            <pc:sldMk cId="4184126388" sldId="315"/>
            <ac:spMk id="6" creationId="{619FF1EF-B06B-44FF-BCE0-C5D1F6E6C108}"/>
          </ac:spMkLst>
        </pc:spChg>
        <pc:spChg chg="mod">
          <ac:chgData name="Xiaowu Hu" userId="1c2ad0e2-5d15-48bc-b04e-219d9abe181a" providerId="ADAL" clId="{81872997-0163-4B2B-885E-AE1D1271E889}" dt="2022-02-04T08:01:12.584" v="7524" actId="404"/>
          <ac:spMkLst>
            <pc:docMk/>
            <pc:sldMk cId="4184126388" sldId="315"/>
            <ac:spMk id="7" creationId="{F8DEE6C8-C4D5-42B7-8CF6-5CC5C2E90BFB}"/>
          </ac:spMkLst>
        </pc:spChg>
        <pc:spChg chg="mod">
          <ac:chgData name="Xiaowu Hu" userId="1c2ad0e2-5d15-48bc-b04e-219d9abe181a" providerId="ADAL" clId="{81872997-0163-4B2B-885E-AE1D1271E889}" dt="2022-02-04T08:01:22.728" v="7528" actId="207"/>
          <ac:spMkLst>
            <pc:docMk/>
            <pc:sldMk cId="4184126388" sldId="315"/>
            <ac:spMk id="8" creationId="{B7B1E604-A435-4F4D-A4F4-B4E377A61C51}"/>
          </ac:spMkLst>
        </pc:spChg>
        <pc:spChg chg="mod">
          <ac:chgData name="Xiaowu Hu" userId="1c2ad0e2-5d15-48bc-b04e-219d9abe181a" providerId="ADAL" clId="{81872997-0163-4B2B-885E-AE1D1271E889}" dt="2022-02-04T07:59:09.964" v="7471" actId="207"/>
          <ac:spMkLst>
            <pc:docMk/>
            <pc:sldMk cId="4184126388" sldId="315"/>
            <ac:spMk id="9" creationId="{1BFB7894-E24F-4C40-A289-10F2EBFCBA70}"/>
          </ac:spMkLst>
        </pc:spChg>
        <pc:spChg chg="mod">
          <ac:chgData name="Xiaowu Hu" userId="1c2ad0e2-5d15-48bc-b04e-219d9abe181a" providerId="ADAL" clId="{81872997-0163-4B2B-885E-AE1D1271E889}" dt="2022-02-04T08:00:53.089" v="7514" actId="207"/>
          <ac:spMkLst>
            <pc:docMk/>
            <pc:sldMk cId="4184126388" sldId="315"/>
            <ac:spMk id="10" creationId="{8388DF5A-F2D3-43AA-81C4-27B49F2D4ACF}"/>
          </ac:spMkLst>
        </pc:spChg>
        <pc:spChg chg="del mod">
          <ac:chgData name="Xiaowu Hu" userId="1c2ad0e2-5d15-48bc-b04e-219d9abe181a" providerId="ADAL" clId="{81872997-0163-4B2B-885E-AE1D1271E889}" dt="2022-02-04T03:13:23.892" v="6711" actId="478"/>
          <ac:spMkLst>
            <pc:docMk/>
            <pc:sldMk cId="4184126388" sldId="315"/>
            <ac:spMk id="22" creationId="{EA374AC4-BE3E-4983-87A8-0A3ED1E5DE8B}"/>
          </ac:spMkLst>
        </pc:spChg>
        <pc:spChg chg="del mod">
          <ac:chgData name="Xiaowu Hu" userId="1c2ad0e2-5d15-48bc-b04e-219d9abe181a" providerId="ADAL" clId="{81872997-0163-4B2B-885E-AE1D1271E889}" dt="2022-02-04T03:13:26.381" v="6712" actId="478"/>
          <ac:spMkLst>
            <pc:docMk/>
            <pc:sldMk cId="4184126388" sldId="315"/>
            <ac:spMk id="23" creationId="{1BDE7CF9-92EC-4AEC-A1D5-CE4D43DDF667}"/>
          </ac:spMkLst>
        </pc:spChg>
        <pc:spChg chg="del mod">
          <ac:chgData name="Xiaowu Hu" userId="1c2ad0e2-5d15-48bc-b04e-219d9abe181a" providerId="ADAL" clId="{81872997-0163-4B2B-885E-AE1D1271E889}" dt="2022-02-04T03:13:48.286" v="6731" actId="478"/>
          <ac:spMkLst>
            <pc:docMk/>
            <pc:sldMk cId="4184126388" sldId="315"/>
            <ac:spMk id="24" creationId="{D0BECA4A-2286-4A50-8473-7BF96FDF226F}"/>
          </ac:spMkLst>
        </pc:spChg>
        <pc:spChg chg="del mod">
          <ac:chgData name="Xiaowu Hu" userId="1c2ad0e2-5d15-48bc-b04e-219d9abe181a" providerId="ADAL" clId="{81872997-0163-4B2B-885E-AE1D1271E889}" dt="2022-02-04T03:13:32.270" v="6713" actId="478"/>
          <ac:spMkLst>
            <pc:docMk/>
            <pc:sldMk cId="4184126388" sldId="315"/>
            <ac:spMk id="25" creationId="{FA38C00A-E9F4-49C8-B55D-1287F6EAE51C}"/>
          </ac:spMkLst>
        </pc:spChg>
        <pc:spChg chg="del mod">
          <ac:chgData name="Xiaowu Hu" userId="1c2ad0e2-5d15-48bc-b04e-219d9abe181a" providerId="ADAL" clId="{81872997-0163-4B2B-885E-AE1D1271E889}" dt="2022-02-04T03:13:35.076" v="6714" actId="478"/>
          <ac:spMkLst>
            <pc:docMk/>
            <pc:sldMk cId="4184126388" sldId="315"/>
            <ac:spMk id="26" creationId="{E9B5C644-BC10-4A03-BE30-0EEBEA6767C7}"/>
          </ac:spMkLst>
        </pc:spChg>
        <pc:spChg chg="del mod">
          <ac:chgData name="Xiaowu Hu" userId="1c2ad0e2-5d15-48bc-b04e-219d9abe181a" providerId="ADAL" clId="{81872997-0163-4B2B-885E-AE1D1271E889}" dt="2022-02-04T03:13:37.195" v="6715" actId="478"/>
          <ac:spMkLst>
            <pc:docMk/>
            <pc:sldMk cId="4184126388" sldId="315"/>
            <ac:spMk id="27" creationId="{B2AC5669-08A7-4569-9544-02E6BB0FAD75}"/>
          </ac:spMkLst>
        </pc:spChg>
        <pc:spChg chg="del mod">
          <ac:chgData name="Xiaowu Hu" userId="1c2ad0e2-5d15-48bc-b04e-219d9abe181a" providerId="ADAL" clId="{81872997-0163-4B2B-885E-AE1D1271E889}" dt="2022-02-04T03:13:39.435" v="6716" actId="478"/>
          <ac:spMkLst>
            <pc:docMk/>
            <pc:sldMk cId="4184126388" sldId="315"/>
            <ac:spMk id="28" creationId="{826B770B-F5B9-491C-BDA6-1A89838F1174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29" creationId="{E7C6E138-A933-4A9F-82AA-7333EC059495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0" creationId="{3A26A010-F59F-499F-9FEC-E2B5D220A2B7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1" creationId="{D9AE4562-C658-4BBA-AA46-63335C9F204E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2" creationId="{B0595B1B-F304-4C0B-A937-584CE95D6255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3" creationId="{ACB47FA5-9027-4F10-A557-90ED9A072935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4" creationId="{C7EEBD87-55E4-4613-B6D9-75FFA5D98F76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5" creationId="{6F30CAF3-57D4-4CBD-929A-AFC9B46924DD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6" creationId="{462CD45B-516E-4F69-B5AD-8629CA971A96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7" creationId="{59FC3D5B-3BC1-485C-AD25-F94EBB9E1733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38" creationId="{0D9691E1-5298-4E25-9C58-96D55691DAE0}"/>
          </ac:spMkLst>
        </pc:spChg>
        <pc:spChg chg="mod">
          <ac:chgData name="Xiaowu Hu" userId="1c2ad0e2-5d15-48bc-b04e-219d9abe181a" providerId="ADAL" clId="{81872997-0163-4B2B-885E-AE1D1271E889}" dt="2022-02-04T08:00:27.881" v="7503" actId="207"/>
          <ac:spMkLst>
            <pc:docMk/>
            <pc:sldMk cId="4184126388" sldId="315"/>
            <ac:spMk id="39" creationId="{0C535F8F-05BD-49AA-8BA0-4AE49400EE4C}"/>
          </ac:spMkLst>
        </pc:spChg>
        <pc:spChg chg="mod">
          <ac:chgData name="Xiaowu Hu" userId="1c2ad0e2-5d15-48bc-b04e-219d9abe181a" providerId="ADAL" clId="{81872997-0163-4B2B-885E-AE1D1271E889}" dt="2022-02-04T08:00:25.035" v="7502" actId="207"/>
          <ac:spMkLst>
            <pc:docMk/>
            <pc:sldMk cId="4184126388" sldId="315"/>
            <ac:spMk id="40" creationId="{537399F8-5F5F-4D66-9D5D-2F8459D499E6}"/>
          </ac:spMkLst>
        </pc:spChg>
        <pc:spChg chg="mod">
          <ac:chgData name="Xiaowu Hu" userId="1c2ad0e2-5d15-48bc-b04e-219d9abe181a" providerId="ADAL" clId="{81872997-0163-4B2B-885E-AE1D1271E889}" dt="2022-02-04T08:00:08.258" v="7497" actId="207"/>
          <ac:spMkLst>
            <pc:docMk/>
            <pc:sldMk cId="4184126388" sldId="315"/>
            <ac:spMk id="41" creationId="{09085564-98C6-4BF1-A769-F9A3E875536E}"/>
          </ac:spMkLst>
        </pc:spChg>
        <pc:spChg chg="mod">
          <ac:chgData name="Xiaowu Hu" userId="1c2ad0e2-5d15-48bc-b04e-219d9abe181a" providerId="ADAL" clId="{81872997-0163-4B2B-885E-AE1D1271E889}" dt="2022-02-04T08:00:22.486" v="7501" actId="207"/>
          <ac:spMkLst>
            <pc:docMk/>
            <pc:sldMk cId="4184126388" sldId="315"/>
            <ac:spMk id="42" creationId="{D194987C-42C7-423C-A106-C0E19EF3E8CA}"/>
          </ac:spMkLst>
        </pc:spChg>
        <pc:spChg chg="mod">
          <ac:chgData name="Xiaowu Hu" userId="1c2ad0e2-5d15-48bc-b04e-219d9abe181a" providerId="ADAL" clId="{81872997-0163-4B2B-885E-AE1D1271E889}" dt="2022-02-04T08:00:33.197" v="7505" actId="207"/>
          <ac:spMkLst>
            <pc:docMk/>
            <pc:sldMk cId="4184126388" sldId="315"/>
            <ac:spMk id="43" creationId="{72F6191F-B024-4DAB-AF72-9962B5DFFDEA}"/>
          </ac:spMkLst>
        </pc:spChg>
        <pc:spChg chg="mod">
          <ac:chgData name="Xiaowu Hu" userId="1c2ad0e2-5d15-48bc-b04e-219d9abe181a" providerId="ADAL" clId="{81872997-0163-4B2B-885E-AE1D1271E889}" dt="2022-02-04T08:00:30.505" v="7504" actId="207"/>
          <ac:spMkLst>
            <pc:docMk/>
            <pc:sldMk cId="4184126388" sldId="315"/>
            <ac:spMk id="44" creationId="{85B67C44-9542-4491-8A49-CA4CB0E13E4B}"/>
          </ac:spMkLst>
        </pc:spChg>
        <pc:spChg chg="mod">
          <ac:chgData name="Xiaowu Hu" userId="1c2ad0e2-5d15-48bc-b04e-219d9abe181a" providerId="ADAL" clId="{81872997-0163-4B2B-885E-AE1D1271E889}" dt="2022-02-04T03:09:52.606" v="6588"/>
          <ac:spMkLst>
            <pc:docMk/>
            <pc:sldMk cId="4184126388" sldId="315"/>
            <ac:spMk id="50" creationId="{581205CC-ABB9-4C77-A841-C23A44F2DE87}"/>
          </ac:spMkLst>
        </pc:spChg>
        <pc:spChg chg="mod">
          <ac:chgData name="Xiaowu Hu" userId="1c2ad0e2-5d15-48bc-b04e-219d9abe181a" providerId="ADAL" clId="{81872997-0163-4B2B-885E-AE1D1271E889}" dt="2022-02-04T08:00:34.884" v="7506" actId="207"/>
          <ac:spMkLst>
            <pc:docMk/>
            <pc:sldMk cId="4184126388" sldId="315"/>
            <ac:spMk id="52" creationId="{656B50F0-9D23-4A17-80DF-E00710B828D8}"/>
          </ac:spMkLst>
        </pc:spChg>
        <pc:spChg chg="mod">
          <ac:chgData name="Xiaowu Hu" userId="1c2ad0e2-5d15-48bc-b04e-219d9abe181a" providerId="ADAL" clId="{81872997-0163-4B2B-885E-AE1D1271E889}" dt="2022-02-04T08:01:30.774" v="7529" actId="207"/>
          <ac:spMkLst>
            <pc:docMk/>
            <pc:sldMk cId="4184126388" sldId="315"/>
            <ac:spMk id="53" creationId="{F75EA855-EC09-4F8F-9A24-27025A2860C6}"/>
          </ac:spMkLst>
        </pc:spChg>
        <pc:grpChg chg="add mod">
          <ac:chgData name="Xiaowu Hu" userId="1c2ad0e2-5d15-48bc-b04e-219d9abe181a" providerId="ADAL" clId="{81872997-0163-4B2B-885E-AE1D1271E889}" dt="2022-02-04T03:10:04.162" v="6613" actId="1038"/>
          <ac:grpSpMkLst>
            <pc:docMk/>
            <pc:sldMk cId="4184126388" sldId="315"/>
            <ac:grpSpMk id="4" creationId="{08D04640-A7F1-44CD-A571-A7E17F3C04E6}"/>
          </ac:grpSpMkLst>
        </pc:grpChg>
        <pc:inkChg chg="add del">
          <ac:chgData name="Xiaowu Hu" userId="1c2ad0e2-5d15-48bc-b04e-219d9abe181a" providerId="ADAL" clId="{81872997-0163-4B2B-885E-AE1D1271E889}" dt="2022-02-04T07:42:14.680" v="7272"/>
          <ac:inkMkLst>
            <pc:docMk/>
            <pc:sldMk cId="4184126388" sldId="315"/>
            <ac:inkMk id="55" creationId="{22CEDB42-D6AB-41E6-A1AB-8D406D10C4E1}"/>
          </ac:inkMkLst>
        </pc:inkChg>
        <pc:inkChg chg="add del">
          <ac:chgData name="Xiaowu Hu" userId="1c2ad0e2-5d15-48bc-b04e-219d9abe181a" providerId="ADAL" clId="{81872997-0163-4B2B-885E-AE1D1271E889}" dt="2022-02-04T07:42:14.680" v="7271"/>
          <ac:inkMkLst>
            <pc:docMk/>
            <pc:sldMk cId="4184126388" sldId="315"/>
            <ac:inkMk id="56" creationId="{7493AF42-BFE7-4AD3-8AFE-1C1393B36796}"/>
          </ac:inkMkLst>
        </pc:inkChg>
        <pc:inkChg chg="add">
          <ac:chgData name="Xiaowu Hu" userId="1c2ad0e2-5d15-48bc-b04e-219d9abe181a" providerId="ADAL" clId="{81872997-0163-4B2B-885E-AE1D1271E889}" dt="2022-02-04T07:42:08.887" v="7270" actId="9405"/>
          <ac:inkMkLst>
            <pc:docMk/>
            <pc:sldMk cId="4184126388" sldId="315"/>
            <ac:inkMk id="57" creationId="{69F4A23D-7820-4389-BC5C-BCA09B1ED2AF}"/>
          </ac:inkMkLst>
        </pc:ink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11" creationId="{9CD07E6F-A7FC-48AB-98EB-8CA6F65C9812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12" creationId="{BC6E1D23-8AFE-48E7-85F3-0773106F5E23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13" creationId="{291501D9-182C-405E-8F61-5EDF35D30F98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14" creationId="{0A8C0A17-A4A1-41EF-A2D4-73E74E655749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15" creationId="{FEF67FD0-26AF-497C-90AA-5B71B33C1242}"/>
          </ac:cxnSpMkLst>
        </pc:cxnChg>
        <pc:cxnChg chg="mod">
          <ac:chgData name="Xiaowu Hu" userId="1c2ad0e2-5d15-48bc-b04e-219d9abe181a" providerId="ADAL" clId="{81872997-0163-4B2B-885E-AE1D1271E889}" dt="2022-02-04T07:59:16.713" v="7473" actId="208"/>
          <ac:cxnSpMkLst>
            <pc:docMk/>
            <pc:sldMk cId="4184126388" sldId="315"/>
            <ac:cxnSpMk id="16" creationId="{B39A755D-1DA8-4870-BC12-38E2BA51407D}"/>
          </ac:cxnSpMkLst>
        </pc:cxnChg>
        <pc:cxnChg chg="mod">
          <ac:chgData name="Xiaowu Hu" userId="1c2ad0e2-5d15-48bc-b04e-219d9abe181a" providerId="ADAL" clId="{81872997-0163-4B2B-885E-AE1D1271E889}" dt="2022-02-04T07:59:18.366" v="7474" actId="208"/>
          <ac:cxnSpMkLst>
            <pc:docMk/>
            <pc:sldMk cId="4184126388" sldId="315"/>
            <ac:cxnSpMk id="17" creationId="{0DBFDF1A-2E11-4D80-926B-FE363F7AE698}"/>
          </ac:cxnSpMkLst>
        </pc:cxnChg>
        <pc:cxnChg chg="mod">
          <ac:chgData name="Xiaowu Hu" userId="1c2ad0e2-5d15-48bc-b04e-219d9abe181a" providerId="ADAL" clId="{81872997-0163-4B2B-885E-AE1D1271E889}" dt="2022-02-04T07:59:13.958" v="7472" actId="208"/>
          <ac:cxnSpMkLst>
            <pc:docMk/>
            <pc:sldMk cId="4184126388" sldId="315"/>
            <ac:cxnSpMk id="18" creationId="{954B5416-8FB4-48C6-9E83-5FA574A580F0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19" creationId="{935D5A22-DB9A-4204-B285-6EFD83CCFA14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20" creationId="{7E287D70-3AFE-4599-AFCF-DD95AB26E18C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21" creationId="{85AD35D6-588E-44A1-A0EA-69E842A8DCD5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45" creationId="{E99C8B6F-78F9-4296-8970-3D9A838C7030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46" creationId="{888EC9C2-9B17-4C46-8234-9C77D3221406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47" creationId="{09B9D69C-5C79-4F6C-B149-47EB161F3F09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48" creationId="{A730EF7B-6A9D-46F0-BE4C-B716B70FAC40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49" creationId="{3041C06B-3A3A-4379-9093-75FE556C3C45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51" creationId="{77F11DBA-6DD0-4E3B-9C52-0B48F365034E}"/>
          </ac:cxnSpMkLst>
        </pc:cxnChg>
        <pc:cxnChg chg="mod">
          <ac:chgData name="Xiaowu Hu" userId="1c2ad0e2-5d15-48bc-b04e-219d9abe181a" providerId="ADAL" clId="{81872997-0163-4B2B-885E-AE1D1271E889}" dt="2022-02-04T03:09:52.606" v="6588"/>
          <ac:cxnSpMkLst>
            <pc:docMk/>
            <pc:sldMk cId="4184126388" sldId="315"/>
            <ac:cxnSpMk id="54" creationId="{95BAD82E-3B41-4986-9FBF-C10B1D449CAA}"/>
          </ac:cxnSpMkLst>
        </pc:cxnChg>
      </pc:sldChg>
      <pc:sldChg chg="addSp delSp modSp new add del mod ord modShow">
        <pc:chgData name="Xiaowu Hu" userId="1c2ad0e2-5d15-48bc-b04e-219d9abe181a" providerId="ADAL" clId="{81872997-0163-4B2B-885E-AE1D1271E889}" dt="2022-02-20T03:04:54.730" v="20151" actId="47"/>
        <pc:sldMkLst>
          <pc:docMk/>
          <pc:sldMk cId="2132826472" sldId="316"/>
        </pc:sldMkLst>
        <pc:spChg chg="mod">
          <ac:chgData name="Xiaowu Hu" userId="1c2ad0e2-5d15-48bc-b04e-219d9abe181a" providerId="ADAL" clId="{81872997-0163-4B2B-885E-AE1D1271E889}" dt="2022-02-06T13:57:01.607" v="16813" actId="6549"/>
          <ac:spMkLst>
            <pc:docMk/>
            <pc:sldMk cId="2132826472" sldId="316"/>
            <ac:spMk id="2" creationId="{587B963D-04B6-4C0E-8908-3379E99F4C0C}"/>
          </ac:spMkLst>
        </pc:spChg>
        <pc:spChg chg="del">
          <ac:chgData name="Xiaowu Hu" userId="1c2ad0e2-5d15-48bc-b04e-219d9abe181a" providerId="ADAL" clId="{81872997-0163-4B2B-885E-AE1D1271E889}" dt="2022-02-04T07:01:19.631" v="6749" actId="22"/>
          <ac:spMkLst>
            <pc:docMk/>
            <pc:sldMk cId="2132826472" sldId="316"/>
            <ac:spMk id="3" creationId="{03B51F30-8949-4CD0-90CE-7A8F378F005D}"/>
          </ac:spMkLst>
        </pc:spChg>
        <pc:spChg chg="add mod">
          <ac:chgData name="Xiaowu Hu" userId="1c2ad0e2-5d15-48bc-b04e-219d9abe181a" providerId="ADAL" clId="{81872997-0163-4B2B-885E-AE1D1271E889}" dt="2022-02-20T02:17:53.879" v="20023" actId="14100"/>
          <ac:spMkLst>
            <pc:docMk/>
            <pc:sldMk cId="2132826472" sldId="316"/>
            <ac:spMk id="4" creationId="{A7BE7C57-1AFB-4AD7-98AD-C1C6B2E34787}"/>
          </ac:spMkLst>
        </pc:spChg>
        <pc:spChg chg="add mod">
          <ac:chgData name="Xiaowu Hu" userId="1c2ad0e2-5d15-48bc-b04e-219d9abe181a" providerId="ADAL" clId="{81872997-0163-4B2B-885E-AE1D1271E889}" dt="2022-02-04T07:07:53.092" v="6906" actId="20577"/>
          <ac:spMkLst>
            <pc:docMk/>
            <pc:sldMk cId="2132826472" sldId="316"/>
            <ac:spMk id="6" creationId="{344A6029-68B8-4BB3-9BE7-CE1264963D71}"/>
          </ac:spMkLst>
        </pc:spChg>
        <pc:picChg chg="add del mod ord">
          <ac:chgData name="Xiaowu Hu" userId="1c2ad0e2-5d15-48bc-b04e-219d9abe181a" providerId="ADAL" clId="{81872997-0163-4B2B-885E-AE1D1271E889}" dt="2022-02-20T02:17:32.463" v="20021" actId="478"/>
          <ac:picMkLst>
            <pc:docMk/>
            <pc:sldMk cId="2132826472" sldId="316"/>
            <ac:picMk id="5" creationId="{80D51E9F-54EF-47E1-95AD-6B2CBA690E18}"/>
          </ac:picMkLst>
        </pc:picChg>
        <pc:inkChg chg="add">
          <ac:chgData name="Xiaowu Hu" userId="1c2ad0e2-5d15-48bc-b04e-219d9abe181a" providerId="ADAL" clId="{81872997-0163-4B2B-885E-AE1D1271E889}" dt="2022-02-04T07:52:20.544" v="7378" actId="9405"/>
          <ac:inkMkLst>
            <pc:docMk/>
            <pc:sldMk cId="2132826472" sldId="316"/>
            <ac:inkMk id="7" creationId="{E7512125-275C-49FD-B8D8-7F90D3B28323}"/>
          </ac:inkMkLst>
        </pc:inkChg>
        <pc:inkChg chg="add">
          <ac:chgData name="Xiaowu Hu" userId="1c2ad0e2-5d15-48bc-b04e-219d9abe181a" providerId="ADAL" clId="{81872997-0163-4B2B-885E-AE1D1271E889}" dt="2022-02-04T07:52:20.888" v="7379" actId="9405"/>
          <ac:inkMkLst>
            <pc:docMk/>
            <pc:sldMk cId="2132826472" sldId="316"/>
            <ac:inkMk id="8" creationId="{FF98637D-494A-4337-A299-2AFCD6EB8EBA}"/>
          </ac:inkMkLst>
        </pc:inkChg>
        <pc:inkChg chg="add">
          <ac:chgData name="Xiaowu Hu" userId="1c2ad0e2-5d15-48bc-b04e-219d9abe181a" providerId="ADAL" clId="{81872997-0163-4B2B-885E-AE1D1271E889}" dt="2022-02-04T07:52:21.502" v="7380" actId="9405"/>
          <ac:inkMkLst>
            <pc:docMk/>
            <pc:sldMk cId="2132826472" sldId="316"/>
            <ac:inkMk id="9" creationId="{B19EDAA8-1FDE-4229-B538-910B83CB7E6F}"/>
          </ac:inkMkLst>
        </pc:inkChg>
      </pc:sldChg>
      <pc:sldChg chg="addSp delSp modSp new mod">
        <pc:chgData name="Xiaowu Hu" userId="1c2ad0e2-5d15-48bc-b04e-219d9abe181a" providerId="ADAL" clId="{81872997-0163-4B2B-885E-AE1D1271E889}" dt="2022-02-07T02:25:40.460" v="17867" actId="14100"/>
        <pc:sldMkLst>
          <pc:docMk/>
          <pc:sldMk cId="501991819" sldId="317"/>
        </pc:sldMkLst>
        <pc:spChg chg="mod">
          <ac:chgData name="Xiaowu Hu" userId="1c2ad0e2-5d15-48bc-b04e-219d9abe181a" providerId="ADAL" clId="{81872997-0163-4B2B-885E-AE1D1271E889}" dt="2022-02-07T02:25:40.460" v="17867" actId="14100"/>
          <ac:spMkLst>
            <pc:docMk/>
            <pc:sldMk cId="501991819" sldId="317"/>
            <ac:spMk id="2" creationId="{81C43874-692F-4B5C-B72B-48A6054B69F4}"/>
          </ac:spMkLst>
        </pc:spChg>
        <pc:spChg chg="del">
          <ac:chgData name="Xiaowu Hu" userId="1c2ad0e2-5d15-48bc-b04e-219d9abe181a" providerId="ADAL" clId="{81872997-0163-4B2B-885E-AE1D1271E889}" dt="2022-02-04T07:48:34.648" v="7341" actId="22"/>
          <ac:spMkLst>
            <pc:docMk/>
            <pc:sldMk cId="501991819" sldId="317"/>
            <ac:spMk id="3" creationId="{39701536-485C-45DF-8102-E5AB5B22C076}"/>
          </ac:spMkLst>
        </pc:spChg>
        <pc:grpChg chg="mod">
          <ac:chgData name="Xiaowu Hu" userId="1c2ad0e2-5d15-48bc-b04e-219d9abe181a" providerId="ADAL" clId="{81872997-0163-4B2B-885E-AE1D1271E889}" dt="2022-02-04T07:49:43.343" v="7357"/>
          <ac:grpSpMkLst>
            <pc:docMk/>
            <pc:sldMk cId="501991819" sldId="317"/>
            <ac:grpSpMk id="11" creationId="{B5F56F89-238C-425D-8262-3BFCBF645D95}"/>
          </ac:grpSpMkLst>
        </pc:grpChg>
        <pc:grpChg chg="mod">
          <ac:chgData name="Xiaowu Hu" userId="1c2ad0e2-5d15-48bc-b04e-219d9abe181a" providerId="ADAL" clId="{81872997-0163-4B2B-885E-AE1D1271E889}" dt="2022-02-04T07:50:22.770" v="7363"/>
          <ac:grpSpMkLst>
            <pc:docMk/>
            <pc:sldMk cId="501991819" sldId="317"/>
            <ac:grpSpMk id="16" creationId="{7BE9CB81-D907-457E-B84B-86449114C711}"/>
          </ac:grpSpMkLst>
        </pc:grpChg>
        <pc:grpChg chg="mod">
          <ac:chgData name="Xiaowu Hu" userId="1c2ad0e2-5d15-48bc-b04e-219d9abe181a" providerId="ADAL" clId="{81872997-0163-4B2B-885E-AE1D1271E889}" dt="2022-02-04T07:50:46.194" v="7369"/>
          <ac:grpSpMkLst>
            <pc:docMk/>
            <pc:sldMk cId="501991819" sldId="317"/>
            <ac:grpSpMk id="20" creationId="{3040D9D1-5490-43FA-9E85-4AF45CFDF059}"/>
          </ac:grpSpMkLst>
        </pc:grpChg>
        <pc:grpChg chg="mod">
          <ac:chgData name="Xiaowu Hu" userId="1c2ad0e2-5d15-48bc-b04e-219d9abe181a" providerId="ADAL" clId="{81872997-0163-4B2B-885E-AE1D1271E889}" dt="2022-02-04T07:50:54.514" v="7373"/>
          <ac:grpSpMkLst>
            <pc:docMk/>
            <pc:sldMk cId="501991819" sldId="317"/>
            <ac:grpSpMk id="23" creationId="{14B1A8E7-906F-4856-ABB4-59FA5F95746D}"/>
          </ac:grpSpMkLst>
        </pc:grpChg>
        <pc:grpChg chg="mod">
          <ac:chgData name="Xiaowu Hu" userId="1c2ad0e2-5d15-48bc-b04e-219d9abe181a" providerId="ADAL" clId="{81872997-0163-4B2B-885E-AE1D1271E889}" dt="2022-02-04T07:51:18.631" v="7377"/>
          <ac:grpSpMkLst>
            <pc:docMk/>
            <pc:sldMk cId="501991819" sldId="317"/>
            <ac:grpSpMk id="27" creationId="{DF4BE0D1-0888-4DB9-AC54-E688D67FAD9A}"/>
          </ac:grpSpMkLst>
        </pc:grpChg>
        <pc:picChg chg="add mod">
          <ac:chgData name="Xiaowu Hu" userId="1c2ad0e2-5d15-48bc-b04e-219d9abe181a" providerId="ADAL" clId="{81872997-0163-4B2B-885E-AE1D1271E889}" dt="2022-02-04T07:49:23.452" v="7353" actId="1076"/>
          <ac:picMkLst>
            <pc:docMk/>
            <pc:sldMk cId="501991819" sldId="317"/>
            <ac:picMk id="5" creationId="{7E82E933-D745-4E25-AB0B-E452B6221A98}"/>
          </ac:picMkLst>
        </pc:picChg>
        <pc:picChg chg="add mod ord">
          <ac:chgData name="Xiaowu Hu" userId="1c2ad0e2-5d15-48bc-b04e-219d9abe181a" providerId="ADAL" clId="{81872997-0163-4B2B-885E-AE1D1271E889}" dt="2022-02-04T07:49:19.246" v="7352" actId="14100"/>
          <ac:picMkLst>
            <pc:docMk/>
            <pc:sldMk cId="501991819" sldId="317"/>
            <ac:picMk id="7" creationId="{389F2E48-40C4-410B-BE08-72BD87828098}"/>
          </ac:picMkLst>
        </pc:picChg>
        <pc:inkChg chg="add">
          <ac:chgData name="Xiaowu Hu" userId="1c2ad0e2-5d15-48bc-b04e-219d9abe181a" providerId="ADAL" clId="{81872997-0163-4B2B-885E-AE1D1271E889}" dt="2022-02-04T07:49:35.994" v="7354" actId="9405"/>
          <ac:inkMkLst>
            <pc:docMk/>
            <pc:sldMk cId="501991819" sldId="317"/>
            <ac:inkMk id="8" creationId="{CBEF0542-EE0A-4A45-BF4B-93784A4AE6EC}"/>
          </ac:inkMkLst>
        </pc:inkChg>
        <pc:inkChg chg="add mod">
          <ac:chgData name="Xiaowu Hu" userId="1c2ad0e2-5d15-48bc-b04e-219d9abe181a" providerId="ADAL" clId="{81872997-0163-4B2B-885E-AE1D1271E889}" dt="2022-02-04T07:49:43.343" v="7357"/>
          <ac:inkMkLst>
            <pc:docMk/>
            <pc:sldMk cId="501991819" sldId="317"/>
            <ac:inkMk id="9" creationId="{BB4F4C16-0A16-4239-BBF8-685A796C1556}"/>
          </ac:inkMkLst>
        </pc:inkChg>
        <pc:inkChg chg="add mod">
          <ac:chgData name="Xiaowu Hu" userId="1c2ad0e2-5d15-48bc-b04e-219d9abe181a" providerId="ADAL" clId="{81872997-0163-4B2B-885E-AE1D1271E889}" dt="2022-02-04T07:49:43.343" v="7357"/>
          <ac:inkMkLst>
            <pc:docMk/>
            <pc:sldMk cId="501991819" sldId="317"/>
            <ac:inkMk id="10" creationId="{18D44D83-4B0A-425D-B6E8-E4884904F100}"/>
          </ac:inkMkLst>
        </pc:inkChg>
        <pc:inkChg chg="add del">
          <ac:chgData name="Xiaowu Hu" userId="1c2ad0e2-5d15-48bc-b04e-219d9abe181a" providerId="ADAL" clId="{81872997-0163-4B2B-885E-AE1D1271E889}" dt="2022-02-04T07:49:54.366" v="7359"/>
          <ac:inkMkLst>
            <pc:docMk/>
            <pc:sldMk cId="501991819" sldId="317"/>
            <ac:inkMk id="12" creationId="{7812F194-800F-41BF-AC98-8B598811FDBA}"/>
          </ac:inkMkLst>
        </pc:inkChg>
        <pc:inkChg chg="add">
          <ac:chgData name="Xiaowu Hu" userId="1c2ad0e2-5d15-48bc-b04e-219d9abe181a" providerId="ADAL" clId="{81872997-0163-4B2B-885E-AE1D1271E889}" dt="2022-02-04T07:50:10.037" v="7360" actId="9405"/>
          <ac:inkMkLst>
            <pc:docMk/>
            <pc:sldMk cId="501991819" sldId="317"/>
            <ac:inkMk id="13" creationId="{BA8D6721-0782-4339-A0CD-F383266A171B}"/>
          </ac:inkMkLst>
        </pc:inkChg>
        <pc:inkChg chg="add mod">
          <ac:chgData name="Xiaowu Hu" userId="1c2ad0e2-5d15-48bc-b04e-219d9abe181a" providerId="ADAL" clId="{81872997-0163-4B2B-885E-AE1D1271E889}" dt="2022-02-04T07:50:22.770" v="7363"/>
          <ac:inkMkLst>
            <pc:docMk/>
            <pc:sldMk cId="501991819" sldId="317"/>
            <ac:inkMk id="14" creationId="{645AC861-26E1-4A8C-87A4-06BD6170AF84}"/>
          </ac:inkMkLst>
        </pc:inkChg>
        <pc:inkChg chg="add mod">
          <ac:chgData name="Xiaowu Hu" userId="1c2ad0e2-5d15-48bc-b04e-219d9abe181a" providerId="ADAL" clId="{81872997-0163-4B2B-885E-AE1D1271E889}" dt="2022-02-04T07:50:22.770" v="7363"/>
          <ac:inkMkLst>
            <pc:docMk/>
            <pc:sldMk cId="501991819" sldId="317"/>
            <ac:inkMk id="15" creationId="{B3E3627A-85AE-4E33-BF97-F067C1623333}"/>
          </ac:inkMkLst>
        </pc:inkChg>
        <pc:inkChg chg="add">
          <ac:chgData name="Xiaowu Hu" userId="1c2ad0e2-5d15-48bc-b04e-219d9abe181a" providerId="ADAL" clId="{81872997-0163-4B2B-885E-AE1D1271E889}" dt="2022-02-04T07:50:32.447" v="7364" actId="9405"/>
          <ac:inkMkLst>
            <pc:docMk/>
            <pc:sldMk cId="501991819" sldId="317"/>
            <ac:inkMk id="17" creationId="{1D5958AD-1F1D-46F6-9F64-E05232CC5E69}"/>
          </ac:inkMkLst>
        </pc:inkChg>
        <pc:inkChg chg="add del mod">
          <ac:chgData name="Xiaowu Hu" userId="1c2ad0e2-5d15-48bc-b04e-219d9abe181a" providerId="ADAL" clId="{81872997-0163-4B2B-885E-AE1D1271E889}" dt="2022-02-04T07:50:46.981" v="7370" actId="9405"/>
          <ac:inkMkLst>
            <pc:docMk/>
            <pc:sldMk cId="501991819" sldId="317"/>
            <ac:inkMk id="18" creationId="{D41E7442-6CC7-4C69-B835-8B5B1292B05E}"/>
          </ac:inkMkLst>
        </pc:inkChg>
        <pc:inkChg chg="add del mod">
          <ac:chgData name="Xiaowu Hu" userId="1c2ad0e2-5d15-48bc-b04e-219d9abe181a" providerId="ADAL" clId="{81872997-0163-4B2B-885E-AE1D1271E889}" dt="2022-02-04T07:50:46.194" v="7369"/>
          <ac:inkMkLst>
            <pc:docMk/>
            <pc:sldMk cId="501991819" sldId="317"/>
            <ac:inkMk id="19" creationId="{5A163214-F068-4F32-B81F-1A2DD098E38B}"/>
          </ac:inkMkLst>
        </pc:inkChg>
        <pc:inkChg chg="add mod">
          <ac:chgData name="Xiaowu Hu" userId="1c2ad0e2-5d15-48bc-b04e-219d9abe181a" providerId="ADAL" clId="{81872997-0163-4B2B-885E-AE1D1271E889}" dt="2022-02-04T07:50:54.514" v="7373"/>
          <ac:inkMkLst>
            <pc:docMk/>
            <pc:sldMk cId="501991819" sldId="317"/>
            <ac:inkMk id="21" creationId="{37A085EE-D18F-44A7-83DE-934AA6E11157}"/>
          </ac:inkMkLst>
        </pc:inkChg>
        <pc:inkChg chg="add mod">
          <ac:chgData name="Xiaowu Hu" userId="1c2ad0e2-5d15-48bc-b04e-219d9abe181a" providerId="ADAL" clId="{81872997-0163-4B2B-885E-AE1D1271E889}" dt="2022-02-04T07:50:54.514" v="7373"/>
          <ac:inkMkLst>
            <pc:docMk/>
            <pc:sldMk cId="501991819" sldId="317"/>
            <ac:inkMk id="22" creationId="{BE2F7C4E-C909-4442-B143-5C1CADF1562E}"/>
          </ac:inkMkLst>
        </pc:inkChg>
        <pc:inkChg chg="add mod">
          <ac:chgData name="Xiaowu Hu" userId="1c2ad0e2-5d15-48bc-b04e-219d9abe181a" providerId="ADAL" clId="{81872997-0163-4B2B-885E-AE1D1271E889}" dt="2022-02-04T07:51:18.631" v="7377"/>
          <ac:inkMkLst>
            <pc:docMk/>
            <pc:sldMk cId="501991819" sldId="317"/>
            <ac:inkMk id="24" creationId="{37B10157-8614-4259-A747-0F7042936463}"/>
          </ac:inkMkLst>
        </pc:inkChg>
        <pc:inkChg chg="add mod">
          <ac:chgData name="Xiaowu Hu" userId="1c2ad0e2-5d15-48bc-b04e-219d9abe181a" providerId="ADAL" clId="{81872997-0163-4B2B-885E-AE1D1271E889}" dt="2022-02-04T07:51:18.631" v="7377"/>
          <ac:inkMkLst>
            <pc:docMk/>
            <pc:sldMk cId="501991819" sldId="317"/>
            <ac:inkMk id="25" creationId="{2A44D010-E09E-4DDD-A976-A4BAAD587703}"/>
          </ac:inkMkLst>
        </pc:inkChg>
        <pc:inkChg chg="add mod">
          <ac:chgData name="Xiaowu Hu" userId="1c2ad0e2-5d15-48bc-b04e-219d9abe181a" providerId="ADAL" clId="{81872997-0163-4B2B-885E-AE1D1271E889}" dt="2022-02-04T07:51:18.631" v="7377"/>
          <ac:inkMkLst>
            <pc:docMk/>
            <pc:sldMk cId="501991819" sldId="317"/>
            <ac:inkMk id="26" creationId="{55CAE329-8320-4088-A37A-E7496D67C8A1}"/>
          </ac:inkMkLst>
        </pc:inkChg>
      </pc:sldChg>
      <pc:sldChg chg="add del">
        <pc:chgData name="Xiaowu Hu" userId="1c2ad0e2-5d15-48bc-b04e-219d9abe181a" providerId="ADAL" clId="{81872997-0163-4B2B-885E-AE1D1271E889}" dt="2022-02-07T02:21:22.101" v="17862" actId="47"/>
        <pc:sldMkLst>
          <pc:docMk/>
          <pc:sldMk cId="3013520844" sldId="318"/>
        </pc:sldMkLst>
      </pc:sldChg>
      <pc:sldChg chg="addSp delSp modSp new mod ord">
        <pc:chgData name="Xiaowu Hu" userId="1c2ad0e2-5d15-48bc-b04e-219d9abe181a" providerId="ADAL" clId="{81872997-0163-4B2B-885E-AE1D1271E889}" dt="2022-02-12T08:46:37.896" v="18245" actId="14100"/>
        <pc:sldMkLst>
          <pc:docMk/>
          <pc:sldMk cId="39632764" sldId="319"/>
        </pc:sldMkLst>
        <pc:spChg chg="mod">
          <ac:chgData name="Xiaowu Hu" userId="1c2ad0e2-5d15-48bc-b04e-219d9abe181a" providerId="ADAL" clId="{81872997-0163-4B2B-885E-AE1D1271E889}" dt="2022-02-04T09:29:00.105" v="7774" actId="20577"/>
          <ac:spMkLst>
            <pc:docMk/>
            <pc:sldMk cId="39632764" sldId="319"/>
            <ac:spMk id="2" creationId="{422CA51F-54C6-46B5-8E27-8C5F8159017F}"/>
          </ac:spMkLst>
        </pc:spChg>
        <pc:spChg chg="del">
          <ac:chgData name="Xiaowu Hu" userId="1c2ad0e2-5d15-48bc-b04e-219d9abe181a" providerId="ADAL" clId="{81872997-0163-4B2B-885E-AE1D1271E889}" dt="2022-02-04T09:17:31.390" v="7631" actId="3680"/>
          <ac:spMkLst>
            <pc:docMk/>
            <pc:sldMk cId="39632764" sldId="319"/>
            <ac:spMk id="3" creationId="{68EA274D-41E6-44BB-8A7D-9EAC51B9138B}"/>
          </ac:spMkLst>
        </pc:spChg>
        <pc:spChg chg="add del">
          <ac:chgData name="Xiaowu Hu" userId="1c2ad0e2-5d15-48bc-b04e-219d9abe181a" providerId="ADAL" clId="{81872997-0163-4B2B-885E-AE1D1271E889}" dt="2022-02-04T09:24:36.599" v="7723" actId="11529"/>
          <ac:spMkLst>
            <pc:docMk/>
            <pc:sldMk cId="39632764" sldId="319"/>
            <ac:spMk id="5" creationId="{A7419583-0A04-4CCA-B167-5D77E1872391}"/>
          </ac:spMkLst>
        </pc:spChg>
        <pc:spChg chg="add mod">
          <ac:chgData name="Xiaowu Hu" userId="1c2ad0e2-5d15-48bc-b04e-219d9abe181a" providerId="ADAL" clId="{81872997-0163-4B2B-885E-AE1D1271E889}" dt="2022-02-12T08:46:21.166" v="18225" actId="1038"/>
          <ac:spMkLst>
            <pc:docMk/>
            <pc:sldMk cId="39632764" sldId="319"/>
            <ac:spMk id="6" creationId="{9428FC19-A1E7-41C8-9A14-2B4E743CE1F5}"/>
          </ac:spMkLst>
        </pc:spChg>
        <pc:spChg chg="add mod">
          <ac:chgData name="Xiaowu Hu" userId="1c2ad0e2-5d15-48bc-b04e-219d9abe181a" providerId="ADAL" clId="{81872997-0163-4B2B-885E-AE1D1271E889}" dt="2022-02-04T09:28:42.778" v="7766" actId="208"/>
          <ac:spMkLst>
            <pc:docMk/>
            <pc:sldMk cId="39632764" sldId="319"/>
            <ac:spMk id="8" creationId="{F65EDA64-7DBB-4FD1-94E9-A2907EF6959F}"/>
          </ac:spMkLst>
        </pc:spChg>
        <pc:spChg chg="add mod">
          <ac:chgData name="Xiaowu Hu" userId="1c2ad0e2-5d15-48bc-b04e-219d9abe181a" providerId="ADAL" clId="{81872997-0163-4B2B-885E-AE1D1271E889}" dt="2022-02-04T09:28:33.737" v="7765" actId="208"/>
          <ac:spMkLst>
            <pc:docMk/>
            <pc:sldMk cId="39632764" sldId="319"/>
            <ac:spMk id="10" creationId="{5F8D10AB-C039-48F9-8D6B-A3885E72FFBC}"/>
          </ac:spMkLst>
        </pc:spChg>
        <pc:spChg chg="add mod">
          <ac:chgData name="Xiaowu Hu" userId="1c2ad0e2-5d15-48bc-b04e-219d9abe181a" providerId="ADAL" clId="{81872997-0163-4B2B-885E-AE1D1271E889}" dt="2022-02-12T08:46:37.896" v="18245" actId="14100"/>
          <ac:spMkLst>
            <pc:docMk/>
            <pc:sldMk cId="39632764" sldId="319"/>
            <ac:spMk id="11" creationId="{CAF62B44-4F92-4E57-9030-EA01D59DEDE1}"/>
          </ac:spMkLst>
        </pc:spChg>
        <pc:grpChg chg="add mod">
          <ac:chgData name="Xiaowu Hu" userId="1c2ad0e2-5d15-48bc-b04e-219d9abe181a" providerId="ADAL" clId="{81872997-0163-4B2B-885E-AE1D1271E889}" dt="2022-02-12T08:46:34.215" v="18244" actId="1037"/>
          <ac:grpSpMkLst>
            <pc:docMk/>
            <pc:sldMk cId="39632764" sldId="319"/>
            <ac:grpSpMk id="3" creationId="{25BC698C-90B5-4CDA-BBC0-75EE3045ECB5}"/>
          </ac:grpSpMkLst>
        </pc:grpChg>
        <pc:graphicFrameChg chg="add mod ord modGraphic">
          <ac:chgData name="Xiaowu Hu" userId="1c2ad0e2-5d15-48bc-b04e-219d9abe181a" providerId="ADAL" clId="{81872997-0163-4B2B-885E-AE1D1271E889}" dt="2022-02-12T08:46:34.215" v="18244" actId="1037"/>
          <ac:graphicFrameMkLst>
            <pc:docMk/>
            <pc:sldMk cId="39632764" sldId="319"/>
            <ac:graphicFrameMk id="4" creationId="{D6335AC8-AD24-4349-B792-AF18EA498A43}"/>
          </ac:graphicFrameMkLst>
        </pc:graphicFrameChg>
      </pc:sldChg>
      <pc:sldChg chg="addSp delSp modSp new mod ord">
        <pc:chgData name="Xiaowu Hu" userId="1c2ad0e2-5d15-48bc-b04e-219d9abe181a" providerId="ADAL" clId="{81872997-0163-4B2B-885E-AE1D1271E889}" dt="2022-02-27T08:50:58.711" v="20763" actId="1036"/>
        <pc:sldMkLst>
          <pc:docMk/>
          <pc:sldMk cId="3935157549" sldId="320"/>
        </pc:sldMkLst>
        <pc:spChg chg="mod">
          <ac:chgData name="Xiaowu Hu" userId="1c2ad0e2-5d15-48bc-b04e-219d9abe181a" providerId="ADAL" clId="{81872997-0163-4B2B-885E-AE1D1271E889}" dt="2022-02-06T09:35:28.868" v="11921" actId="20577"/>
          <ac:spMkLst>
            <pc:docMk/>
            <pc:sldMk cId="3935157549" sldId="320"/>
            <ac:spMk id="2" creationId="{79F813D6-762F-484C-8858-69C2E9BBBF26}"/>
          </ac:spMkLst>
        </pc:spChg>
        <pc:spChg chg="mod">
          <ac:chgData name="Xiaowu Hu" userId="1c2ad0e2-5d15-48bc-b04e-219d9abe181a" providerId="ADAL" clId="{81872997-0163-4B2B-885E-AE1D1271E889}" dt="2022-02-06T09:36:20.710" v="11951" actId="20578"/>
          <ac:spMkLst>
            <pc:docMk/>
            <pc:sldMk cId="3935157549" sldId="320"/>
            <ac:spMk id="3" creationId="{55F07746-1E55-4043-A896-B82D60780555}"/>
          </ac:spMkLst>
        </pc:spChg>
        <pc:spChg chg="add del mod">
          <ac:chgData name="Xiaowu Hu" userId="1c2ad0e2-5d15-48bc-b04e-219d9abe181a" providerId="ADAL" clId="{81872997-0163-4B2B-885E-AE1D1271E889}" dt="2022-02-04T09:41:00.388" v="8152" actId="478"/>
          <ac:spMkLst>
            <pc:docMk/>
            <pc:sldMk cId="3935157549" sldId="320"/>
            <ac:spMk id="5" creationId="{1211B75E-CD74-4FAC-8A29-5257E13CB72C}"/>
          </ac:spMkLst>
        </pc:spChg>
        <pc:spChg chg="add mod">
          <ac:chgData name="Xiaowu Hu" userId="1c2ad0e2-5d15-48bc-b04e-219d9abe181a" providerId="ADAL" clId="{81872997-0163-4B2B-885E-AE1D1271E889}" dt="2022-02-06T05:07:00.289" v="9232" actId="208"/>
          <ac:spMkLst>
            <pc:docMk/>
            <pc:sldMk cId="3935157549" sldId="320"/>
            <ac:spMk id="5" creationId="{9553E212-FE63-4DEB-A5CC-1A718CAF85A3}"/>
          </ac:spMkLst>
        </pc:spChg>
        <pc:spChg chg="add del">
          <ac:chgData name="Xiaowu Hu" userId="1c2ad0e2-5d15-48bc-b04e-219d9abe181a" providerId="ADAL" clId="{81872997-0163-4B2B-885E-AE1D1271E889}" dt="2022-02-04T09:41:14.601" v="8154" actId="478"/>
          <ac:spMkLst>
            <pc:docMk/>
            <pc:sldMk cId="3935157549" sldId="320"/>
            <ac:spMk id="6" creationId="{4F53E78B-5767-495E-8EE8-7D03D9595CFC}"/>
          </ac:spMkLst>
        </pc:spChg>
        <pc:spChg chg="add del mod">
          <ac:chgData name="Xiaowu Hu" userId="1c2ad0e2-5d15-48bc-b04e-219d9abe181a" providerId="ADAL" clId="{81872997-0163-4B2B-885E-AE1D1271E889}" dt="2022-02-06T05:08:01.714" v="9238" actId="478"/>
          <ac:spMkLst>
            <pc:docMk/>
            <pc:sldMk cId="3935157549" sldId="320"/>
            <ac:spMk id="6" creationId="{7D39FF80-6306-4427-A12F-28D83376E954}"/>
          </ac:spMkLst>
        </pc:spChg>
        <pc:spChg chg="add del">
          <ac:chgData name="Xiaowu Hu" userId="1c2ad0e2-5d15-48bc-b04e-219d9abe181a" providerId="ADAL" clId="{81872997-0163-4B2B-885E-AE1D1271E889}" dt="2022-02-04T09:41:48.839" v="8156" actId="478"/>
          <ac:spMkLst>
            <pc:docMk/>
            <pc:sldMk cId="3935157549" sldId="320"/>
            <ac:spMk id="7" creationId="{814E7A03-BD24-499E-89A9-E1B062FEEF43}"/>
          </ac:spMkLst>
        </pc:spChg>
        <pc:spChg chg="add del mod">
          <ac:chgData name="Xiaowu Hu" userId="1c2ad0e2-5d15-48bc-b04e-219d9abe181a" providerId="ADAL" clId="{81872997-0163-4B2B-885E-AE1D1271E889}" dt="2022-02-27T08:50:52.821" v="20739" actId="478"/>
          <ac:spMkLst>
            <pc:docMk/>
            <pc:sldMk cId="3935157549" sldId="320"/>
            <ac:spMk id="7" creationId="{89CBD33C-892E-42F3-8E51-F4D312645007}"/>
          </ac:spMkLst>
        </pc:spChg>
        <pc:spChg chg="add del mod">
          <ac:chgData name="Xiaowu Hu" userId="1c2ad0e2-5d15-48bc-b04e-219d9abe181a" providerId="ADAL" clId="{81872997-0163-4B2B-885E-AE1D1271E889}" dt="2022-02-06T05:06:15.934" v="9228" actId="478"/>
          <ac:spMkLst>
            <pc:docMk/>
            <pc:sldMk cId="3935157549" sldId="320"/>
            <ac:spMk id="8" creationId="{0362F5A4-B803-4484-8625-0CABF929CBE1}"/>
          </ac:spMkLst>
        </pc:spChg>
        <pc:spChg chg="add mod">
          <ac:chgData name="Xiaowu Hu" userId="1c2ad0e2-5d15-48bc-b04e-219d9abe181a" providerId="ADAL" clId="{81872997-0163-4B2B-885E-AE1D1271E889}" dt="2022-02-27T08:50:58.711" v="20763" actId="1036"/>
          <ac:spMkLst>
            <pc:docMk/>
            <pc:sldMk cId="3935157549" sldId="320"/>
            <ac:spMk id="8" creationId="{47F38F45-AAEE-4D86-8101-2C97A857739E}"/>
          </ac:spMkLst>
        </pc:spChg>
        <pc:spChg chg="add del mod">
          <ac:chgData name="Xiaowu Hu" userId="1c2ad0e2-5d15-48bc-b04e-219d9abe181a" providerId="ADAL" clId="{81872997-0163-4B2B-885E-AE1D1271E889}" dt="2022-02-06T05:06:11.944" v="9227" actId="478"/>
          <ac:spMkLst>
            <pc:docMk/>
            <pc:sldMk cId="3935157549" sldId="320"/>
            <ac:spMk id="9" creationId="{3D4442C9-8C7A-4A49-9E58-2812CDC0A814}"/>
          </ac:spMkLst>
        </pc:spChg>
        <pc:spChg chg="add del">
          <ac:chgData name="Xiaowu Hu" userId="1c2ad0e2-5d15-48bc-b04e-219d9abe181a" providerId="ADAL" clId="{81872997-0163-4B2B-885E-AE1D1271E889}" dt="2022-02-04T09:43:41.641" v="8166" actId="478"/>
          <ac:spMkLst>
            <pc:docMk/>
            <pc:sldMk cId="3935157549" sldId="320"/>
            <ac:spMk id="10" creationId="{6AE5388E-41A6-480F-8E91-7E254311E2D8}"/>
          </ac:spMkLst>
        </pc:spChg>
        <pc:spChg chg="add mod">
          <ac:chgData name="Xiaowu Hu" userId="1c2ad0e2-5d15-48bc-b04e-219d9abe181a" providerId="ADAL" clId="{81872997-0163-4B2B-885E-AE1D1271E889}" dt="2022-02-06T05:07:48.108" v="9237" actId="693"/>
          <ac:spMkLst>
            <pc:docMk/>
            <pc:sldMk cId="3935157549" sldId="320"/>
            <ac:spMk id="11" creationId="{176D1B64-C5D9-4E69-84AF-C31D1D659234}"/>
          </ac:spMkLst>
        </pc:spChg>
        <pc:grpChg chg="add del">
          <ac:chgData name="Xiaowu Hu" userId="1c2ad0e2-5d15-48bc-b04e-219d9abe181a" providerId="ADAL" clId="{81872997-0163-4B2B-885E-AE1D1271E889}" dt="2022-02-27T08:50:51.257" v="20738" actId="478"/>
          <ac:grpSpMkLst>
            <pc:docMk/>
            <pc:sldMk cId="3935157549" sldId="320"/>
            <ac:grpSpMk id="6" creationId="{61D0C987-2239-4F60-AB4A-1BB7535D58FD}"/>
          </ac:grpSpMkLst>
        </pc:grpChg>
        <pc:graphicFrameChg chg="add mod modGraphic">
          <ac:chgData name="Xiaowu Hu" userId="1c2ad0e2-5d15-48bc-b04e-219d9abe181a" providerId="ADAL" clId="{81872997-0163-4B2B-885E-AE1D1271E889}" dt="2022-02-06T06:19:57.095" v="9862" actId="207"/>
          <ac:graphicFrameMkLst>
            <pc:docMk/>
            <pc:sldMk cId="3935157549" sldId="320"/>
            <ac:graphicFrameMk id="4" creationId="{CE9F90CD-8E7E-4F75-9992-4BDF192997B4}"/>
          </ac:graphicFrameMkLst>
        </pc:graphicFrameChg>
      </pc:sldChg>
      <pc:sldChg chg="addSp delSp modSp new mod modAnim">
        <pc:chgData name="Xiaowu Hu" userId="1c2ad0e2-5d15-48bc-b04e-219d9abe181a" providerId="ADAL" clId="{81872997-0163-4B2B-885E-AE1D1271E889}" dt="2022-02-12T08:50:53.783" v="18278" actId="1076"/>
        <pc:sldMkLst>
          <pc:docMk/>
          <pc:sldMk cId="839717733" sldId="321"/>
        </pc:sldMkLst>
        <pc:spChg chg="mod">
          <ac:chgData name="Xiaowu Hu" userId="1c2ad0e2-5d15-48bc-b04e-219d9abe181a" providerId="ADAL" clId="{81872997-0163-4B2B-885E-AE1D1271E889}" dt="2022-02-04T10:10:55.608" v="8984" actId="20577"/>
          <ac:spMkLst>
            <pc:docMk/>
            <pc:sldMk cId="839717733" sldId="321"/>
            <ac:spMk id="2" creationId="{D571D02B-6169-41DC-BF86-052A13F9D3B4}"/>
          </ac:spMkLst>
        </pc:spChg>
        <pc:spChg chg="del">
          <ac:chgData name="Xiaowu Hu" userId="1c2ad0e2-5d15-48bc-b04e-219d9abe181a" providerId="ADAL" clId="{81872997-0163-4B2B-885E-AE1D1271E889}" dt="2022-02-04T09:50:11.125" v="8355" actId="3680"/>
          <ac:spMkLst>
            <pc:docMk/>
            <pc:sldMk cId="839717733" sldId="321"/>
            <ac:spMk id="3" creationId="{33157138-E661-467D-BB3F-9BDAE9CA1DAD}"/>
          </ac:spMkLst>
        </pc:spChg>
        <pc:spChg chg="add mod">
          <ac:chgData name="Xiaowu Hu" userId="1c2ad0e2-5d15-48bc-b04e-219d9abe181a" providerId="ADAL" clId="{81872997-0163-4B2B-885E-AE1D1271E889}" dt="2022-02-06T06:21:03.035" v="9892" actId="20577"/>
          <ac:spMkLst>
            <pc:docMk/>
            <pc:sldMk cId="839717733" sldId="321"/>
            <ac:spMk id="5" creationId="{002085BA-011B-47FB-9094-25093E24F4EB}"/>
          </ac:spMkLst>
        </pc:spChg>
        <pc:spChg chg="add del mod">
          <ac:chgData name="Xiaowu Hu" userId="1c2ad0e2-5d15-48bc-b04e-219d9abe181a" providerId="ADAL" clId="{81872997-0163-4B2B-885E-AE1D1271E889}" dt="2022-02-06T05:14:11.552" v="9389" actId="478"/>
          <ac:spMkLst>
            <pc:docMk/>
            <pc:sldMk cId="839717733" sldId="321"/>
            <ac:spMk id="6" creationId="{917D359C-1720-4F8B-B315-91D2557ADC9A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7" creationId="{B6256FA2-231B-46A9-A652-2053B580AD32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9" creationId="{B926F01D-233D-40F9-A65F-6DFCC4963B70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11" creationId="{7615D80A-6252-45CC-90B2-9B801DA330BD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19" creationId="{826A7607-596D-4FE0-B0D7-F88A341C26FB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21" creationId="{406A381A-BB57-48FE-9C57-03B4C75D12AC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23" creationId="{9DA4E5DD-1187-44AE-B900-93B3D6CABCA2}"/>
          </ac:spMkLst>
        </pc:spChg>
        <pc:spChg chg="add del mod">
          <ac:chgData name="Xiaowu Hu" userId="1c2ad0e2-5d15-48bc-b04e-219d9abe181a" providerId="ADAL" clId="{81872997-0163-4B2B-885E-AE1D1271E889}" dt="2022-02-06T05:28:06.907" v="9509" actId="478"/>
          <ac:spMkLst>
            <pc:docMk/>
            <pc:sldMk cId="839717733" sldId="321"/>
            <ac:spMk id="29" creationId="{23CCD84E-351D-4913-9613-7B4BDDB017F6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36" creationId="{A9E5A464-175D-432F-99FD-B2423D847C84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38" creationId="{5269627B-448A-4805-BF34-3FFD2B66D9A1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55" creationId="{00F13511-CEEB-423F-9B3D-5D53A8C18488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57" creationId="{9A8D6C41-DC0B-49F4-894E-3A735BEFF6AE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59" creationId="{56B99810-B6E5-42ED-992F-0AC9B4D958F0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61" creationId="{88E2D1DB-7EC4-4F82-AB69-C29A78DCA8BE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63" creationId="{DE8492CB-2DC4-4B0C-9221-9572BDBD4B70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65" creationId="{E8E7D621-DCD9-44B3-A01B-E885C6640A2C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67" creationId="{1746169E-C8B3-4409-BD01-BA2A072E0482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69" creationId="{E33F8891-8B6C-433E-A343-25BDBF3EB0FA}"/>
          </ac:spMkLst>
        </pc:spChg>
        <pc:spChg chg="add mod topLvl">
          <ac:chgData name="Xiaowu Hu" userId="1c2ad0e2-5d15-48bc-b04e-219d9abe181a" providerId="ADAL" clId="{81872997-0163-4B2B-885E-AE1D1271E889}" dt="2022-02-06T06:20:35.803" v="9865" actId="165"/>
          <ac:spMkLst>
            <pc:docMk/>
            <pc:sldMk cId="839717733" sldId="321"/>
            <ac:spMk id="71" creationId="{8AFDF1CD-8450-483E-AC2A-50D0B24C4868}"/>
          </ac:spMkLst>
        </pc:spChg>
        <pc:spChg chg="add mod">
          <ac:chgData name="Xiaowu Hu" userId="1c2ad0e2-5d15-48bc-b04e-219d9abe181a" providerId="ADAL" clId="{81872997-0163-4B2B-885E-AE1D1271E889}" dt="2022-02-06T06:20:27.793" v="9864" actId="1076"/>
          <ac:spMkLst>
            <pc:docMk/>
            <pc:sldMk cId="839717733" sldId="321"/>
            <ac:spMk id="74" creationId="{1366E76D-9CB1-4817-92D9-92AB0515C0DA}"/>
          </ac:spMkLst>
        </pc:spChg>
        <pc:spChg chg="add del mod">
          <ac:chgData name="Xiaowu Hu" userId="1c2ad0e2-5d15-48bc-b04e-219d9abe181a" providerId="ADAL" clId="{81872997-0163-4B2B-885E-AE1D1271E889}" dt="2022-02-06T06:21:32.561" v="9907" actId="478"/>
          <ac:spMkLst>
            <pc:docMk/>
            <pc:sldMk cId="839717733" sldId="321"/>
            <ac:spMk id="75" creationId="{5E75D8FA-98EE-4B3D-978F-87A061F9F62F}"/>
          </ac:spMkLst>
        </pc:spChg>
        <pc:spChg chg="add mod">
          <ac:chgData name="Xiaowu Hu" userId="1c2ad0e2-5d15-48bc-b04e-219d9abe181a" providerId="ADAL" clId="{81872997-0163-4B2B-885E-AE1D1271E889}" dt="2022-02-06T06:21:26.453" v="9905" actId="1076"/>
          <ac:spMkLst>
            <pc:docMk/>
            <pc:sldMk cId="839717733" sldId="321"/>
            <ac:spMk id="76" creationId="{8B0D96AC-AC49-480E-8B99-5B52D4B349C8}"/>
          </ac:spMkLst>
        </pc:spChg>
        <pc:spChg chg="add mod">
          <ac:chgData name="Xiaowu Hu" userId="1c2ad0e2-5d15-48bc-b04e-219d9abe181a" providerId="ADAL" clId="{81872997-0163-4B2B-885E-AE1D1271E889}" dt="2022-02-06T06:21:46.228" v="9914" actId="1076"/>
          <ac:spMkLst>
            <pc:docMk/>
            <pc:sldMk cId="839717733" sldId="321"/>
            <ac:spMk id="77" creationId="{15B56168-08CF-4BDB-9EB5-5FAB65E165D3}"/>
          </ac:spMkLst>
        </pc:spChg>
        <pc:spChg chg="add mod">
          <ac:chgData name="Xiaowu Hu" userId="1c2ad0e2-5d15-48bc-b04e-219d9abe181a" providerId="ADAL" clId="{81872997-0163-4B2B-885E-AE1D1271E889}" dt="2022-02-06T06:21:53.241" v="9920" actId="20577"/>
          <ac:spMkLst>
            <pc:docMk/>
            <pc:sldMk cId="839717733" sldId="321"/>
            <ac:spMk id="78" creationId="{802A39AD-DE36-4DF2-B473-A19DAFCCBFC9}"/>
          </ac:spMkLst>
        </pc:spChg>
        <pc:spChg chg="add mod">
          <ac:chgData name="Xiaowu Hu" userId="1c2ad0e2-5d15-48bc-b04e-219d9abe181a" providerId="ADAL" clId="{81872997-0163-4B2B-885E-AE1D1271E889}" dt="2022-02-06T06:22:06.522" v="9931" actId="1076"/>
          <ac:spMkLst>
            <pc:docMk/>
            <pc:sldMk cId="839717733" sldId="321"/>
            <ac:spMk id="79" creationId="{4A4FA89B-2A67-40DA-9998-9C0127BF33A5}"/>
          </ac:spMkLst>
        </pc:spChg>
        <pc:grpChg chg="add del">
          <ac:chgData name="Xiaowu Hu" userId="1c2ad0e2-5d15-48bc-b04e-219d9abe181a" providerId="ADAL" clId="{81872997-0163-4B2B-885E-AE1D1271E889}" dt="2022-02-06T06:20:35.803" v="9865" actId="165"/>
          <ac:grpSpMkLst>
            <pc:docMk/>
            <pc:sldMk cId="839717733" sldId="321"/>
            <ac:grpSpMk id="72" creationId="{9605788F-8477-4FA4-86DA-24DB83DFF7EF}"/>
          </ac:grpSpMkLst>
        </pc:grpChg>
        <pc:graphicFrameChg chg="add del mod ord modGraphic">
          <ac:chgData name="Xiaowu Hu" userId="1c2ad0e2-5d15-48bc-b04e-219d9abe181a" providerId="ADAL" clId="{81872997-0163-4B2B-885E-AE1D1271E889}" dt="2022-02-06T05:13:52.126" v="9388" actId="478"/>
          <ac:graphicFrameMkLst>
            <pc:docMk/>
            <pc:sldMk cId="839717733" sldId="321"/>
            <ac:graphicFrameMk id="4" creationId="{125610B0-5985-4C20-8D45-CA54CA63ACA1}"/>
          </ac:graphicFrameMkLst>
        </pc:graphicFrameChg>
        <pc:inkChg chg="add del mod">
          <ac:chgData name="Xiaowu Hu" userId="1c2ad0e2-5d15-48bc-b04e-219d9abe181a" providerId="ADAL" clId="{81872997-0163-4B2B-885E-AE1D1271E889}" dt="2022-02-12T08:50:53.783" v="18278" actId="1076"/>
          <ac:inkMkLst>
            <pc:docMk/>
            <pc:sldMk cId="839717733" sldId="321"/>
            <ac:inkMk id="14" creationId="{6B153F4F-B1F7-4627-9AEC-B13E8AC10CEF}"/>
          </ac:inkMkLst>
        </pc:inkChg>
        <pc:inkChg chg="del">
          <ac:chgData name="Xiaowu Hu" userId="1c2ad0e2-5d15-48bc-b04e-219d9abe181a" providerId="ADAL" clId="{81872997-0163-4B2B-885E-AE1D1271E889}" dt="2022-02-12T08:50:43.154" v="18275"/>
          <ac:inkMkLst>
            <pc:docMk/>
            <pc:sldMk cId="839717733" sldId="321"/>
            <ac:inkMk id="16" creationId="{F790F0D0-BF7A-460B-8E13-2E34F42FD561}"/>
          </ac:inkMkLst>
        </pc:ink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13" creationId="{00A1CF09-FE65-4C37-A2FE-E5C4EC369D18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15" creationId="{2D30BE54-358F-472B-B2E8-1851AD4C4A66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25" creationId="{31C9E61E-29C5-4F56-966D-B4AACD8A68E2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27" creationId="{136E4D49-D8F8-4A03-9FCC-7B5576906C24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31" creationId="{3B689AC4-A6F5-4B1A-93DF-C2CBBCB2F0CF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40" creationId="{9749ACBB-AD23-4682-AA2F-3956D1730062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44" creationId="{A2ED5E93-D66E-4CDE-B2E6-E83228F7BEC9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48" creationId="{4D3E8711-A281-478E-B06A-F2498FEBD817}"/>
          </ac:cxnSpMkLst>
        </pc:cxnChg>
        <pc:cxnChg chg="add mod topLvl">
          <ac:chgData name="Xiaowu Hu" userId="1c2ad0e2-5d15-48bc-b04e-219d9abe181a" providerId="ADAL" clId="{81872997-0163-4B2B-885E-AE1D1271E889}" dt="2022-02-06T06:20:35.803" v="9865" actId="165"/>
          <ac:cxnSpMkLst>
            <pc:docMk/>
            <pc:sldMk cId="839717733" sldId="321"/>
            <ac:cxnSpMk id="52" creationId="{32E6E3FB-7197-4E06-B724-49D2E5EF3B3B}"/>
          </ac:cxnSpMkLst>
        </pc:cxnChg>
      </pc:sldChg>
      <pc:sldChg chg="addSp delSp modSp add mod">
        <pc:chgData name="Xiaowu Hu" userId="1c2ad0e2-5d15-48bc-b04e-219d9abe181a" providerId="ADAL" clId="{81872997-0163-4B2B-885E-AE1D1271E889}" dt="2022-02-06T05:15:17.030" v="9395" actId="207"/>
        <pc:sldMkLst>
          <pc:docMk/>
          <pc:sldMk cId="3826769365" sldId="322"/>
        </pc:sldMkLst>
        <pc:spChg chg="mod">
          <ac:chgData name="Xiaowu Hu" userId="1c2ad0e2-5d15-48bc-b04e-219d9abe181a" providerId="ADAL" clId="{81872997-0163-4B2B-885E-AE1D1271E889}" dt="2022-02-04T09:57:35.507" v="8680" actId="20577"/>
          <ac:spMkLst>
            <pc:docMk/>
            <pc:sldMk cId="3826769365" sldId="322"/>
            <ac:spMk id="2" creationId="{79F813D6-762F-484C-8858-69C2E9BBBF26}"/>
          </ac:spMkLst>
        </pc:spChg>
        <pc:spChg chg="mod">
          <ac:chgData name="Xiaowu Hu" userId="1c2ad0e2-5d15-48bc-b04e-219d9abe181a" providerId="ADAL" clId="{81872997-0163-4B2B-885E-AE1D1271E889}" dt="2022-02-06T05:11:08.431" v="9273" actId="20577"/>
          <ac:spMkLst>
            <pc:docMk/>
            <pc:sldMk cId="3826769365" sldId="322"/>
            <ac:spMk id="3" creationId="{55F07746-1E55-4043-A896-B82D60780555}"/>
          </ac:spMkLst>
        </pc:spChg>
        <pc:spChg chg="del">
          <ac:chgData name="Xiaowu Hu" userId="1c2ad0e2-5d15-48bc-b04e-219d9abe181a" providerId="ADAL" clId="{81872997-0163-4B2B-885E-AE1D1271E889}" dt="2022-02-04T09:53:35.723" v="8435" actId="478"/>
          <ac:spMkLst>
            <pc:docMk/>
            <pc:sldMk cId="3826769365" sldId="322"/>
            <ac:spMk id="8" creationId="{0362F5A4-B803-4484-8625-0CABF929CBE1}"/>
          </ac:spMkLst>
        </pc:spChg>
        <pc:spChg chg="del">
          <ac:chgData name="Xiaowu Hu" userId="1c2ad0e2-5d15-48bc-b04e-219d9abe181a" providerId="ADAL" clId="{81872997-0163-4B2B-885E-AE1D1271E889}" dt="2022-02-04T09:53:33.760" v="8434" actId="478"/>
          <ac:spMkLst>
            <pc:docMk/>
            <pc:sldMk cId="3826769365" sldId="322"/>
            <ac:spMk id="9" creationId="{3D4442C9-8C7A-4A49-9E58-2812CDC0A814}"/>
          </ac:spMkLst>
        </pc:spChg>
        <pc:spChg chg="del">
          <ac:chgData name="Xiaowu Hu" userId="1c2ad0e2-5d15-48bc-b04e-219d9abe181a" providerId="ADAL" clId="{81872997-0163-4B2B-885E-AE1D1271E889}" dt="2022-02-04T09:53:39.588" v="8436" actId="478"/>
          <ac:spMkLst>
            <pc:docMk/>
            <pc:sldMk cId="3826769365" sldId="322"/>
            <ac:spMk id="11" creationId="{176D1B64-C5D9-4E69-84AF-C31D1D659234}"/>
          </ac:spMkLst>
        </pc:spChg>
        <pc:graphicFrameChg chg="del mod modGraphic">
          <ac:chgData name="Xiaowu Hu" userId="1c2ad0e2-5d15-48bc-b04e-219d9abe181a" providerId="ADAL" clId="{81872997-0163-4B2B-885E-AE1D1271E889}" dt="2022-02-06T05:10:58.609" v="9269" actId="478"/>
          <ac:graphicFrameMkLst>
            <pc:docMk/>
            <pc:sldMk cId="3826769365" sldId="322"/>
            <ac:graphicFrameMk id="4" creationId="{CE9F90CD-8E7E-4F75-9992-4BDF192997B4}"/>
          </ac:graphicFrameMkLst>
        </pc:graphicFrameChg>
        <pc:graphicFrameChg chg="add mod modGraphic">
          <ac:chgData name="Xiaowu Hu" userId="1c2ad0e2-5d15-48bc-b04e-219d9abe181a" providerId="ADAL" clId="{81872997-0163-4B2B-885E-AE1D1271E889}" dt="2022-02-06T05:15:17.030" v="9395" actId="207"/>
          <ac:graphicFrameMkLst>
            <pc:docMk/>
            <pc:sldMk cId="3826769365" sldId="322"/>
            <ac:graphicFrameMk id="6" creationId="{603A9B23-F809-47F9-B071-2F393E678FC9}"/>
          </ac:graphicFrameMkLst>
        </pc:graphicFrameChg>
      </pc:sldChg>
      <pc:sldChg chg="addSp delSp modSp add mod delAnim">
        <pc:chgData name="Xiaowu Hu" userId="1c2ad0e2-5d15-48bc-b04e-219d9abe181a" providerId="ADAL" clId="{81872997-0163-4B2B-885E-AE1D1271E889}" dt="2022-02-27T08:50:42.703" v="20736" actId="208"/>
        <pc:sldMkLst>
          <pc:docMk/>
          <pc:sldMk cId="3299821915" sldId="323"/>
        </pc:sldMkLst>
        <pc:spChg chg="mod">
          <ac:chgData name="Xiaowu Hu" userId="1c2ad0e2-5d15-48bc-b04e-219d9abe181a" providerId="ADAL" clId="{81872997-0163-4B2B-885E-AE1D1271E889}" dt="2022-02-04T10:11:47.247" v="9019" actId="20577"/>
          <ac:spMkLst>
            <pc:docMk/>
            <pc:sldMk cId="3299821915" sldId="323"/>
            <ac:spMk id="2" creationId="{79F813D6-762F-484C-8858-69C2E9BBBF26}"/>
          </ac:spMkLst>
        </pc:spChg>
        <pc:spChg chg="mod">
          <ac:chgData name="Xiaowu Hu" userId="1c2ad0e2-5d15-48bc-b04e-219d9abe181a" providerId="ADAL" clId="{81872997-0163-4B2B-885E-AE1D1271E889}" dt="2022-02-06T05:13:17.434" v="9386" actId="14100"/>
          <ac:spMkLst>
            <pc:docMk/>
            <pc:sldMk cId="3299821915" sldId="323"/>
            <ac:spMk id="3" creationId="{55F07746-1E55-4043-A896-B82D60780555}"/>
          </ac:spMkLst>
        </pc:spChg>
        <pc:spChg chg="add del mod">
          <ac:chgData name="Xiaowu Hu" userId="1c2ad0e2-5d15-48bc-b04e-219d9abe181a" providerId="ADAL" clId="{81872997-0163-4B2B-885E-AE1D1271E889}" dt="2022-02-06T05:11:37.917" v="9274" actId="478"/>
          <ac:spMkLst>
            <pc:docMk/>
            <pc:sldMk cId="3299821915" sldId="323"/>
            <ac:spMk id="5" creationId="{75C9F9DD-55F9-41A3-A80F-9271942FB2BD}"/>
          </ac:spMkLst>
        </pc:spChg>
        <pc:spChg chg="add mod">
          <ac:chgData name="Xiaowu Hu" userId="1c2ad0e2-5d15-48bc-b04e-219d9abe181a" providerId="ADAL" clId="{81872997-0163-4B2B-885E-AE1D1271E889}" dt="2022-02-27T08:50:42.703" v="20736" actId="208"/>
          <ac:spMkLst>
            <pc:docMk/>
            <pc:sldMk cId="3299821915" sldId="323"/>
            <ac:spMk id="6" creationId="{938BAECB-BB0C-4A6D-B233-887EBDDB419D}"/>
          </ac:spMkLst>
        </pc:spChg>
        <pc:spChg chg="add mod">
          <ac:chgData name="Xiaowu Hu" userId="1c2ad0e2-5d15-48bc-b04e-219d9abe181a" providerId="ADAL" clId="{81872997-0163-4B2B-885E-AE1D1271E889}" dt="2022-02-06T05:11:45.768" v="9298" actId="1035"/>
          <ac:spMkLst>
            <pc:docMk/>
            <pc:sldMk cId="3299821915" sldId="323"/>
            <ac:spMk id="7" creationId="{EE6B29B9-D647-42F6-9887-33FA1B2ECF99}"/>
          </ac:spMkLst>
        </pc:spChg>
        <pc:spChg chg="del">
          <ac:chgData name="Xiaowu Hu" userId="1c2ad0e2-5d15-48bc-b04e-219d9abe181a" providerId="ADAL" clId="{81872997-0163-4B2B-885E-AE1D1271E889}" dt="2022-02-06T05:11:37.917" v="9274" actId="478"/>
          <ac:spMkLst>
            <pc:docMk/>
            <pc:sldMk cId="3299821915" sldId="323"/>
            <ac:spMk id="8" creationId="{0362F5A4-B803-4484-8625-0CABF929CBE1}"/>
          </ac:spMkLst>
        </pc:spChg>
        <pc:spChg chg="del">
          <ac:chgData name="Xiaowu Hu" userId="1c2ad0e2-5d15-48bc-b04e-219d9abe181a" providerId="ADAL" clId="{81872997-0163-4B2B-885E-AE1D1271E889}" dt="2022-02-06T05:11:37.917" v="9274" actId="478"/>
          <ac:spMkLst>
            <pc:docMk/>
            <pc:sldMk cId="3299821915" sldId="323"/>
            <ac:spMk id="9" creationId="{3D4442C9-8C7A-4A49-9E58-2812CDC0A814}"/>
          </ac:spMkLst>
        </pc:spChg>
        <pc:spChg chg="del mod">
          <ac:chgData name="Xiaowu Hu" userId="1c2ad0e2-5d15-48bc-b04e-219d9abe181a" providerId="ADAL" clId="{81872997-0163-4B2B-885E-AE1D1271E889}" dt="2022-02-04T10:13:10.340" v="9118" actId="478"/>
          <ac:spMkLst>
            <pc:docMk/>
            <pc:sldMk cId="3299821915" sldId="323"/>
            <ac:spMk id="11" creationId="{176D1B64-C5D9-4E69-84AF-C31D1D659234}"/>
          </ac:spMkLst>
        </pc:spChg>
        <pc:spChg chg="add mod">
          <ac:chgData name="Xiaowu Hu" userId="1c2ad0e2-5d15-48bc-b04e-219d9abe181a" providerId="ADAL" clId="{81872997-0163-4B2B-885E-AE1D1271E889}" dt="2022-02-06T05:11:45.768" v="9298" actId="1035"/>
          <ac:spMkLst>
            <pc:docMk/>
            <pc:sldMk cId="3299821915" sldId="323"/>
            <ac:spMk id="13" creationId="{19FFD6B4-F35A-4570-831C-75784902417D}"/>
          </ac:spMkLst>
        </pc:spChg>
        <pc:spChg chg="add del mod">
          <ac:chgData name="Xiaowu Hu" userId="1c2ad0e2-5d15-48bc-b04e-219d9abe181a" providerId="ADAL" clId="{81872997-0163-4B2B-885E-AE1D1271E889}" dt="2022-02-27T08:43:04.458" v="20627" actId="478"/>
          <ac:spMkLst>
            <pc:docMk/>
            <pc:sldMk cId="3299821915" sldId="323"/>
            <ac:spMk id="15" creationId="{AF7F4180-51B6-47EE-AD59-CF103B45458A}"/>
          </ac:spMkLst>
        </pc:spChg>
        <pc:graphicFrameChg chg="del">
          <ac:chgData name="Xiaowu Hu" userId="1c2ad0e2-5d15-48bc-b04e-219d9abe181a" providerId="ADAL" clId="{81872997-0163-4B2B-885E-AE1D1271E889}" dt="2022-02-06T05:11:37.917" v="9274" actId="478"/>
          <ac:graphicFrameMkLst>
            <pc:docMk/>
            <pc:sldMk cId="3299821915" sldId="323"/>
            <ac:graphicFrameMk id="4" creationId="{CE9F90CD-8E7E-4F75-9992-4BDF192997B4}"/>
          </ac:graphicFrameMkLst>
        </pc:graphicFrameChg>
        <pc:graphicFrameChg chg="add del mod">
          <ac:chgData name="Xiaowu Hu" userId="1c2ad0e2-5d15-48bc-b04e-219d9abe181a" providerId="ADAL" clId="{81872997-0163-4B2B-885E-AE1D1271E889}" dt="2022-02-06T06:38:13.110" v="10125" actId="478"/>
          <ac:graphicFrameMkLst>
            <pc:docMk/>
            <pc:sldMk cId="3299821915" sldId="323"/>
            <ac:graphicFrameMk id="6" creationId="{D71F666B-E49C-4A40-B70E-0FBCAE6C1F4D}"/>
          </ac:graphicFrameMkLst>
        </pc:graphicFrameChg>
        <pc:graphicFrameChg chg="add ord">
          <ac:chgData name="Xiaowu Hu" userId="1c2ad0e2-5d15-48bc-b04e-219d9abe181a" providerId="ADAL" clId="{81872997-0163-4B2B-885E-AE1D1271E889}" dt="2022-02-06T06:38:57.569" v="10133" actId="167"/>
          <ac:graphicFrameMkLst>
            <pc:docMk/>
            <pc:sldMk cId="3299821915" sldId="323"/>
            <ac:graphicFrameMk id="17" creationId="{DE4CC37A-191E-4110-A1F9-C81BB1650E8B}"/>
          </ac:graphicFrameMkLst>
        </pc:graphicFrameChg>
        <pc:cxnChg chg="add del">
          <ac:chgData name="Xiaowu Hu" userId="1c2ad0e2-5d15-48bc-b04e-219d9abe181a" providerId="ADAL" clId="{81872997-0163-4B2B-885E-AE1D1271E889}" dt="2022-02-27T08:43:42.197" v="20629" actId="478"/>
          <ac:cxnSpMkLst>
            <pc:docMk/>
            <pc:sldMk cId="3299821915" sldId="323"/>
            <ac:cxnSpMk id="5" creationId="{79F426B3-6AF7-4F23-9F15-5EFC9BCD3CE4}"/>
          </ac:cxnSpMkLst>
        </pc:cxnChg>
      </pc:sldChg>
      <pc:sldChg chg="modSp add del mod modClrScheme chgLayout">
        <pc:chgData name="Xiaowu Hu" userId="1c2ad0e2-5d15-48bc-b04e-219d9abe181a" providerId="ADAL" clId="{81872997-0163-4B2B-885E-AE1D1271E889}" dt="2022-02-06T09:09:49.651" v="11463" actId="47"/>
        <pc:sldMkLst>
          <pc:docMk/>
          <pc:sldMk cId="2198625727" sldId="324"/>
        </pc:sldMkLst>
        <pc:spChg chg="mod ord">
          <ac:chgData name="Xiaowu Hu" userId="1c2ad0e2-5d15-48bc-b04e-219d9abe181a" providerId="ADAL" clId="{81872997-0163-4B2B-885E-AE1D1271E889}" dt="2022-02-06T08:53:29.956" v="11098" actId="700"/>
          <ac:spMkLst>
            <pc:docMk/>
            <pc:sldMk cId="2198625727" sldId="324"/>
            <ac:spMk id="2" creationId="{C94A84AA-502C-444A-96EE-675AFAE2B3C2}"/>
          </ac:spMkLst>
        </pc:spChg>
        <pc:spChg chg="mod ord">
          <ac:chgData name="Xiaowu Hu" userId="1c2ad0e2-5d15-48bc-b04e-219d9abe181a" providerId="ADAL" clId="{81872997-0163-4B2B-885E-AE1D1271E889}" dt="2022-02-06T08:53:29.956" v="11098" actId="700"/>
          <ac:spMkLst>
            <pc:docMk/>
            <pc:sldMk cId="2198625727" sldId="324"/>
            <ac:spMk id="12" creationId="{FD85E0AF-4AB5-49A5-91A7-85360FED176C}"/>
          </ac:spMkLst>
        </pc:spChg>
      </pc:sldChg>
      <pc:sldChg chg="new del">
        <pc:chgData name="Xiaowu Hu" userId="1c2ad0e2-5d15-48bc-b04e-219d9abe181a" providerId="ADAL" clId="{81872997-0163-4B2B-885E-AE1D1271E889}" dt="2022-02-06T06:24:50.566" v="9943" actId="47"/>
        <pc:sldMkLst>
          <pc:docMk/>
          <pc:sldMk cId="3537604077" sldId="325"/>
        </pc:sldMkLst>
      </pc:sldChg>
      <pc:sldChg chg="addSp delSp modSp add mod ord modAnim">
        <pc:chgData name="Xiaowu Hu" userId="1c2ad0e2-5d15-48bc-b04e-219d9abe181a" providerId="ADAL" clId="{81872997-0163-4B2B-885E-AE1D1271E889}" dt="2022-02-12T09:01:38.786" v="18482" actId="6549"/>
        <pc:sldMkLst>
          <pc:docMk/>
          <pc:sldMk cId="1991688181" sldId="326"/>
        </pc:sldMkLst>
        <pc:spChg chg="mod">
          <ac:chgData name="Xiaowu Hu" userId="1c2ad0e2-5d15-48bc-b04e-219d9abe181a" providerId="ADAL" clId="{81872997-0163-4B2B-885E-AE1D1271E889}" dt="2022-02-06T06:28:17.825" v="10043" actId="1076"/>
          <ac:spMkLst>
            <pc:docMk/>
            <pc:sldMk cId="1991688181" sldId="326"/>
            <ac:spMk id="2" creationId="{340B3633-E074-4783-A498-27817ED39EE4}"/>
          </ac:spMkLst>
        </pc:spChg>
        <pc:spChg chg="add mod">
          <ac:chgData name="Xiaowu Hu" userId="1c2ad0e2-5d15-48bc-b04e-219d9abe181a" providerId="ADAL" clId="{81872997-0163-4B2B-885E-AE1D1271E889}" dt="2022-02-12T09:01:20.362" v="18469" actId="20577"/>
          <ac:spMkLst>
            <pc:docMk/>
            <pc:sldMk cId="1991688181" sldId="326"/>
            <ac:spMk id="3" creationId="{3E6F6DD6-C27F-42AE-BEB7-07008716B64A}"/>
          </ac:spMkLst>
        </pc:spChg>
        <pc:spChg chg="add mod">
          <ac:chgData name="Xiaowu Hu" userId="1c2ad0e2-5d15-48bc-b04e-219d9abe181a" providerId="ADAL" clId="{81872997-0163-4B2B-885E-AE1D1271E889}" dt="2022-02-12T09:01:24.584" v="18472" actId="5793"/>
          <ac:spMkLst>
            <pc:docMk/>
            <pc:sldMk cId="1991688181" sldId="326"/>
            <ac:spMk id="4" creationId="{0646A59C-D821-4837-A059-16C748E72001}"/>
          </ac:spMkLst>
        </pc:spChg>
        <pc:spChg chg="mod">
          <ac:chgData name="Xiaowu Hu" userId="1c2ad0e2-5d15-48bc-b04e-219d9abe181a" providerId="ADAL" clId="{81872997-0163-4B2B-885E-AE1D1271E889}" dt="2022-02-06T06:34:15.553" v="10088" actId="14100"/>
          <ac:spMkLst>
            <pc:docMk/>
            <pc:sldMk cId="1991688181" sldId="326"/>
            <ac:spMk id="6" creationId="{7C7B70AC-EBB3-4076-9C10-66E9BFAE590E}"/>
          </ac:spMkLst>
        </pc:spChg>
        <pc:spChg chg="mod">
          <ac:chgData name="Xiaowu Hu" userId="1c2ad0e2-5d15-48bc-b04e-219d9abe181a" providerId="ADAL" clId="{81872997-0163-4B2B-885E-AE1D1271E889}" dt="2022-02-12T08:58:02.841" v="18455" actId="1038"/>
          <ac:spMkLst>
            <pc:docMk/>
            <pc:sldMk cId="1991688181" sldId="326"/>
            <ac:spMk id="8" creationId="{9144D209-6DCE-4C62-8581-C773AD11264C}"/>
          </ac:spMkLst>
        </pc:spChg>
        <pc:spChg chg="mod">
          <ac:chgData name="Xiaowu Hu" userId="1c2ad0e2-5d15-48bc-b04e-219d9abe181a" providerId="ADAL" clId="{81872997-0163-4B2B-885E-AE1D1271E889}" dt="2022-02-12T08:55:02.078" v="18392" actId="1037"/>
          <ac:spMkLst>
            <pc:docMk/>
            <pc:sldMk cId="1991688181" sldId="326"/>
            <ac:spMk id="16" creationId="{708A85E8-2959-4BE6-AD9C-0522A314BEB3}"/>
          </ac:spMkLst>
        </pc:spChg>
        <pc:spChg chg="del">
          <ac:chgData name="Xiaowu Hu" userId="1c2ad0e2-5d15-48bc-b04e-219d9abe181a" providerId="ADAL" clId="{81872997-0163-4B2B-885E-AE1D1271E889}" dt="2022-02-06T06:25:58.812" v="9991" actId="478"/>
          <ac:spMkLst>
            <pc:docMk/>
            <pc:sldMk cId="1991688181" sldId="326"/>
            <ac:spMk id="27" creationId="{375FA9F2-4E30-445C-9B55-5C8DCC8FFF8E}"/>
          </ac:spMkLst>
        </pc:spChg>
        <pc:spChg chg="del">
          <ac:chgData name="Xiaowu Hu" userId="1c2ad0e2-5d15-48bc-b04e-219d9abe181a" providerId="ADAL" clId="{81872997-0163-4B2B-885E-AE1D1271E889}" dt="2022-02-06T06:26:04.584" v="9993" actId="478"/>
          <ac:spMkLst>
            <pc:docMk/>
            <pc:sldMk cId="1991688181" sldId="326"/>
            <ac:spMk id="29" creationId="{0FDA7912-078B-4C6A-8F26-2F9842A28C88}"/>
          </ac:spMkLst>
        </pc:spChg>
        <pc:spChg chg="del">
          <ac:chgData name="Xiaowu Hu" userId="1c2ad0e2-5d15-48bc-b04e-219d9abe181a" providerId="ADAL" clId="{81872997-0163-4B2B-885E-AE1D1271E889}" dt="2022-02-06T06:26:05.514" v="9994" actId="478"/>
          <ac:spMkLst>
            <pc:docMk/>
            <pc:sldMk cId="1991688181" sldId="326"/>
            <ac:spMk id="31" creationId="{BE2CE99D-E12A-4501-94D4-DB1AA15F35A2}"/>
          </ac:spMkLst>
        </pc:spChg>
        <pc:spChg chg="add del mod">
          <ac:chgData name="Xiaowu Hu" userId="1c2ad0e2-5d15-48bc-b04e-219d9abe181a" providerId="ADAL" clId="{81872997-0163-4B2B-885E-AE1D1271E889}" dt="2022-02-12T09:01:13.878" v="18464" actId="20577"/>
          <ac:spMkLst>
            <pc:docMk/>
            <pc:sldMk cId="1991688181" sldId="326"/>
            <ac:spMk id="32" creationId="{C4E1B472-78BE-4874-9BDD-21884B117C74}"/>
          </ac:spMkLst>
        </pc:spChg>
        <pc:spChg chg="add mod">
          <ac:chgData name="Xiaowu Hu" userId="1c2ad0e2-5d15-48bc-b04e-219d9abe181a" providerId="ADAL" clId="{81872997-0163-4B2B-885E-AE1D1271E889}" dt="2022-02-12T09:01:38.786" v="18482" actId="6549"/>
          <ac:spMkLst>
            <pc:docMk/>
            <pc:sldMk cId="1991688181" sldId="326"/>
            <ac:spMk id="33" creationId="{987EA42D-CE6B-4972-A375-6A53F67FA010}"/>
          </ac:spMkLst>
        </pc:spChg>
        <pc:spChg chg="add mod">
          <ac:chgData name="Xiaowu Hu" userId="1c2ad0e2-5d15-48bc-b04e-219d9abe181a" providerId="ADAL" clId="{81872997-0163-4B2B-885E-AE1D1271E889}" dt="2022-02-12T09:01:30.358" v="18476" actId="5793"/>
          <ac:spMkLst>
            <pc:docMk/>
            <pc:sldMk cId="1991688181" sldId="326"/>
            <ac:spMk id="34" creationId="{B6C72AC6-0DD0-47AE-9A62-46EDA004420E}"/>
          </ac:spMkLst>
        </pc:spChg>
        <pc:spChg chg="add mod">
          <ac:chgData name="Xiaowu Hu" userId="1c2ad0e2-5d15-48bc-b04e-219d9abe181a" providerId="ADAL" clId="{81872997-0163-4B2B-885E-AE1D1271E889}" dt="2022-02-12T08:54:53.815" v="18377" actId="14100"/>
          <ac:spMkLst>
            <pc:docMk/>
            <pc:sldMk cId="1991688181" sldId="326"/>
            <ac:spMk id="41" creationId="{942928C2-A59A-4978-8997-8FE48115B1D0}"/>
          </ac:spMkLst>
        </pc:spChg>
        <pc:spChg chg="add mod">
          <ac:chgData name="Xiaowu Hu" userId="1c2ad0e2-5d15-48bc-b04e-219d9abe181a" providerId="ADAL" clId="{81872997-0163-4B2B-885E-AE1D1271E889}" dt="2022-02-12T08:57:55.910" v="18424" actId="1037"/>
          <ac:spMkLst>
            <pc:docMk/>
            <pc:sldMk cId="1991688181" sldId="326"/>
            <ac:spMk id="42" creationId="{8C4F0C62-88A8-4029-9C32-CF6111EC261F}"/>
          </ac:spMkLst>
        </pc:spChg>
        <pc:spChg chg="add mod">
          <ac:chgData name="Xiaowu Hu" userId="1c2ad0e2-5d15-48bc-b04e-219d9abe181a" providerId="ADAL" clId="{81872997-0163-4B2B-885E-AE1D1271E889}" dt="2022-02-06T06:34:46.817" v="10100" actId="1037"/>
          <ac:spMkLst>
            <pc:docMk/>
            <pc:sldMk cId="1991688181" sldId="326"/>
            <ac:spMk id="47" creationId="{07095859-29F2-4273-B766-176C4DEA491E}"/>
          </ac:spMkLst>
        </pc:spChg>
        <pc:spChg chg="add mod">
          <ac:chgData name="Xiaowu Hu" userId="1c2ad0e2-5d15-48bc-b04e-219d9abe181a" providerId="ADAL" clId="{81872997-0163-4B2B-885E-AE1D1271E889}" dt="2022-02-06T06:36:11.422" v="10120" actId="20577"/>
          <ac:spMkLst>
            <pc:docMk/>
            <pc:sldMk cId="1991688181" sldId="326"/>
            <ac:spMk id="55" creationId="{D5E6FD37-1897-4DA1-8C49-92C0F7D9837A}"/>
          </ac:spMkLst>
        </pc:spChg>
        <pc:cxnChg chg="add mod">
          <ac:chgData name="Xiaowu Hu" userId="1c2ad0e2-5d15-48bc-b04e-219d9abe181a" providerId="ADAL" clId="{81872997-0163-4B2B-885E-AE1D1271E889}" dt="2022-02-06T06:30:06.118" v="10068"/>
          <ac:cxnSpMkLst>
            <pc:docMk/>
            <pc:sldMk cId="1991688181" sldId="326"/>
            <ac:cxnSpMk id="10" creationId="{E339A495-D968-4A10-9CDA-06BEFBA95EF0}"/>
          </ac:cxnSpMkLst>
        </pc:cxnChg>
        <pc:cxnChg chg="add mod">
          <ac:chgData name="Xiaowu Hu" userId="1c2ad0e2-5d15-48bc-b04e-219d9abe181a" providerId="ADAL" clId="{81872997-0163-4B2B-885E-AE1D1271E889}" dt="2022-02-06T06:30:07.452" v="10069"/>
          <ac:cxnSpMkLst>
            <pc:docMk/>
            <pc:sldMk cId="1991688181" sldId="326"/>
            <ac:cxnSpMk id="14" creationId="{B1519141-9D86-4318-B383-9AB7160DD303}"/>
          </ac:cxnSpMkLst>
        </pc:cxnChg>
        <pc:cxnChg chg="mod">
          <ac:chgData name="Xiaowu Hu" userId="1c2ad0e2-5d15-48bc-b04e-219d9abe181a" providerId="ADAL" clId="{81872997-0163-4B2B-885E-AE1D1271E889}" dt="2022-02-06T06:30:03.590" v="10067"/>
          <ac:cxnSpMkLst>
            <pc:docMk/>
            <pc:sldMk cId="1991688181" sldId="326"/>
            <ac:cxnSpMk id="20" creationId="{33817223-7EF4-428C-B0A3-6CE7A4CC716E}"/>
          </ac:cxnSpMkLst>
        </pc:cxnChg>
        <pc:cxnChg chg="mod">
          <ac:chgData name="Xiaowu Hu" userId="1c2ad0e2-5d15-48bc-b04e-219d9abe181a" providerId="ADAL" clId="{81872997-0163-4B2B-885E-AE1D1271E889}" dt="2022-02-12T08:54:59.217" v="18378" actId="14100"/>
          <ac:cxnSpMkLst>
            <pc:docMk/>
            <pc:sldMk cId="1991688181" sldId="326"/>
            <ac:cxnSpMk id="22" creationId="{A75C0DF8-6D0D-49A9-85D9-8E691F64D6F0}"/>
          </ac:cxnSpMkLst>
        </pc:cxnChg>
        <pc:cxnChg chg="mod">
          <ac:chgData name="Xiaowu Hu" userId="1c2ad0e2-5d15-48bc-b04e-219d9abe181a" providerId="ADAL" clId="{81872997-0163-4B2B-885E-AE1D1271E889}" dt="2022-02-06T06:29:37.779" v="10062" actId="14100"/>
          <ac:cxnSpMkLst>
            <pc:docMk/>
            <pc:sldMk cId="1991688181" sldId="326"/>
            <ac:cxnSpMk id="24" creationId="{B1F4BC04-5FC2-4D73-8F84-09EE4BF97E40}"/>
          </ac:cxnSpMkLst>
        </pc:cxnChg>
        <pc:cxnChg chg="mod">
          <ac:chgData name="Xiaowu Hu" userId="1c2ad0e2-5d15-48bc-b04e-219d9abe181a" providerId="ADAL" clId="{81872997-0163-4B2B-885E-AE1D1271E889}" dt="2022-02-06T06:29:49.056" v="10066" actId="14100"/>
          <ac:cxnSpMkLst>
            <pc:docMk/>
            <pc:sldMk cId="1991688181" sldId="326"/>
            <ac:cxnSpMk id="26" creationId="{F17B6769-2334-41D6-A5D9-AC25613528CD}"/>
          </ac:cxnSpMkLst>
        </pc:cxnChg>
        <pc:cxnChg chg="add mod">
          <ac:chgData name="Xiaowu Hu" userId="1c2ad0e2-5d15-48bc-b04e-219d9abe181a" providerId="ADAL" clId="{81872997-0163-4B2B-885E-AE1D1271E889}" dt="2022-02-12T08:55:15.209" v="18396" actId="1076"/>
          <ac:cxnSpMkLst>
            <pc:docMk/>
            <pc:sldMk cId="1991688181" sldId="326"/>
            <ac:cxnSpMk id="35" creationId="{F4E33E98-4BE4-49B0-8F2F-8C61D074309A}"/>
          </ac:cxnSpMkLst>
        </pc:cxnChg>
        <pc:cxnChg chg="add mod">
          <ac:chgData name="Xiaowu Hu" userId="1c2ad0e2-5d15-48bc-b04e-219d9abe181a" providerId="ADAL" clId="{81872997-0163-4B2B-885E-AE1D1271E889}" dt="2022-02-06T06:30:08.699" v="10070"/>
          <ac:cxnSpMkLst>
            <pc:docMk/>
            <pc:sldMk cId="1991688181" sldId="326"/>
            <ac:cxnSpMk id="36" creationId="{7B1AECAB-85C7-4C3F-9404-E31F6D91996C}"/>
          </ac:cxnSpMkLst>
        </pc:cxnChg>
        <pc:cxnChg chg="add mod">
          <ac:chgData name="Xiaowu Hu" userId="1c2ad0e2-5d15-48bc-b04e-219d9abe181a" providerId="ADAL" clId="{81872997-0163-4B2B-885E-AE1D1271E889}" dt="2022-02-12T08:57:59.333" v="18443" actId="1037"/>
          <ac:cxnSpMkLst>
            <pc:docMk/>
            <pc:sldMk cId="1991688181" sldId="326"/>
            <ac:cxnSpMk id="44" creationId="{3B4A6B67-0AE8-43B6-BD94-58E52E958E98}"/>
          </ac:cxnSpMkLst>
        </pc:cxnChg>
        <pc:cxnChg chg="add mod">
          <ac:chgData name="Xiaowu Hu" userId="1c2ad0e2-5d15-48bc-b04e-219d9abe181a" providerId="ADAL" clId="{81872997-0163-4B2B-885E-AE1D1271E889}" dt="2022-02-06T06:34:46.817" v="10100" actId="1037"/>
          <ac:cxnSpMkLst>
            <pc:docMk/>
            <pc:sldMk cId="1991688181" sldId="326"/>
            <ac:cxnSpMk id="49" creationId="{F11BAF9B-1EEE-42FE-B3DC-59D1CA168460}"/>
          </ac:cxnSpMkLst>
        </pc:cxnChg>
        <pc:cxnChg chg="add mod">
          <ac:chgData name="Xiaowu Hu" userId="1c2ad0e2-5d15-48bc-b04e-219d9abe181a" providerId="ADAL" clId="{81872997-0163-4B2B-885E-AE1D1271E889}" dt="2022-02-12T08:57:55.910" v="18424" actId="1037"/>
          <ac:cxnSpMkLst>
            <pc:docMk/>
            <pc:sldMk cId="1991688181" sldId="326"/>
            <ac:cxnSpMk id="53" creationId="{E8D91ADF-3772-4D68-A7D1-8D58A2F1E87F}"/>
          </ac:cxnSpMkLst>
        </pc:cxnChg>
      </pc:sldChg>
      <pc:sldChg chg="add del ord">
        <pc:chgData name="Xiaowu Hu" userId="1c2ad0e2-5d15-48bc-b04e-219d9abe181a" providerId="ADAL" clId="{81872997-0163-4B2B-885E-AE1D1271E889}" dt="2022-02-20T02:06:48.236" v="20014" actId="2696"/>
        <pc:sldMkLst>
          <pc:docMk/>
          <pc:sldMk cId="167989346" sldId="327"/>
        </pc:sldMkLst>
      </pc:sldChg>
      <pc:sldChg chg="modSp add del mod">
        <pc:chgData name="Xiaowu Hu" userId="1c2ad0e2-5d15-48bc-b04e-219d9abe181a" providerId="ADAL" clId="{81872997-0163-4B2B-885E-AE1D1271E889}" dt="2022-02-06T06:38:37.007" v="10131"/>
        <pc:sldMkLst>
          <pc:docMk/>
          <pc:sldMk cId="915678894" sldId="328"/>
        </pc:sldMkLst>
        <pc:graphicFrameChg chg="ord">
          <ac:chgData name="Xiaowu Hu" userId="1c2ad0e2-5d15-48bc-b04e-219d9abe181a" providerId="ADAL" clId="{81872997-0163-4B2B-885E-AE1D1271E889}" dt="2022-02-06T06:38:35.716" v="10130" actId="167"/>
          <ac:graphicFrameMkLst>
            <pc:docMk/>
            <pc:sldMk cId="915678894" sldId="328"/>
            <ac:graphicFrameMk id="6" creationId="{603A9B23-F809-47F9-B071-2F393E678FC9}"/>
          </ac:graphicFrameMkLst>
        </pc:graphicFrameChg>
      </pc:sldChg>
      <pc:sldChg chg="addSp modSp add mod modAnim">
        <pc:chgData name="Xiaowu Hu" userId="1c2ad0e2-5d15-48bc-b04e-219d9abe181a" providerId="ADAL" clId="{81872997-0163-4B2B-885E-AE1D1271E889}" dt="2022-02-12T09:14:46.936" v="18567" actId="6549"/>
        <pc:sldMkLst>
          <pc:docMk/>
          <pc:sldMk cId="1725205287" sldId="328"/>
        </pc:sldMkLst>
        <pc:spChg chg="mod">
          <ac:chgData name="Xiaowu Hu" userId="1c2ad0e2-5d15-48bc-b04e-219d9abe181a" providerId="ADAL" clId="{81872997-0163-4B2B-885E-AE1D1271E889}" dt="2022-02-12T09:14:13.601" v="18552" actId="20577"/>
          <ac:spMkLst>
            <pc:docMk/>
            <pc:sldMk cId="1725205287" sldId="328"/>
            <ac:spMk id="2" creationId="{7D38EAFD-CA6D-4E84-B060-FA40D471BB8D}"/>
          </ac:spMkLst>
        </pc:spChg>
        <pc:spChg chg="mod">
          <ac:chgData name="Xiaowu Hu" userId="1c2ad0e2-5d15-48bc-b04e-219d9abe181a" providerId="ADAL" clId="{81872997-0163-4B2B-885E-AE1D1271E889}" dt="2022-02-12T09:05:48.214" v="18492" actId="20577"/>
          <ac:spMkLst>
            <pc:docMk/>
            <pc:sldMk cId="1725205287" sldId="328"/>
            <ac:spMk id="3" creationId="{D988BD07-B348-4F54-8579-BA16F7102792}"/>
          </ac:spMkLst>
        </pc:spChg>
        <pc:spChg chg="add mod">
          <ac:chgData name="Xiaowu Hu" userId="1c2ad0e2-5d15-48bc-b04e-219d9abe181a" providerId="ADAL" clId="{81872997-0163-4B2B-885E-AE1D1271E889}" dt="2022-02-12T09:14:46.936" v="18567" actId="6549"/>
          <ac:spMkLst>
            <pc:docMk/>
            <pc:sldMk cId="1725205287" sldId="328"/>
            <ac:spMk id="4" creationId="{BAFE121D-B0D7-429F-9A24-286D2052B06F}"/>
          </ac:spMkLst>
        </pc:spChg>
      </pc:sldChg>
      <pc:sldChg chg="addSp modSp new del mod">
        <pc:chgData name="Xiaowu Hu" userId="1c2ad0e2-5d15-48bc-b04e-219d9abe181a" providerId="ADAL" clId="{81872997-0163-4B2B-885E-AE1D1271E889}" dt="2022-02-19T23:48:06.845" v="18929" actId="2696"/>
        <pc:sldMkLst>
          <pc:docMk/>
          <pc:sldMk cId="2711735879" sldId="329"/>
        </pc:sldMkLst>
        <pc:spChg chg="mod">
          <ac:chgData name="Xiaowu Hu" userId="1c2ad0e2-5d15-48bc-b04e-219d9abe181a" providerId="ADAL" clId="{81872997-0163-4B2B-885E-AE1D1271E889}" dt="2022-02-06T09:15:48.437" v="11531" actId="20577"/>
          <ac:spMkLst>
            <pc:docMk/>
            <pc:sldMk cId="2711735879" sldId="329"/>
            <ac:spMk id="2" creationId="{FEFD2A97-5A97-4111-8124-ECD476669054}"/>
          </ac:spMkLst>
        </pc:spChg>
        <pc:spChg chg="mod">
          <ac:chgData name="Xiaowu Hu" userId="1c2ad0e2-5d15-48bc-b04e-219d9abe181a" providerId="ADAL" clId="{81872997-0163-4B2B-885E-AE1D1271E889}" dt="2022-02-06T09:08:38.655" v="11453" actId="15"/>
          <ac:spMkLst>
            <pc:docMk/>
            <pc:sldMk cId="2711735879" sldId="329"/>
            <ac:spMk id="3" creationId="{637EBEC8-22DB-4B35-B0CC-D88A505E2B0E}"/>
          </ac:spMkLst>
        </pc:spChg>
        <pc:graphicFrameChg chg="add modGraphic">
          <ac:chgData name="Xiaowu Hu" userId="1c2ad0e2-5d15-48bc-b04e-219d9abe181a" providerId="ADAL" clId="{81872997-0163-4B2B-885E-AE1D1271E889}" dt="2022-02-06T08:51:50.636" v="11021" actId="207"/>
          <ac:graphicFrameMkLst>
            <pc:docMk/>
            <pc:sldMk cId="2711735879" sldId="329"/>
            <ac:graphicFrameMk id="5" creationId="{BEA211B6-1D9F-4A83-9594-EB6EC98921DA}"/>
          </ac:graphicFrameMkLst>
        </pc:graphicFrameChg>
        <pc:cxnChg chg="add mod">
          <ac:chgData name="Xiaowu Hu" userId="1c2ad0e2-5d15-48bc-b04e-219d9abe181a" providerId="ADAL" clId="{81872997-0163-4B2B-885E-AE1D1271E889}" dt="2022-02-06T09:09:02.986" v="11456" actId="693"/>
          <ac:cxnSpMkLst>
            <pc:docMk/>
            <pc:sldMk cId="2711735879" sldId="329"/>
            <ac:cxnSpMk id="7" creationId="{47514C44-613C-46F9-AACA-8603392B4FEE}"/>
          </ac:cxnSpMkLst>
        </pc:cxnChg>
      </pc:sldChg>
      <pc:sldChg chg="new del">
        <pc:chgData name="Xiaowu Hu" userId="1c2ad0e2-5d15-48bc-b04e-219d9abe181a" providerId="ADAL" clId="{81872997-0163-4B2B-885E-AE1D1271E889}" dt="2022-02-06T09:15:35.826" v="11514" actId="47"/>
        <pc:sldMkLst>
          <pc:docMk/>
          <pc:sldMk cId="838388004" sldId="330"/>
        </pc:sldMkLst>
      </pc:sldChg>
      <pc:sldChg chg="addSp delSp modSp add mod ord modClrScheme chgLayout">
        <pc:chgData name="Xiaowu Hu" userId="1c2ad0e2-5d15-48bc-b04e-219d9abe181a" providerId="ADAL" clId="{81872997-0163-4B2B-885E-AE1D1271E889}" dt="2022-02-20T00:45:19.765" v="19387" actId="27636"/>
        <pc:sldMkLst>
          <pc:docMk/>
          <pc:sldMk cId="563739153" sldId="331"/>
        </pc:sldMkLst>
        <pc:spChg chg="mod ord">
          <ac:chgData name="Xiaowu Hu" userId="1c2ad0e2-5d15-48bc-b04e-219d9abe181a" providerId="ADAL" clId="{81872997-0163-4B2B-885E-AE1D1271E889}" dt="2022-02-12T10:54:20.675" v="18854" actId="700"/>
          <ac:spMkLst>
            <pc:docMk/>
            <pc:sldMk cId="563739153" sldId="331"/>
            <ac:spMk id="2" creationId="{FEFD2A97-5A97-4111-8124-ECD476669054}"/>
          </ac:spMkLst>
        </pc:spChg>
        <pc:spChg chg="del mod ord">
          <ac:chgData name="Xiaowu Hu" userId="1c2ad0e2-5d15-48bc-b04e-219d9abe181a" providerId="ADAL" clId="{81872997-0163-4B2B-885E-AE1D1271E889}" dt="2022-02-12T10:54:37.779" v="18857" actId="478"/>
          <ac:spMkLst>
            <pc:docMk/>
            <pc:sldMk cId="563739153" sldId="331"/>
            <ac:spMk id="3" creationId="{637EBEC8-22DB-4B35-B0CC-D88A505E2B0E}"/>
          </ac:spMkLst>
        </pc:spChg>
        <pc:spChg chg="add mod ord">
          <ac:chgData name="Xiaowu Hu" userId="1c2ad0e2-5d15-48bc-b04e-219d9abe181a" providerId="ADAL" clId="{81872997-0163-4B2B-885E-AE1D1271E889}" dt="2022-02-20T00:45:19.765" v="19387" actId="27636"/>
          <ac:spMkLst>
            <pc:docMk/>
            <pc:sldMk cId="563739153" sldId="331"/>
            <ac:spMk id="4" creationId="{4F6D0C54-F05D-4DD6-A5C2-377A947098AD}"/>
          </ac:spMkLst>
        </pc:spChg>
        <pc:spChg chg="add del mod">
          <ac:chgData name="Xiaowu Hu" userId="1c2ad0e2-5d15-48bc-b04e-219d9abe181a" providerId="ADAL" clId="{81872997-0163-4B2B-885E-AE1D1271E889}" dt="2022-02-12T10:54:44.477" v="18858" actId="478"/>
          <ac:spMkLst>
            <pc:docMk/>
            <pc:sldMk cId="563739153" sldId="331"/>
            <ac:spMk id="8" creationId="{AE673990-C2A0-4D6B-B751-63CA87CDD9CB}"/>
          </ac:spMkLst>
        </pc:spChg>
        <pc:graphicFrameChg chg="modGraphic">
          <ac:chgData name="Xiaowu Hu" userId="1c2ad0e2-5d15-48bc-b04e-219d9abe181a" providerId="ADAL" clId="{81872997-0163-4B2B-885E-AE1D1271E889}" dt="2022-02-12T10:31:07.185" v="18653" actId="20577"/>
          <ac:graphicFrameMkLst>
            <pc:docMk/>
            <pc:sldMk cId="563739153" sldId="331"/>
            <ac:graphicFrameMk id="5" creationId="{BEA211B6-1D9F-4A83-9594-EB6EC98921DA}"/>
          </ac:graphicFrameMkLst>
        </pc:graphicFrameChg>
      </pc:sldChg>
      <pc:sldChg chg="addSp delSp modSp add mod">
        <pc:chgData name="Xiaowu Hu" userId="1c2ad0e2-5d15-48bc-b04e-219d9abe181a" providerId="ADAL" clId="{81872997-0163-4B2B-885E-AE1D1271E889}" dt="2022-03-14T01:49:40.434" v="20953" actId="1037"/>
        <pc:sldMkLst>
          <pc:docMk/>
          <pc:sldMk cId="4291270565" sldId="332"/>
        </pc:sldMkLst>
        <pc:spChg chg="mod">
          <ac:chgData name="Xiaowu Hu" userId="1c2ad0e2-5d15-48bc-b04e-219d9abe181a" providerId="ADAL" clId="{81872997-0163-4B2B-885E-AE1D1271E889}" dt="2022-02-06T09:32:58.071" v="11782" actId="1076"/>
          <ac:spMkLst>
            <pc:docMk/>
            <pc:sldMk cId="4291270565" sldId="332"/>
            <ac:spMk id="2" creationId="{340B3633-E074-4783-A498-27817ED39EE4}"/>
          </ac:spMkLst>
        </pc:spChg>
        <pc:spChg chg="mod">
          <ac:chgData name="Xiaowu Hu" userId="1c2ad0e2-5d15-48bc-b04e-219d9abe181a" providerId="ADAL" clId="{81872997-0163-4B2B-885E-AE1D1271E889}" dt="2022-03-14T01:49:28.252" v="20926" actId="1037"/>
          <ac:spMkLst>
            <pc:docMk/>
            <pc:sldMk cId="4291270565" sldId="332"/>
            <ac:spMk id="3" creationId="{3E6F6DD6-C27F-42AE-BEB7-07008716B64A}"/>
          </ac:spMkLst>
        </pc:spChg>
        <pc:spChg chg="mod">
          <ac:chgData name="Xiaowu Hu" userId="1c2ad0e2-5d15-48bc-b04e-219d9abe181a" providerId="ADAL" clId="{81872997-0163-4B2B-885E-AE1D1271E889}" dt="2022-03-14T01:49:24.075" v="20910" actId="1037"/>
          <ac:spMkLst>
            <pc:docMk/>
            <pc:sldMk cId="4291270565" sldId="332"/>
            <ac:spMk id="4" creationId="{0646A59C-D821-4837-A059-16C748E72001}"/>
          </ac:spMkLst>
        </pc:spChg>
        <pc:spChg chg="add mod">
          <ac:chgData name="Xiaowu Hu" userId="1c2ad0e2-5d15-48bc-b04e-219d9abe181a" providerId="ADAL" clId="{81872997-0163-4B2B-885E-AE1D1271E889}" dt="2022-02-06T09:29:55.276" v="11680" actId="20577"/>
          <ac:spMkLst>
            <pc:docMk/>
            <pc:sldMk cId="4291270565" sldId="332"/>
            <ac:spMk id="5" creationId="{5E70C23F-0A98-432F-A2E2-2105FBE257E1}"/>
          </ac:spMkLst>
        </pc:spChg>
        <pc:spChg chg="mod">
          <ac:chgData name="Xiaowu Hu" userId="1c2ad0e2-5d15-48bc-b04e-219d9abe181a" providerId="ADAL" clId="{81872997-0163-4B2B-885E-AE1D1271E889}" dt="2022-02-06T09:33:33.428" v="11816" actId="27636"/>
          <ac:spMkLst>
            <pc:docMk/>
            <pc:sldMk cId="4291270565" sldId="332"/>
            <ac:spMk id="6" creationId="{7C7B70AC-EBB3-4076-9C10-66E9BFAE590E}"/>
          </ac:spMkLst>
        </pc:spChg>
        <pc:spChg chg="mod">
          <ac:chgData name="Xiaowu Hu" userId="1c2ad0e2-5d15-48bc-b04e-219d9abe181a" providerId="ADAL" clId="{81872997-0163-4B2B-885E-AE1D1271E889}" dt="2022-02-06T09:33:45.290" v="11874" actId="1035"/>
          <ac:spMkLst>
            <pc:docMk/>
            <pc:sldMk cId="4291270565" sldId="332"/>
            <ac:spMk id="7" creationId="{A8EE5C2D-1092-4E6C-B1E2-23832E7EF0E2}"/>
          </ac:spMkLst>
        </pc:spChg>
        <pc:spChg chg="mod">
          <ac:chgData name="Xiaowu Hu" userId="1c2ad0e2-5d15-48bc-b04e-219d9abe181a" providerId="ADAL" clId="{81872997-0163-4B2B-885E-AE1D1271E889}" dt="2022-02-06T09:33:45.290" v="11874" actId="1035"/>
          <ac:spMkLst>
            <pc:docMk/>
            <pc:sldMk cId="4291270565" sldId="332"/>
            <ac:spMk id="9" creationId="{30A8FAA8-398D-4131-9A2B-B0AC6086021F}"/>
          </ac:spMkLst>
        </pc:spChg>
        <pc:spChg chg="mod">
          <ac:chgData name="Xiaowu Hu" userId="1c2ad0e2-5d15-48bc-b04e-219d9abe181a" providerId="ADAL" clId="{81872997-0163-4B2B-885E-AE1D1271E889}" dt="2022-02-06T09:33:45.290" v="11874" actId="1035"/>
          <ac:spMkLst>
            <pc:docMk/>
            <pc:sldMk cId="4291270565" sldId="332"/>
            <ac:spMk id="11" creationId="{64DA6253-7948-41C8-90E1-BDBDAE70EFC0}"/>
          </ac:spMkLst>
        </pc:spChg>
        <pc:spChg chg="mod">
          <ac:chgData name="Xiaowu Hu" userId="1c2ad0e2-5d15-48bc-b04e-219d9abe181a" providerId="ADAL" clId="{81872997-0163-4B2B-885E-AE1D1271E889}" dt="2022-02-06T09:33:45.290" v="11874" actId="1035"/>
          <ac:spMkLst>
            <pc:docMk/>
            <pc:sldMk cId="4291270565" sldId="332"/>
            <ac:spMk id="13" creationId="{B9AD9DB4-CF05-4A88-87D8-2147FE0C003E}"/>
          </ac:spMkLst>
        </pc:spChg>
        <pc:spChg chg="mod">
          <ac:chgData name="Xiaowu Hu" userId="1c2ad0e2-5d15-48bc-b04e-219d9abe181a" providerId="ADAL" clId="{81872997-0163-4B2B-885E-AE1D1271E889}" dt="2022-02-06T09:33:45.290" v="11874" actId="1035"/>
          <ac:spMkLst>
            <pc:docMk/>
            <pc:sldMk cId="4291270565" sldId="332"/>
            <ac:spMk id="16" creationId="{708A85E8-2959-4BE6-AD9C-0522A314BEB3}"/>
          </ac:spMkLst>
        </pc:spChg>
        <pc:spChg chg="add mod">
          <ac:chgData name="Xiaowu Hu" userId="1c2ad0e2-5d15-48bc-b04e-219d9abe181a" providerId="ADAL" clId="{81872997-0163-4B2B-885E-AE1D1271E889}" dt="2022-02-06T09:30:24.067" v="11692" actId="20577"/>
          <ac:spMkLst>
            <pc:docMk/>
            <pc:sldMk cId="4291270565" sldId="332"/>
            <ac:spMk id="19" creationId="{5A0D6BAE-F26F-4E44-A6A9-AF9B2754D5E0}"/>
          </ac:spMkLst>
        </pc:spChg>
        <pc:spChg chg="add mod">
          <ac:chgData name="Xiaowu Hu" userId="1c2ad0e2-5d15-48bc-b04e-219d9abe181a" providerId="ADAL" clId="{81872997-0163-4B2B-885E-AE1D1271E889}" dt="2022-02-06T09:30:21.547" v="11690" actId="20577"/>
          <ac:spMkLst>
            <pc:docMk/>
            <pc:sldMk cId="4291270565" sldId="332"/>
            <ac:spMk id="23" creationId="{48DDF627-45F3-4863-A44C-DA9FB02AFB10}"/>
          </ac:spMkLst>
        </pc:spChg>
        <pc:spChg chg="add mod">
          <ac:chgData name="Xiaowu Hu" userId="1c2ad0e2-5d15-48bc-b04e-219d9abe181a" providerId="ADAL" clId="{81872997-0163-4B2B-885E-AE1D1271E889}" dt="2022-02-06T09:30:18.249" v="11688" actId="20577"/>
          <ac:spMkLst>
            <pc:docMk/>
            <pc:sldMk cId="4291270565" sldId="332"/>
            <ac:spMk id="27" creationId="{F46849EE-2766-404E-B032-A4E233BDE972}"/>
          </ac:spMkLst>
        </pc:spChg>
        <pc:spChg chg="mod">
          <ac:chgData name="Xiaowu Hu" userId="1c2ad0e2-5d15-48bc-b04e-219d9abe181a" providerId="ADAL" clId="{81872997-0163-4B2B-885E-AE1D1271E889}" dt="2022-03-14T01:49:32.005" v="20939" actId="1037"/>
          <ac:spMkLst>
            <pc:docMk/>
            <pc:sldMk cId="4291270565" sldId="332"/>
            <ac:spMk id="32" creationId="{C4E1B472-78BE-4874-9BDD-21884B117C74}"/>
          </ac:spMkLst>
        </pc:spChg>
        <pc:spChg chg="mod">
          <ac:chgData name="Xiaowu Hu" userId="1c2ad0e2-5d15-48bc-b04e-219d9abe181a" providerId="ADAL" clId="{81872997-0163-4B2B-885E-AE1D1271E889}" dt="2022-03-14T01:49:40.434" v="20953" actId="1037"/>
          <ac:spMkLst>
            <pc:docMk/>
            <pc:sldMk cId="4291270565" sldId="332"/>
            <ac:spMk id="34" creationId="{B6C72AC6-0DD0-47AE-9A62-46EDA004420E}"/>
          </ac:spMkLst>
        </pc:spChg>
        <pc:spChg chg="del">
          <ac:chgData name="Xiaowu Hu" userId="1c2ad0e2-5d15-48bc-b04e-219d9abe181a" providerId="ADAL" clId="{81872997-0163-4B2B-885E-AE1D1271E889}" dt="2022-02-06T09:31:41.967" v="11708" actId="478"/>
          <ac:spMkLst>
            <pc:docMk/>
            <pc:sldMk cId="4291270565" sldId="332"/>
            <ac:spMk id="41" creationId="{942928C2-A59A-4978-8997-8FE48115B1D0}"/>
          </ac:spMkLst>
        </pc:spChg>
        <pc:spChg chg="del">
          <ac:chgData name="Xiaowu Hu" userId="1c2ad0e2-5d15-48bc-b04e-219d9abe181a" providerId="ADAL" clId="{81872997-0163-4B2B-885E-AE1D1271E889}" dt="2022-02-06T09:31:43.959" v="11709" actId="478"/>
          <ac:spMkLst>
            <pc:docMk/>
            <pc:sldMk cId="4291270565" sldId="332"/>
            <ac:spMk id="42" creationId="{8C4F0C62-88A8-4029-9C32-CF6111EC261F}"/>
          </ac:spMkLst>
        </pc:spChg>
        <pc:spChg chg="del">
          <ac:chgData name="Xiaowu Hu" userId="1c2ad0e2-5d15-48bc-b04e-219d9abe181a" providerId="ADAL" clId="{81872997-0163-4B2B-885E-AE1D1271E889}" dt="2022-02-06T09:29:14.610" v="11671" actId="478"/>
          <ac:spMkLst>
            <pc:docMk/>
            <pc:sldMk cId="4291270565" sldId="332"/>
            <ac:spMk id="47" creationId="{07095859-29F2-4273-B766-176C4DEA491E}"/>
          </ac:spMkLst>
        </pc:spChg>
        <pc:spChg chg="del">
          <ac:chgData name="Xiaowu Hu" userId="1c2ad0e2-5d15-48bc-b04e-219d9abe181a" providerId="ADAL" clId="{81872997-0163-4B2B-885E-AE1D1271E889}" dt="2022-02-06T09:29:16.498" v="11672" actId="478"/>
          <ac:spMkLst>
            <pc:docMk/>
            <pc:sldMk cId="4291270565" sldId="332"/>
            <ac:spMk id="55" creationId="{D5E6FD37-1897-4DA1-8C49-92C0F7D9837A}"/>
          </ac:spMkLst>
        </pc:spChg>
        <pc:cxnChg chg="mod">
          <ac:chgData name="Xiaowu Hu" userId="1c2ad0e2-5d15-48bc-b04e-219d9abe181a" providerId="ADAL" clId="{81872997-0163-4B2B-885E-AE1D1271E889}" dt="2022-03-14T01:49:28.252" v="20926" actId="1037"/>
          <ac:cxnSpMkLst>
            <pc:docMk/>
            <pc:sldMk cId="4291270565" sldId="332"/>
            <ac:cxnSpMk id="10" creationId="{E339A495-D968-4A10-9CDA-06BEFBA95EF0}"/>
          </ac:cxnSpMkLst>
        </pc:cxnChg>
        <pc:cxnChg chg="mod">
          <ac:chgData name="Xiaowu Hu" userId="1c2ad0e2-5d15-48bc-b04e-219d9abe181a" providerId="ADAL" clId="{81872997-0163-4B2B-885E-AE1D1271E889}" dt="2022-03-14T01:49:24.075" v="20910" actId="1037"/>
          <ac:cxnSpMkLst>
            <pc:docMk/>
            <pc:sldMk cId="4291270565" sldId="332"/>
            <ac:cxnSpMk id="14" creationId="{B1519141-9D86-4318-B383-9AB7160DD303}"/>
          </ac:cxnSpMkLst>
        </pc:cxnChg>
        <pc:cxnChg chg="add mod">
          <ac:chgData name="Xiaowu Hu" userId="1c2ad0e2-5d15-48bc-b04e-219d9abe181a" providerId="ADAL" clId="{81872997-0163-4B2B-885E-AE1D1271E889}" dt="2022-02-06T09:33:54.051" v="11876" actId="14100"/>
          <ac:cxnSpMkLst>
            <pc:docMk/>
            <pc:sldMk cId="4291270565" sldId="332"/>
            <ac:cxnSpMk id="17" creationId="{3C4A6655-3C6E-471E-8FA7-66DA310FD725}"/>
          </ac:cxnSpMkLst>
        </pc:cxnChg>
        <pc:cxnChg chg="mod">
          <ac:chgData name="Xiaowu Hu" userId="1c2ad0e2-5d15-48bc-b04e-219d9abe181a" providerId="ADAL" clId="{81872997-0163-4B2B-885E-AE1D1271E889}" dt="2022-02-06T09:33:45.290" v="11874" actId="1035"/>
          <ac:cxnSpMkLst>
            <pc:docMk/>
            <pc:sldMk cId="4291270565" sldId="332"/>
            <ac:cxnSpMk id="18" creationId="{72182AA9-A46B-45F1-8D5F-C873E6ADB5E9}"/>
          </ac:cxnSpMkLst>
        </pc:cxnChg>
        <pc:cxnChg chg="mod">
          <ac:chgData name="Xiaowu Hu" userId="1c2ad0e2-5d15-48bc-b04e-219d9abe181a" providerId="ADAL" clId="{81872997-0163-4B2B-885E-AE1D1271E889}" dt="2022-03-14T01:49:32.005" v="20939" actId="1037"/>
          <ac:cxnSpMkLst>
            <pc:docMk/>
            <pc:sldMk cId="4291270565" sldId="332"/>
            <ac:cxnSpMk id="20" creationId="{33817223-7EF4-428C-B0A3-6CE7A4CC716E}"/>
          </ac:cxnSpMkLst>
        </pc:cxnChg>
        <pc:cxnChg chg="add mod">
          <ac:chgData name="Xiaowu Hu" userId="1c2ad0e2-5d15-48bc-b04e-219d9abe181a" providerId="ADAL" clId="{81872997-0163-4B2B-885E-AE1D1271E889}" dt="2022-02-06T09:33:56.935" v="11877" actId="14100"/>
          <ac:cxnSpMkLst>
            <pc:docMk/>
            <pc:sldMk cId="4291270565" sldId="332"/>
            <ac:cxnSpMk id="21" creationId="{EFF95781-B13E-4B34-BBEB-979D241D3587}"/>
          </ac:cxnSpMkLst>
        </pc:cxnChg>
        <pc:cxnChg chg="mod">
          <ac:chgData name="Xiaowu Hu" userId="1c2ad0e2-5d15-48bc-b04e-219d9abe181a" providerId="ADAL" clId="{81872997-0163-4B2B-885E-AE1D1271E889}" dt="2022-02-06T09:33:45.290" v="11874" actId="1035"/>
          <ac:cxnSpMkLst>
            <pc:docMk/>
            <pc:sldMk cId="4291270565" sldId="332"/>
            <ac:cxnSpMk id="22" creationId="{A75C0DF8-6D0D-49A9-85D9-8E691F64D6F0}"/>
          </ac:cxnSpMkLst>
        </pc:cxnChg>
        <pc:cxnChg chg="mod">
          <ac:chgData name="Xiaowu Hu" userId="1c2ad0e2-5d15-48bc-b04e-219d9abe181a" providerId="ADAL" clId="{81872997-0163-4B2B-885E-AE1D1271E889}" dt="2022-02-06T09:33:45.290" v="11874" actId="1035"/>
          <ac:cxnSpMkLst>
            <pc:docMk/>
            <pc:sldMk cId="4291270565" sldId="332"/>
            <ac:cxnSpMk id="24" creationId="{B1F4BC04-5FC2-4D73-8F84-09EE4BF97E40}"/>
          </ac:cxnSpMkLst>
        </pc:cxnChg>
        <pc:cxnChg chg="add mod">
          <ac:chgData name="Xiaowu Hu" userId="1c2ad0e2-5d15-48bc-b04e-219d9abe181a" providerId="ADAL" clId="{81872997-0163-4B2B-885E-AE1D1271E889}" dt="2022-02-06T09:34:01.064" v="11878" actId="14100"/>
          <ac:cxnSpMkLst>
            <pc:docMk/>
            <pc:sldMk cId="4291270565" sldId="332"/>
            <ac:cxnSpMk id="25" creationId="{339A6AC1-5A58-4C8A-B10F-F744C259CE4F}"/>
          </ac:cxnSpMkLst>
        </pc:cxnChg>
        <pc:cxnChg chg="mod">
          <ac:chgData name="Xiaowu Hu" userId="1c2ad0e2-5d15-48bc-b04e-219d9abe181a" providerId="ADAL" clId="{81872997-0163-4B2B-885E-AE1D1271E889}" dt="2022-02-06T09:33:45.290" v="11874" actId="1035"/>
          <ac:cxnSpMkLst>
            <pc:docMk/>
            <pc:sldMk cId="4291270565" sldId="332"/>
            <ac:cxnSpMk id="26" creationId="{F17B6769-2334-41D6-A5D9-AC25613528CD}"/>
          </ac:cxnSpMkLst>
        </pc:cxnChg>
        <pc:cxnChg chg="mod">
          <ac:chgData name="Xiaowu Hu" userId="1c2ad0e2-5d15-48bc-b04e-219d9abe181a" providerId="ADAL" clId="{81872997-0163-4B2B-885E-AE1D1271E889}" dt="2022-03-14T01:49:40.434" v="20953" actId="1037"/>
          <ac:cxnSpMkLst>
            <pc:docMk/>
            <pc:sldMk cId="4291270565" sldId="332"/>
            <ac:cxnSpMk id="36" creationId="{7B1AECAB-85C7-4C3F-9404-E31F6D91996C}"/>
          </ac:cxnSpMkLst>
        </pc:cxnChg>
        <pc:cxnChg chg="del mod">
          <ac:chgData name="Xiaowu Hu" userId="1c2ad0e2-5d15-48bc-b04e-219d9abe181a" providerId="ADAL" clId="{81872997-0163-4B2B-885E-AE1D1271E889}" dt="2022-02-06T09:31:41.089" v="11707" actId="478"/>
          <ac:cxnSpMkLst>
            <pc:docMk/>
            <pc:sldMk cId="4291270565" sldId="332"/>
            <ac:cxnSpMk id="44" creationId="{3B4A6B67-0AE8-43B6-BD94-58E52E958E98}"/>
          </ac:cxnSpMkLst>
        </pc:cxnChg>
        <pc:cxnChg chg="mod">
          <ac:chgData name="Xiaowu Hu" userId="1c2ad0e2-5d15-48bc-b04e-219d9abe181a" providerId="ADAL" clId="{81872997-0163-4B2B-885E-AE1D1271E889}" dt="2022-02-06T09:33:51.033" v="11875" actId="14100"/>
          <ac:cxnSpMkLst>
            <pc:docMk/>
            <pc:sldMk cId="4291270565" sldId="332"/>
            <ac:cxnSpMk id="49" creationId="{F11BAF9B-1EEE-42FE-B3DC-59D1CA168460}"/>
          </ac:cxnSpMkLst>
        </pc:cxnChg>
        <pc:cxnChg chg="del mod">
          <ac:chgData name="Xiaowu Hu" userId="1c2ad0e2-5d15-48bc-b04e-219d9abe181a" providerId="ADAL" clId="{81872997-0163-4B2B-885E-AE1D1271E889}" dt="2022-02-06T09:29:17.491" v="11673" actId="478"/>
          <ac:cxnSpMkLst>
            <pc:docMk/>
            <pc:sldMk cId="4291270565" sldId="332"/>
            <ac:cxnSpMk id="53" creationId="{E8D91ADF-3772-4D68-A7D1-8D58A2F1E87F}"/>
          </ac:cxnSpMkLst>
        </pc:cxnChg>
      </pc:sldChg>
      <pc:sldChg chg="modSp add mod">
        <pc:chgData name="Xiaowu Hu" userId="1c2ad0e2-5d15-48bc-b04e-219d9abe181a" providerId="ADAL" clId="{81872997-0163-4B2B-885E-AE1D1271E889}" dt="2022-02-06T10:10:06.770" v="12296" actId="20577"/>
        <pc:sldMkLst>
          <pc:docMk/>
          <pc:sldMk cId="2667432357" sldId="333"/>
        </pc:sldMkLst>
        <pc:spChg chg="mod">
          <ac:chgData name="Xiaowu Hu" userId="1c2ad0e2-5d15-48bc-b04e-219d9abe181a" providerId="ADAL" clId="{81872997-0163-4B2B-885E-AE1D1271E889}" dt="2022-02-06T10:09:54.597" v="12244" actId="20577"/>
          <ac:spMkLst>
            <pc:docMk/>
            <pc:sldMk cId="2667432357" sldId="333"/>
            <ac:spMk id="2" creationId="{C94A84AA-502C-444A-96EE-675AFAE2B3C2}"/>
          </ac:spMkLst>
        </pc:spChg>
        <pc:spChg chg="mod">
          <ac:chgData name="Xiaowu Hu" userId="1c2ad0e2-5d15-48bc-b04e-219d9abe181a" providerId="ADAL" clId="{81872997-0163-4B2B-885E-AE1D1271E889}" dt="2022-02-06T10:10:06.770" v="12296" actId="20577"/>
          <ac:spMkLst>
            <pc:docMk/>
            <pc:sldMk cId="2667432357" sldId="333"/>
            <ac:spMk id="3" creationId="{C7A482E1-623C-4B9C-B33C-8CCE14A9B086}"/>
          </ac:spMkLst>
        </pc:spChg>
      </pc:sldChg>
      <pc:sldChg chg="addSp delSp modSp new mod modClrScheme chgLayout">
        <pc:chgData name="Xiaowu Hu" userId="1c2ad0e2-5d15-48bc-b04e-219d9abe181a" providerId="ADAL" clId="{81872997-0163-4B2B-885E-AE1D1271E889}" dt="2022-02-06T12:47:14.161" v="15632" actId="164"/>
        <pc:sldMkLst>
          <pc:docMk/>
          <pc:sldMk cId="3744247832" sldId="334"/>
        </pc:sldMkLst>
        <pc:spChg chg="del mod ord">
          <ac:chgData name="Xiaowu Hu" userId="1c2ad0e2-5d15-48bc-b04e-219d9abe181a" providerId="ADAL" clId="{81872997-0163-4B2B-885E-AE1D1271E889}" dt="2022-02-06T10:13:43.543" v="12338" actId="700"/>
          <ac:spMkLst>
            <pc:docMk/>
            <pc:sldMk cId="3744247832" sldId="334"/>
            <ac:spMk id="2" creationId="{24DB00C7-534C-47FC-86F0-D5D9ED6F38CA}"/>
          </ac:spMkLst>
        </pc:spChg>
        <pc:spChg chg="del mod ord">
          <ac:chgData name="Xiaowu Hu" userId="1c2ad0e2-5d15-48bc-b04e-219d9abe181a" providerId="ADAL" clId="{81872997-0163-4B2B-885E-AE1D1271E889}" dt="2022-02-06T10:13:43.543" v="12338" actId="700"/>
          <ac:spMkLst>
            <pc:docMk/>
            <pc:sldMk cId="3744247832" sldId="334"/>
            <ac:spMk id="3" creationId="{991084AA-84E1-4F56-A965-8048E0D2C66D}"/>
          </ac:spMkLst>
        </pc:spChg>
        <pc:spChg chg="add mod ord">
          <ac:chgData name="Xiaowu Hu" userId="1c2ad0e2-5d15-48bc-b04e-219d9abe181a" providerId="ADAL" clId="{81872997-0163-4B2B-885E-AE1D1271E889}" dt="2022-02-06T12:30:03.567" v="14947" actId="20577"/>
          <ac:spMkLst>
            <pc:docMk/>
            <pc:sldMk cId="3744247832" sldId="334"/>
            <ac:spMk id="4" creationId="{A1B3F8E3-C007-4194-B1D3-72C6C96C775E}"/>
          </ac:spMkLst>
        </pc:spChg>
        <pc:spChg chg="add del mod ord">
          <ac:chgData name="Xiaowu Hu" userId="1c2ad0e2-5d15-48bc-b04e-219d9abe181a" providerId="ADAL" clId="{81872997-0163-4B2B-885E-AE1D1271E889}" dt="2022-02-06T12:11:23.723" v="14186" actId="478"/>
          <ac:spMkLst>
            <pc:docMk/>
            <pc:sldMk cId="3744247832" sldId="334"/>
            <ac:spMk id="5" creationId="{ABAF95E0-777E-4F3E-ADE0-E433083536EC}"/>
          </ac:spMkLst>
        </pc:spChg>
        <pc:spChg chg="add mod">
          <ac:chgData name="Xiaowu Hu" userId="1c2ad0e2-5d15-48bc-b04e-219d9abe181a" providerId="ADAL" clId="{81872997-0163-4B2B-885E-AE1D1271E889}" dt="2022-02-06T12:14:42.326" v="14227" actId="208"/>
          <ac:spMkLst>
            <pc:docMk/>
            <pc:sldMk cId="3744247832" sldId="334"/>
            <ac:spMk id="8" creationId="{B5FB0123-F952-4378-9581-6DF4DC10850C}"/>
          </ac:spMkLst>
        </pc:spChg>
        <pc:spChg chg="add mod">
          <ac:chgData name="Xiaowu Hu" userId="1c2ad0e2-5d15-48bc-b04e-219d9abe181a" providerId="ADAL" clId="{81872997-0163-4B2B-885E-AE1D1271E889}" dt="2022-02-06T12:15:10.035" v="14360" actId="1038"/>
          <ac:spMkLst>
            <pc:docMk/>
            <pc:sldMk cId="3744247832" sldId="334"/>
            <ac:spMk id="10" creationId="{25B5CD99-CA6C-497F-81CE-1C02444C9172}"/>
          </ac:spMkLst>
        </pc:spChg>
        <pc:spChg chg="add mod">
          <ac:chgData name="Xiaowu Hu" userId="1c2ad0e2-5d15-48bc-b04e-219d9abe181a" providerId="ADAL" clId="{81872997-0163-4B2B-885E-AE1D1271E889}" dt="2022-02-06T12:15:04.375" v="14313" actId="1038"/>
          <ac:spMkLst>
            <pc:docMk/>
            <pc:sldMk cId="3744247832" sldId="334"/>
            <ac:spMk id="12" creationId="{FF8EEA6B-6304-4937-ACA2-186ED0012B1C}"/>
          </ac:spMkLst>
        </pc:spChg>
        <pc:spChg chg="add mod">
          <ac:chgData name="Xiaowu Hu" userId="1c2ad0e2-5d15-48bc-b04e-219d9abe181a" providerId="ADAL" clId="{81872997-0163-4B2B-885E-AE1D1271E889}" dt="2022-02-06T12:15:07.283" v="14339" actId="1038"/>
          <ac:spMkLst>
            <pc:docMk/>
            <pc:sldMk cId="3744247832" sldId="334"/>
            <ac:spMk id="14" creationId="{9B90D1F9-41DD-44DD-889F-D5F9A083C570}"/>
          </ac:spMkLst>
        </pc:spChg>
        <pc:spChg chg="add mod">
          <ac:chgData name="Xiaowu Hu" userId="1c2ad0e2-5d15-48bc-b04e-219d9abe181a" providerId="ADAL" clId="{81872997-0163-4B2B-885E-AE1D1271E889}" dt="2022-02-06T12:15:01.385" v="14291" actId="1038"/>
          <ac:spMkLst>
            <pc:docMk/>
            <pc:sldMk cId="3744247832" sldId="334"/>
            <ac:spMk id="16" creationId="{15B1F1DB-5E26-443C-9E7E-FB7CF532E1AB}"/>
          </ac:spMkLst>
        </pc:spChg>
        <pc:spChg chg="add mod">
          <ac:chgData name="Xiaowu Hu" userId="1c2ad0e2-5d15-48bc-b04e-219d9abe181a" providerId="ADAL" clId="{81872997-0163-4B2B-885E-AE1D1271E889}" dt="2022-02-06T12:14:46.963" v="14241" actId="1037"/>
          <ac:spMkLst>
            <pc:docMk/>
            <pc:sldMk cId="3744247832" sldId="334"/>
            <ac:spMk id="18" creationId="{03B48A87-168D-4349-A690-C7329A560694}"/>
          </ac:spMkLst>
        </pc:spChg>
        <pc:spChg chg="add mod">
          <ac:chgData name="Xiaowu Hu" userId="1c2ad0e2-5d15-48bc-b04e-219d9abe181a" providerId="ADAL" clId="{81872997-0163-4B2B-885E-AE1D1271E889}" dt="2022-02-06T12:14:53.739" v="14255" actId="1037"/>
          <ac:spMkLst>
            <pc:docMk/>
            <pc:sldMk cId="3744247832" sldId="334"/>
            <ac:spMk id="20" creationId="{D2AAFACD-644E-4AE6-9E01-2AE9A6FFFEBD}"/>
          </ac:spMkLst>
        </pc:spChg>
        <pc:spChg chg="add mod">
          <ac:chgData name="Xiaowu Hu" userId="1c2ad0e2-5d15-48bc-b04e-219d9abe181a" providerId="ADAL" clId="{81872997-0163-4B2B-885E-AE1D1271E889}" dt="2022-02-06T12:23:16.376" v="14794" actId="1076"/>
          <ac:spMkLst>
            <pc:docMk/>
            <pc:sldMk cId="3744247832" sldId="334"/>
            <ac:spMk id="33" creationId="{CAE9ECA7-C4F0-4027-8572-59FB1EE075EB}"/>
          </ac:spMkLst>
        </pc:spChg>
        <pc:spChg chg="add mod">
          <ac:chgData name="Xiaowu Hu" userId="1c2ad0e2-5d15-48bc-b04e-219d9abe181a" providerId="ADAL" clId="{81872997-0163-4B2B-885E-AE1D1271E889}" dt="2022-02-06T12:18:57.583" v="14477" actId="1076"/>
          <ac:spMkLst>
            <pc:docMk/>
            <pc:sldMk cId="3744247832" sldId="334"/>
            <ac:spMk id="34" creationId="{26B6E01E-D8B1-4027-9E52-6525E50FCA49}"/>
          </ac:spMkLst>
        </pc:spChg>
        <pc:spChg chg="add mod">
          <ac:chgData name="Xiaowu Hu" userId="1c2ad0e2-5d15-48bc-b04e-219d9abe181a" providerId="ADAL" clId="{81872997-0163-4B2B-885E-AE1D1271E889}" dt="2022-02-06T12:22:57.232" v="14791" actId="20577"/>
          <ac:spMkLst>
            <pc:docMk/>
            <pc:sldMk cId="3744247832" sldId="334"/>
            <ac:spMk id="35" creationId="{518FEC16-6FC3-4D43-B113-D0E21580D996}"/>
          </ac:spMkLst>
        </pc:spChg>
        <pc:spChg chg="add mod">
          <ac:chgData name="Xiaowu Hu" userId="1c2ad0e2-5d15-48bc-b04e-219d9abe181a" providerId="ADAL" clId="{81872997-0163-4B2B-885E-AE1D1271E889}" dt="2022-02-06T12:20:27.727" v="14565" actId="20577"/>
          <ac:spMkLst>
            <pc:docMk/>
            <pc:sldMk cId="3744247832" sldId="334"/>
            <ac:spMk id="36" creationId="{A3B9304C-6764-4B3C-A8F2-DFB0E5831FED}"/>
          </ac:spMkLst>
        </pc:spChg>
        <pc:spChg chg="add mod">
          <ac:chgData name="Xiaowu Hu" userId="1c2ad0e2-5d15-48bc-b04e-219d9abe181a" providerId="ADAL" clId="{81872997-0163-4B2B-885E-AE1D1271E889}" dt="2022-02-06T12:21:49.086" v="14672" actId="207"/>
          <ac:spMkLst>
            <pc:docMk/>
            <pc:sldMk cId="3744247832" sldId="334"/>
            <ac:spMk id="37" creationId="{D4657FEB-FDD0-467D-B433-F883DF3C9202}"/>
          </ac:spMkLst>
        </pc:spChg>
        <pc:spChg chg="add mod">
          <ac:chgData name="Xiaowu Hu" userId="1c2ad0e2-5d15-48bc-b04e-219d9abe181a" providerId="ADAL" clId="{81872997-0163-4B2B-885E-AE1D1271E889}" dt="2022-02-06T12:22:21.520" v="14734" actId="207"/>
          <ac:spMkLst>
            <pc:docMk/>
            <pc:sldMk cId="3744247832" sldId="334"/>
            <ac:spMk id="38" creationId="{E92E625D-9DAF-413B-B4B2-86A5B4847EF6}"/>
          </ac:spMkLst>
        </pc:spChg>
        <pc:spChg chg="add mod">
          <ac:chgData name="Xiaowu Hu" userId="1c2ad0e2-5d15-48bc-b04e-219d9abe181a" providerId="ADAL" clId="{81872997-0163-4B2B-885E-AE1D1271E889}" dt="2022-02-06T12:31:15.340" v="14981" actId="14100"/>
          <ac:spMkLst>
            <pc:docMk/>
            <pc:sldMk cId="3744247832" sldId="334"/>
            <ac:spMk id="41" creationId="{481F15C7-AE99-4E0E-AE61-AA1F3A63F18E}"/>
          </ac:spMkLst>
        </pc:spChg>
        <pc:spChg chg="add del mod">
          <ac:chgData name="Xiaowu Hu" userId="1c2ad0e2-5d15-48bc-b04e-219d9abe181a" providerId="ADAL" clId="{81872997-0163-4B2B-885E-AE1D1271E889}" dt="2022-02-06T12:41:04.711" v="15363" actId="478"/>
          <ac:spMkLst>
            <pc:docMk/>
            <pc:sldMk cId="3744247832" sldId="334"/>
            <ac:spMk id="43" creationId="{DEA39ACB-2AC5-416D-9F56-19F19C9279AE}"/>
          </ac:spMkLst>
        </pc:spChg>
        <pc:spChg chg="add mod">
          <ac:chgData name="Xiaowu Hu" userId="1c2ad0e2-5d15-48bc-b04e-219d9abe181a" providerId="ADAL" clId="{81872997-0163-4B2B-885E-AE1D1271E889}" dt="2022-02-06T12:41:39.224" v="15369" actId="1076"/>
          <ac:spMkLst>
            <pc:docMk/>
            <pc:sldMk cId="3744247832" sldId="334"/>
            <ac:spMk id="45" creationId="{BB1BE9F8-6B64-41DA-8A82-176CDD61591A}"/>
          </ac:spMkLst>
        </pc:spChg>
        <pc:spChg chg="add mod">
          <ac:chgData name="Xiaowu Hu" userId="1c2ad0e2-5d15-48bc-b04e-219d9abe181a" providerId="ADAL" clId="{81872997-0163-4B2B-885E-AE1D1271E889}" dt="2022-02-06T12:42:06.272" v="15427" actId="1076"/>
          <ac:spMkLst>
            <pc:docMk/>
            <pc:sldMk cId="3744247832" sldId="334"/>
            <ac:spMk id="46" creationId="{1DD16BB7-7CC6-4441-BA45-C7E81FBD8962}"/>
          </ac:spMkLst>
        </pc:spChg>
        <pc:grpChg chg="add">
          <ac:chgData name="Xiaowu Hu" userId="1c2ad0e2-5d15-48bc-b04e-219d9abe181a" providerId="ADAL" clId="{81872997-0163-4B2B-885E-AE1D1271E889}" dt="2022-02-06T12:47:14.161" v="15632" actId="164"/>
          <ac:grpSpMkLst>
            <pc:docMk/>
            <pc:sldMk cId="3744247832" sldId="334"/>
            <ac:grpSpMk id="47" creationId="{1A4EC743-F81B-4525-9459-828B55A41AC7}"/>
          </ac:grpSpMkLst>
        </pc:grpChg>
        <pc:picChg chg="add mod">
          <ac:chgData name="Xiaowu Hu" userId="1c2ad0e2-5d15-48bc-b04e-219d9abe181a" providerId="ADAL" clId="{81872997-0163-4B2B-885E-AE1D1271E889}" dt="2022-02-06T12:23:53.203" v="14798" actId="1076"/>
          <ac:picMkLst>
            <pc:docMk/>
            <pc:sldMk cId="3744247832" sldId="334"/>
            <ac:picMk id="40" creationId="{5614C56A-818D-4DA7-80C2-BFA61119FCF9}"/>
          </ac:picMkLst>
        </pc:picChg>
        <pc:inkChg chg="add">
          <ac:chgData name="Xiaowu Hu" userId="1c2ad0e2-5d15-48bc-b04e-219d9abe181a" providerId="ADAL" clId="{81872997-0163-4B2B-885E-AE1D1271E889}" dt="2022-02-06T12:10:54.226" v="14155" actId="9405"/>
          <ac:inkMkLst>
            <pc:docMk/>
            <pc:sldMk cId="3744247832" sldId="334"/>
            <ac:inkMk id="6" creationId="{1B22DBF6-F4DC-4FE9-97A4-3CBE93EA5651}"/>
          </ac:inkMkLst>
        </pc:inkChg>
        <pc:inkChg chg="add del">
          <ac:chgData name="Xiaowu Hu" userId="1c2ad0e2-5d15-48bc-b04e-219d9abe181a" providerId="ADAL" clId="{81872997-0163-4B2B-885E-AE1D1271E889}" dt="2022-02-06T12:11:04.695" v="14157"/>
          <ac:inkMkLst>
            <pc:docMk/>
            <pc:sldMk cId="3744247832" sldId="334"/>
            <ac:inkMk id="7" creationId="{BE2A4F99-4A4C-49CF-A63E-55C1308AA657}"/>
          </ac:inkMkLst>
        </pc:inkChg>
        <pc:cxnChg chg="add mod">
          <ac:chgData name="Xiaowu Hu" userId="1c2ad0e2-5d15-48bc-b04e-219d9abe181a" providerId="ADAL" clId="{81872997-0163-4B2B-885E-AE1D1271E889}" dt="2022-02-06T12:14:46.963" v="14241" actId="1037"/>
          <ac:cxnSpMkLst>
            <pc:docMk/>
            <pc:sldMk cId="3744247832" sldId="334"/>
            <ac:cxnSpMk id="22" creationId="{DB4DE70F-BB9B-4C51-AFD3-CD8F095D88DA}"/>
          </ac:cxnSpMkLst>
        </pc:cxnChg>
        <pc:cxnChg chg="add mod">
          <ac:chgData name="Xiaowu Hu" userId="1c2ad0e2-5d15-48bc-b04e-219d9abe181a" providerId="ADAL" clId="{81872997-0163-4B2B-885E-AE1D1271E889}" dt="2022-02-06T12:14:53.739" v="14255" actId="1037"/>
          <ac:cxnSpMkLst>
            <pc:docMk/>
            <pc:sldMk cId="3744247832" sldId="334"/>
            <ac:cxnSpMk id="24" creationId="{E0132B8B-8FF9-45F9-A9FB-5E2ABCAA8248}"/>
          </ac:cxnSpMkLst>
        </pc:cxnChg>
        <pc:cxnChg chg="add mod">
          <ac:chgData name="Xiaowu Hu" userId="1c2ad0e2-5d15-48bc-b04e-219d9abe181a" providerId="ADAL" clId="{81872997-0163-4B2B-885E-AE1D1271E889}" dt="2022-02-06T12:15:04.375" v="14313" actId="1038"/>
          <ac:cxnSpMkLst>
            <pc:docMk/>
            <pc:sldMk cId="3744247832" sldId="334"/>
            <ac:cxnSpMk id="26" creationId="{6C4F619E-54B8-4615-ABEB-DD996C115B79}"/>
          </ac:cxnSpMkLst>
        </pc:cxnChg>
        <pc:cxnChg chg="add mod">
          <ac:chgData name="Xiaowu Hu" userId="1c2ad0e2-5d15-48bc-b04e-219d9abe181a" providerId="ADAL" clId="{81872997-0163-4B2B-885E-AE1D1271E889}" dt="2022-02-06T12:15:01.385" v="14291" actId="1038"/>
          <ac:cxnSpMkLst>
            <pc:docMk/>
            <pc:sldMk cId="3744247832" sldId="334"/>
            <ac:cxnSpMk id="28" creationId="{F3943C28-076B-4292-8B90-6E7193A23237}"/>
          </ac:cxnSpMkLst>
        </pc:cxnChg>
        <pc:cxnChg chg="add mod">
          <ac:chgData name="Xiaowu Hu" userId="1c2ad0e2-5d15-48bc-b04e-219d9abe181a" providerId="ADAL" clId="{81872997-0163-4B2B-885E-AE1D1271E889}" dt="2022-02-06T12:15:10.035" v="14360" actId="1038"/>
          <ac:cxnSpMkLst>
            <pc:docMk/>
            <pc:sldMk cId="3744247832" sldId="334"/>
            <ac:cxnSpMk id="30" creationId="{812AC5AE-27C2-4909-A435-7A8F3A14C90C}"/>
          </ac:cxnSpMkLst>
        </pc:cxnChg>
        <pc:cxnChg chg="add mod">
          <ac:chgData name="Xiaowu Hu" userId="1c2ad0e2-5d15-48bc-b04e-219d9abe181a" providerId="ADAL" clId="{81872997-0163-4B2B-885E-AE1D1271E889}" dt="2022-02-06T12:15:07.283" v="14339" actId="1038"/>
          <ac:cxnSpMkLst>
            <pc:docMk/>
            <pc:sldMk cId="3744247832" sldId="334"/>
            <ac:cxnSpMk id="32" creationId="{87EC1F3F-BD8A-4ECB-839F-99A8C00BE3E8}"/>
          </ac:cxnSpMkLst>
        </pc:cxnChg>
      </pc:sldChg>
      <pc:sldChg chg="addSp delSp modSp new mod delAnim modAnim">
        <pc:chgData name="Xiaowu Hu" userId="1c2ad0e2-5d15-48bc-b04e-219d9abe181a" providerId="ADAL" clId="{81872997-0163-4B2B-885E-AE1D1271E889}" dt="2022-03-14T01:51:09.958" v="20954" actId="6549"/>
        <pc:sldMkLst>
          <pc:docMk/>
          <pc:sldMk cId="238126577" sldId="335"/>
        </pc:sldMkLst>
        <pc:spChg chg="mod">
          <ac:chgData name="Xiaowu Hu" userId="1c2ad0e2-5d15-48bc-b04e-219d9abe181a" providerId="ADAL" clId="{81872997-0163-4B2B-885E-AE1D1271E889}" dt="2022-03-14T01:51:09.958" v="20954" actId="6549"/>
          <ac:spMkLst>
            <pc:docMk/>
            <pc:sldMk cId="238126577" sldId="335"/>
            <ac:spMk id="2" creationId="{E5707974-9087-4F64-87AA-ADD5AB54C39F}"/>
          </ac:spMkLst>
        </pc:spChg>
        <pc:spChg chg="mod">
          <ac:chgData name="Xiaowu Hu" userId="1c2ad0e2-5d15-48bc-b04e-219d9abe181a" providerId="ADAL" clId="{81872997-0163-4B2B-885E-AE1D1271E889}" dt="2022-02-06T10:38:06.039" v="13157" actId="20577"/>
          <ac:spMkLst>
            <pc:docMk/>
            <pc:sldMk cId="238126577" sldId="335"/>
            <ac:spMk id="3" creationId="{29402158-EC7D-412E-80EC-892BEF313058}"/>
          </ac:spMkLst>
        </pc:spChg>
        <pc:spChg chg="add mod">
          <ac:chgData name="Xiaowu Hu" userId="1c2ad0e2-5d15-48bc-b04e-219d9abe181a" providerId="ADAL" clId="{81872997-0163-4B2B-885E-AE1D1271E889}" dt="2022-02-06T10:23:29.210" v="12384" actId="207"/>
          <ac:spMkLst>
            <pc:docMk/>
            <pc:sldMk cId="238126577" sldId="335"/>
            <ac:spMk id="5" creationId="{5BE31C97-4B6B-4133-946B-5179DC0D52F2}"/>
          </ac:spMkLst>
        </pc:spChg>
        <pc:spChg chg="add del mod">
          <ac:chgData name="Xiaowu Hu" userId="1c2ad0e2-5d15-48bc-b04e-219d9abe181a" providerId="ADAL" clId="{81872997-0163-4B2B-885E-AE1D1271E889}" dt="2022-02-06T10:19:50.997" v="12353" actId="478"/>
          <ac:spMkLst>
            <pc:docMk/>
            <pc:sldMk cId="238126577" sldId="335"/>
            <ac:spMk id="7" creationId="{000FB470-B2F3-41DA-89EA-62DA792D6F4E}"/>
          </ac:spMkLst>
        </pc:spChg>
        <pc:spChg chg="add mod">
          <ac:chgData name="Xiaowu Hu" userId="1c2ad0e2-5d15-48bc-b04e-219d9abe181a" providerId="ADAL" clId="{81872997-0163-4B2B-885E-AE1D1271E889}" dt="2022-02-06T10:23:29.210" v="12384" actId="207"/>
          <ac:spMkLst>
            <pc:docMk/>
            <pc:sldMk cId="238126577" sldId="335"/>
            <ac:spMk id="9" creationId="{518480DF-031C-4DA9-9E1D-60F6B9D8D6BC}"/>
          </ac:spMkLst>
        </pc:spChg>
        <pc:spChg chg="add mod topLvl">
          <ac:chgData name="Xiaowu Hu" userId="1c2ad0e2-5d15-48bc-b04e-219d9abe181a" providerId="ADAL" clId="{81872997-0163-4B2B-885E-AE1D1271E889}" dt="2022-02-12T10:43:50.933" v="18771" actId="165"/>
          <ac:spMkLst>
            <pc:docMk/>
            <pc:sldMk cId="238126577" sldId="335"/>
            <ac:spMk id="11" creationId="{7D447354-09EF-4C97-AF0C-0212A3219CDB}"/>
          </ac:spMkLst>
        </pc:spChg>
        <pc:spChg chg="add del mod">
          <ac:chgData name="Xiaowu Hu" userId="1c2ad0e2-5d15-48bc-b04e-219d9abe181a" providerId="ADAL" clId="{81872997-0163-4B2B-885E-AE1D1271E889}" dt="2022-02-06T10:21:40.643" v="12366" actId="478"/>
          <ac:spMkLst>
            <pc:docMk/>
            <pc:sldMk cId="238126577" sldId="335"/>
            <ac:spMk id="13" creationId="{B98F1762-67A5-41EB-8940-2931F11FAE1D}"/>
          </ac:spMkLst>
        </pc:spChg>
        <pc:spChg chg="add mod">
          <ac:chgData name="Xiaowu Hu" userId="1c2ad0e2-5d15-48bc-b04e-219d9abe181a" providerId="ADAL" clId="{81872997-0163-4B2B-885E-AE1D1271E889}" dt="2022-02-06T10:23:40.309" v="12386" actId="208"/>
          <ac:spMkLst>
            <pc:docMk/>
            <pc:sldMk cId="238126577" sldId="335"/>
            <ac:spMk id="14" creationId="{B9E43728-773C-4866-8340-9A82FF7E14C7}"/>
          </ac:spMkLst>
        </pc:spChg>
        <pc:spChg chg="add mod topLvl">
          <ac:chgData name="Xiaowu Hu" userId="1c2ad0e2-5d15-48bc-b04e-219d9abe181a" providerId="ADAL" clId="{81872997-0163-4B2B-885E-AE1D1271E889}" dt="2022-02-12T10:43:50.933" v="18771" actId="165"/>
          <ac:spMkLst>
            <pc:docMk/>
            <pc:sldMk cId="238126577" sldId="335"/>
            <ac:spMk id="33" creationId="{5EC77320-9187-4EB2-B415-7E23ACE4C79F}"/>
          </ac:spMkLst>
        </pc:spChg>
        <pc:spChg chg="add mod">
          <ac:chgData name="Xiaowu Hu" userId="1c2ad0e2-5d15-48bc-b04e-219d9abe181a" providerId="ADAL" clId="{81872997-0163-4B2B-885E-AE1D1271E889}" dt="2022-02-06T10:24:24.640" v="12399" actId="1076"/>
          <ac:spMkLst>
            <pc:docMk/>
            <pc:sldMk cId="238126577" sldId="335"/>
            <ac:spMk id="35" creationId="{857EA76F-E631-420B-9BA6-EF5FC47798D1}"/>
          </ac:spMkLst>
        </pc:spChg>
        <pc:spChg chg="add mod">
          <ac:chgData name="Xiaowu Hu" userId="1c2ad0e2-5d15-48bc-b04e-219d9abe181a" providerId="ADAL" clId="{81872997-0163-4B2B-885E-AE1D1271E889}" dt="2022-02-12T10:45:29.772" v="18833" actId="1038"/>
          <ac:spMkLst>
            <pc:docMk/>
            <pc:sldMk cId="238126577" sldId="335"/>
            <ac:spMk id="37" creationId="{2FB80B69-D343-4E2F-A8F3-23F597FB79A6}"/>
          </ac:spMkLst>
        </pc:spChg>
        <pc:spChg chg="add mod">
          <ac:chgData name="Xiaowu Hu" userId="1c2ad0e2-5d15-48bc-b04e-219d9abe181a" providerId="ADAL" clId="{81872997-0163-4B2B-885E-AE1D1271E889}" dt="2022-02-06T10:24:57.738" v="12406" actId="1076"/>
          <ac:spMkLst>
            <pc:docMk/>
            <pc:sldMk cId="238126577" sldId="335"/>
            <ac:spMk id="38" creationId="{9DF75486-6A2F-4404-AB72-558E10B8A2C2}"/>
          </ac:spMkLst>
        </pc:spChg>
        <pc:spChg chg="add mod">
          <ac:chgData name="Xiaowu Hu" userId="1c2ad0e2-5d15-48bc-b04e-219d9abe181a" providerId="ADAL" clId="{81872997-0163-4B2B-885E-AE1D1271E889}" dt="2022-02-06T10:25:24.239" v="12411" actId="1076"/>
          <ac:spMkLst>
            <pc:docMk/>
            <pc:sldMk cId="238126577" sldId="335"/>
            <ac:spMk id="39" creationId="{1E8EA68B-4540-4571-BBDB-7FCEB78E11BF}"/>
          </ac:spMkLst>
        </pc:spChg>
        <pc:spChg chg="add mod">
          <ac:chgData name="Xiaowu Hu" userId="1c2ad0e2-5d15-48bc-b04e-219d9abe181a" providerId="ADAL" clId="{81872997-0163-4B2B-885E-AE1D1271E889}" dt="2022-02-06T10:25:35.453" v="12416" actId="1076"/>
          <ac:spMkLst>
            <pc:docMk/>
            <pc:sldMk cId="238126577" sldId="335"/>
            <ac:spMk id="40" creationId="{6DF4EAE6-81BA-4DD7-9ECB-0B50622B13E4}"/>
          </ac:spMkLst>
        </pc:spChg>
        <pc:spChg chg="add mod">
          <ac:chgData name="Xiaowu Hu" userId="1c2ad0e2-5d15-48bc-b04e-219d9abe181a" providerId="ADAL" clId="{81872997-0163-4B2B-885E-AE1D1271E889}" dt="2022-02-06T10:31:20.106" v="12898" actId="1076"/>
          <ac:spMkLst>
            <pc:docMk/>
            <pc:sldMk cId="238126577" sldId="335"/>
            <ac:spMk id="41" creationId="{50A6FB9D-CD18-4587-AE40-DFC9F2FCC3C7}"/>
          </ac:spMkLst>
        </pc:spChg>
        <pc:spChg chg="add mod">
          <ac:chgData name="Xiaowu Hu" userId="1c2ad0e2-5d15-48bc-b04e-219d9abe181a" providerId="ADAL" clId="{81872997-0163-4B2B-885E-AE1D1271E889}" dt="2022-02-06T10:31:27.186" v="12902" actId="20577"/>
          <ac:spMkLst>
            <pc:docMk/>
            <pc:sldMk cId="238126577" sldId="335"/>
            <ac:spMk id="43" creationId="{4E63C1D7-B146-495F-8D19-3B360A508F49}"/>
          </ac:spMkLst>
        </pc:spChg>
        <pc:spChg chg="add mod ord">
          <ac:chgData name="Xiaowu Hu" userId="1c2ad0e2-5d15-48bc-b04e-219d9abe181a" providerId="ADAL" clId="{81872997-0163-4B2B-885E-AE1D1271E889}" dt="2022-02-12T10:45:15.534" v="18825" actId="1038"/>
          <ac:spMkLst>
            <pc:docMk/>
            <pc:sldMk cId="238126577" sldId="335"/>
            <ac:spMk id="45" creationId="{E4594281-E1BE-4394-9525-23D522392E53}"/>
          </ac:spMkLst>
        </pc:spChg>
        <pc:grpChg chg="add del">
          <ac:chgData name="Xiaowu Hu" userId="1c2ad0e2-5d15-48bc-b04e-219d9abe181a" providerId="ADAL" clId="{81872997-0163-4B2B-885E-AE1D1271E889}" dt="2022-02-12T10:43:50.933" v="18771" actId="165"/>
          <ac:grpSpMkLst>
            <pc:docMk/>
            <pc:sldMk cId="238126577" sldId="335"/>
            <ac:grpSpMk id="6" creationId="{14E9C077-B5A7-465A-909B-7FDBF3A51CE8}"/>
          </ac:grpSpMkLst>
        </pc:grpChg>
        <pc:grpChg chg="add">
          <ac:chgData name="Xiaowu Hu" userId="1c2ad0e2-5d15-48bc-b04e-219d9abe181a" providerId="ADAL" clId="{81872997-0163-4B2B-885E-AE1D1271E889}" dt="2022-02-12T10:44:06.023" v="18772" actId="164"/>
          <ac:grpSpMkLst>
            <pc:docMk/>
            <pc:sldMk cId="238126577" sldId="335"/>
            <ac:grpSpMk id="7" creationId="{56B03029-911A-40B6-AE0D-79BED3A5E645}"/>
          </ac:grpSpMkLst>
        </pc:grpChg>
        <pc:grpChg chg="add">
          <ac:chgData name="Xiaowu Hu" userId="1c2ad0e2-5d15-48bc-b04e-219d9abe181a" providerId="ADAL" clId="{81872997-0163-4B2B-885E-AE1D1271E889}" dt="2022-02-12T10:44:15.300" v="18773" actId="164"/>
          <ac:grpSpMkLst>
            <pc:docMk/>
            <pc:sldMk cId="238126577" sldId="335"/>
            <ac:grpSpMk id="8" creationId="{695A889E-F460-4162-A033-54825B5B754A}"/>
          </ac:grpSpMkLst>
        </pc:grpChg>
        <pc:grpChg chg="add">
          <ac:chgData name="Xiaowu Hu" userId="1c2ad0e2-5d15-48bc-b04e-219d9abe181a" providerId="ADAL" clId="{81872997-0163-4B2B-885E-AE1D1271E889}" dt="2022-02-12T10:45:38.779" v="18834" actId="164"/>
          <ac:grpSpMkLst>
            <pc:docMk/>
            <pc:sldMk cId="238126577" sldId="335"/>
            <ac:grpSpMk id="10" creationId="{2FCCC214-A617-4C55-BFA2-95D92AAEAB45}"/>
          </ac:grpSpMkLst>
        </pc:grpChg>
        <pc:grpChg chg="add">
          <ac:chgData name="Xiaowu Hu" userId="1c2ad0e2-5d15-48bc-b04e-219d9abe181a" providerId="ADAL" clId="{81872997-0163-4B2B-885E-AE1D1271E889}" dt="2022-02-12T10:46:16.967" v="18838" actId="164"/>
          <ac:grpSpMkLst>
            <pc:docMk/>
            <pc:sldMk cId="238126577" sldId="335"/>
            <ac:grpSpMk id="12" creationId="{034E6D23-8357-47BD-A6C1-EA4248EA1430}"/>
          </ac:grpSpMkLst>
        </pc:grpChg>
        <pc:grpChg chg="add">
          <ac:chgData name="Xiaowu Hu" userId="1c2ad0e2-5d15-48bc-b04e-219d9abe181a" providerId="ADAL" clId="{81872997-0163-4B2B-885E-AE1D1271E889}" dt="2022-02-12T10:46:35.944" v="18840" actId="164"/>
          <ac:grpSpMkLst>
            <pc:docMk/>
            <pc:sldMk cId="238126577" sldId="335"/>
            <ac:grpSpMk id="13" creationId="{424DA02C-F180-4E5C-B55B-C3B227717271}"/>
          </ac:grpSpMkLst>
        </pc:grpChg>
        <pc:grpChg chg="add">
          <ac:chgData name="Xiaowu Hu" userId="1c2ad0e2-5d15-48bc-b04e-219d9abe181a" providerId="ADAL" clId="{81872997-0163-4B2B-885E-AE1D1271E889}" dt="2022-02-12T10:46:48.889" v="18842" actId="164"/>
          <ac:grpSpMkLst>
            <pc:docMk/>
            <pc:sldMk cId="238126577" sldId="335"/>
            <ac:grpSpMk id="15" creationId="{059D2157-AAFF-40F5-ADB4-89EC13ECCD9C}"/>
          </ac:grpSpMkLst>
        </pc:grpChg>
        <pc:graphicFrameChg chg="add mod modGraphic">
          <ac:chgData name="Xiaowu Hu" userId="1c2ad0e2-5d15-48bc-b04e-219d9abe181a" providerId="ADAL" clId="{81872997-0163-4B2B-885E-AE1D1271E889}" dt="2022-02-06T10:37:26.160" v="13088" actId="20577"/>
          <ac:graphicFrameMkLst>
            <pc:docMk/>
            <pc:sldMk cId="238126577" sldId="335"/>
            <ac:graphicFrameMk id="4" creationId="{11B9F813-A7C9-43B9-A918-8A34A16EF8BC}"/>
          </ac:graphicFrameMkLst>
        </pc:graphicFrameChg>
        <pc:cxnChg chg="add mod">
          <ac:chgData name="Xiaowu Hu" userId="1c2ad0e2-5d15-48bc-b04e-219d9abe181a" providerId="ADAL" clId="{81872997-0163-4B2B-885E-AE1D1271E889}" dt="2022-02-06T10:23:07.807" v="12381" actId="208"/>
          <ac:cxnSpMkLst>
            <pc:docMk/>
            <pc:sldMk cId="238126577" sldId="335"/>
            <ac:cxnSpMk id="16" creationId="{156D4CF8-D2B5-4145-A6A9-39DCA500D576}"/>
          </ac:cxnSpMkLst>
        </pc:cxnChg>
        <pc:cxnChg chg="add mod">
          <ac:chgData name="Xiaowu Hu" userId="1c2ad0e2-5d15-48bc-b04e-219d9abe181a" providerId="ADAL" clId="{81872997-0163-4B2B-885E-AE1D1271E889}" dt="2022-02-06T10:23:07.807" v="12381" actId="208"/>
          <ac:cxnSpMkLst>
            <pc:docMk/>
            <pc:sldMk cId="238126577" sldId="335"/>
            <ac:cxnSpMk id="18" creationId="{96D812ED-05F7-47CE-AADB-94FC3E289F6C}"/>
          </ac:cxnSpMkLst>
        </pc:cxnChg>
        <pc:cxnChg chg="add mod topLvl">
          <ac:chgData name="Xiaowu Hu" userId="1c2ad0e2-5d15-48bc-b04e-219d9abe181a" providerId="ADAL" clId="{81872997-0163-4B2B-885E-AE1D1271E889}" dt="2022-02-12T10:43:50.933" v="18771" actId="165"/>
          <ac:cxnSpMkLst>
            <pc:docMk/>
            <pc:sldMk cId="238126577" sldId="335"/>
            <ac:cxnSpMk id="20" creationId="{9CFA427B-865B-482B-BA8F-4F6DD85AECCD}"/>
          </ac:cxnSpMkLst>
        </pc:cxnChg>
        <pc:cxnChg chg="add mod">
          <ac:chgData name="Xiaowu Hu" userId="1c2ad0e2-5d15-48bc-b04e-219d9abe181a" providerId="ADAL" clId="{81872997-0163-4B2B-885E-AE1D1271E889}" dt="2022-02-06T10:23:17.824" v="12382" actId="208"/>
          <ac:cxnSpMkLst>
            <pc:docMk/>
            <pc:sldMk cId="238126577" sldId="335"/>
            <ac:cxnSpMk id="22" creationId="{55F51202-0973-47DE-AD95-686EF6A0E6CC}"/>
          </ac:cxnSpMkLst>
        </pc:cxnChg>
        <pc:cxnChg chg="add mod">
          <ac:chgData name="Xiaowu Hu" userId="1c2ad0e2-5d15-48bc-b04e-219d9abe181a" providerId="ADAL" clId="{81872997-0163-4B2B-885E-AE1D1271E889}" dt="2022-02-06T10:24:03.246" v="12392" actId="14100"/>
          <ac:cxnSpMkLst>
            <pc:docMk/>
            <pc:sldMk cId="238126577" sldId="335"/>
            <ac:cxnSpMk id="26" creationId="{F70D3A10-92DB-4487-9502-7A6966CD5CAB}"/>
          </ac:cxnSpMkLst>
        </pc:cxnChg>
        <pc:cxnChg chg="add mod">
          <ac:chgData name="Xiaowu Hu" userId="1c2ad0e2-5d15-48bc-b04e-219d9abe181a" providerId="ADAL" clId="{81872997-0163-4B2B-885E-AE1D1271E889}" dt="2022-02-06T10:23:54.439" v="12390" actId="14100"/>
          <ac:cxnSpMkLst>
            <pc:docMk/>
            <pc:sldMk cId="238126577" sldId="335"/>
            <ac:cxnSpMk id="28" creationId="{36D75947-20EB-4EA1-9E7E-7C7857663FC6}"/>
          </ac:cxnSpMkLst>
        </pc:cxnChg>
      </pc:sldChg>
      <pc:sldChg chg="new del">
        <pc:chgData name="Xiaowu Hu" userId="1c2ad0e2-5d15-48bc-b04e-219d9abe181a" providerId="ADAL" clId="{81872997-0163-4B2B-885E-AE1D1271E889}" dt="2022-02-06T10:51:41.632" v="13160" actId="47"/>
        <pc:sldMkLst>
          <pc:docMk/>
          <pc:sldMk cId="1338957357" sldId="336"/>
        </pc:sldMkLst>
      </pc:sldChg>
      <pc:sldChg chg="addSp modSp add mod">
        <pc:chgData name="Xiaowu Hu" userId="1c2ad0e2-5d15-48bc-b04e-219d9abe181a" providerId="ADAL" clId="{81872997-0163-4B2B-885E-AE1D1271E889}" dt="2022-02-20T06:12:36.830" v="20590" actId="14100"/>
        <pc:sldMkLst>
          <pc:docMk/>
          <pc:sldMk cId="258960263" sldId="337"/>
        </pc:sldMkLst>
        <pc:spChg chg="mod">
          <ac:chgData name="Xiaowu Hu" userId="1c2ad0e2-5d15-48bc-b04e-219d9abe181a" providerId="ADAL" clId="{81872997-0163-4B2B-885E-AE1D1271E889}" dt="2022-02-06T11:49:27.510" v="13369"/>
          <ac:spMkLst>
            <pc:docMk/>
            <pc:sldMk cId="258960263" sldId="337"/>
            <ac:spMk id="2" creationId="{E5707974-9087-4F64-87AA-ADD5AB54C39F}"/>
          </ac:spMkLst>
        </pc:spChg>
        <pc:spChg chg="mod">
          <ac:chgData name="Xiaowu Hu" userId="1c2ad0e2-5d15-48bc-b04e-219d9abe181a" providerId="ADAL" clId="{81872997-0163-4B2B-885E-AE1D1271E889}" dt="2022-02-12T10:51:18.560" v="18851" actId="20577"/>
          <ac:spMkLst>
            <pc:docMk/>
            <pc:sldMk cId="258960263" sldId="337"/>
            <ac:spMk id="3" creationId="{29402158-EC7D-412E-80EC-892BEF313058}"/>
          </ac:spMkLst>
        </pc:spChg>
        <pc:spChg chg="add mod">
          <ac:chgData name="Xiaowu Hu" userId="1c2ad0e2-5d15-48bc-b04e-219d9abe181a" providerId="ADAL" clId="{81872997-0163-4B2B-885E-AE1D1271E889}" dt="2022-02-20T06:12:36.830" v="20590" actId="14100"/>
          <ac:spMkLst>
            <pc:docMk/>
            <pc:sldMk cId="258960263" sldId="337"/>
            <ac:spMk id="6" creationId="{FF295DE6-FEED-4C6D-AB09-1F50497555D3}"/>
          </ac:spMkLst>
        </pc:spChg>
        <pc:graphicFrameChg chg="modGraphic">
          <ac:chgData name="Xiaowu Hu" userId="1c2ad0e2-5d15-48bc-b04e-219d9abe181a" providerId="ADAL" clId="{81872997-0163-4B2B-885E-AE1D1271E889}" dt="2022-02-06T11:03:26.658" v="13352" actId="20577"/>
          <ac:graphicFrameMkLst>
            <pc:docMk/>
            <pc:sldMk cId="258960263" sldId="337"/>
            <ac:graphicFrameMk id="4" creationId="{11B9F813-A7C9-43B9-A918-8A34A16EF8BC}"/>
          </ac:graphicFrameMkLst>
        </pc:graphicFrameChg>
      </pc:sldChg>
      <pc:sldChg chg="new del">
        <pc:chgData name="Xiaowu Hu" userId="1c2ad0e2-5d15-48bc-b04e-219d9abe181a" providerId="ADAL" clId="{81872997-0163-4B2B-885E-AE1D1271E889}" dt="2022-02-06T11:51:34.371" v="13372" actId="47"/>
        <pc:sldMkLst>
          <pc:docMk/>
          <pc:sldMk cId="1223585472" sldId="338"/>
        </pc:sldMkLst>
      </pc:sldChg>
      <pc:sldChg chg="addSp delSp modSp add mod">
        <pc:chgData name="Xiaowu Hu" userId="1c2ad0e2-5d15-48bc-b04e-219d9abe181a" providerId="ADAL" clId="{81872997-0163-4B2B-885E-AE1D1271E889}" dt="2022-02-20T06:14:37.690" v="20626" actId="6549"/>
        <pc:sldMkLst>
          <pc:docMk/>
          <pc:sldMk cId="1067510470" sldId="339"/>
        </pc:sldMkLst>
        <pc:spChg chg="mod">
          <ac:chgData name="Xiaowu Hu" userId="1c2ad0e2-5d15-48bc-b04e-219d9abe181a" providerId="ADAL" clId="{81872997-0163-4B2B-885E-AE1D1271E889}" dt="2022-02-20T06:14:37.690" v="20626" actId="6549"/>
          <ac:spMkLst>
            <pc:docMk/>
            <pc:sldMk cId="1067510470" sldId="339"/>
            <ac:spMk id="2" creationId="{FEFD2A97-5A97-4111-8124-ECD476669054}"/>
          </ac:spMkLst>
        </pc:spChg>
        <pc:spChg chg="mod">
          <ac:chgData name="Xiaowu Hu" userId="1c2ad0e2-5d15-48bc-b04e-219d9abe181a" providerId="ADAL" clId="{81872997-0163-4B2B-885E-AE1D1271E889}" dt="2022-02-06T12:08:56.512" v="14145" actId="20577"/>
          <ac:spMkLst>
            <pc:docMk/>
            <pc:sldMk cId="1067510470" sldId="339"/>
            <ac:spMk id="3" creationId="{637EBEC8-22DB-4B35-B0CC-D88A505E2B0E}"/>
          </ac:spMkLst>
        </pc:spChg>
        <pc:spChg chg="add del mod">
          <ac:chgData name="Xiaowu Hu" userId="1c2ad0e2-5d15-48bc-b04e-219d9abe181a" providerId="ADAL" clId="{81872997-0163-4B2B-885E-AE1D1271E889}" dt="2022-02-06T12:08:59.219" v="14147"/>
          <ac:spMkLst>
            <pc:docMk/>
            <pc:sldMk cId="1067510470" sldId="339"/>
            <ac:spMk id="4" creationId="{B7C71D19-A6F8-47E6-9BE0-27EDC753E690}"/>
          </ac:spMkLst>
        </pc:spChg>
        <pc:spChg chg="add mod">
          <ac:chgData name="Xiaowu Hu" userId="1c2ad0e2-5d15-48bc-b04e-219d9abe181a" providerId="ADAL" clId="{81872997-0163-4B2B-885E-AE1D1271E889}" dt="2022-02-06T12:06:57.323" v="14007" actId="20577"/>
          <ac:spMkLst>
            <pc:docMk/>
            <pc:sldMk cId="1067510470" sldId="339"/>
            <ac:spMk id="9" creationId="{017BF0B7-000A-48A0-BB35-861D6C33DDA0}"/>
          </ac:spMkLst>
        </pc:spChg>
        <pc:graphicFrameChg chg="mod modGraphic">
          <ac:chgData name="Xiaowu Hu" userId="1c2ad0e2-5d15-48bc-b04e-219d9abe181a" providerId="ADAL" clId="{81872997-0163-4B2B-885E-AE1D1271E889}" dt="2022-02-06T12:06:25.167" v="14000" actId="14100"/>
          <ac:graphicFrameMkLst>
            <pc:docMk/>
            <pc:sldMk cId="1067510470" sldId="339"/>
            <ac:graphicFrameMk id="5" creationId="{BEA211B6-1D9F-4A83-9594-EB6EC98921DA}"/>
          </ac:graphicFrameMkLst>
        </pc:graphicFrameChg>
        <pc:picChg chg="add mod">
          <ac:chgData name="Xiaowu Hu" userId="1c2ad0e2-5d15-48bc-b04e-219d9abe181a" providerId="ADAL" clId="{81872997-0163-4B2B-885E-AE1D1271E889}" dt="2022-02-06T12:06:29.428" v="14001" actId="1076"/>
          <ac:picMkLst>
            <pc:docMk/>
            <pc:sldMk cId="1067510470" sldId="339"/>
            <ac:picMk id="8" creationId="{4503D4A3-ED31-438A-A54D-2129D0218C42}"/>
          </ac:picMkLst>
        </pc:picChg>
        <pc:inkChg chg="add">
          <ac:chgData name="Xiaowu Hu" userId="1c2ad0e2-5d15-48bc-b04e-219d9abe181a" providerId="ADAL" clId="{81872997-0163-4B2B-885E-AE1D1271E889}" dt="2022-02-06T12:09:20.210" v="14148" actId="9405"/>
          <ac:inkMkLst>
            <pc:docMk/>
            <pc:sldMk cId="1067510470" sldId="339"/>
            <ac:inkMk id="10" creationId="{C534693B-54D0-421B-8817-0B3C2094FD75}"/>
          </ac:inkMkLst>
        </pc:inkChg>
        <pc:inkChg chg="add">
          <ac:chgData name="Xiaowu Hu" userId="1c2ad0e2-5d15-48bc-b04e-219d9abe181a" providerId="ADAL" clId="{81872997-0163-4B2B-885E-AE1D1271E889}" dt="2022-02-06T12:09:28.681" v="14149" actId="9405"/>
          <ac:inkMkLst>
            <pc:docMk/>
            <pc:sldMk cId="1067510470" sldId="339"/>
            <ac:inkMk id="11" creationId="{E92C45DD-A511-48C0-BA5C-DD2446F1CC61}"/>
          </ac:inkMkLst>
        </pc:inkChg>
        <pc:cxnChg chg="del">
          <ac:chgData name="Xiaowu Hu" userId="1c2ad0e2-5d15-48bc-b04e-219d9abe181a" providerId="ADAL" clId="{81872997-0163-4B2B-885E-AE1D1271E889}" dt="2022-02-06T11:52:12.728" v="13447" actId="478"/>
          <ac:cxnSpMkLst>
            <pc:docMk/>
            <pc:sldMk cId="1067510470" sldId="339"/>
            <ac:cxnSpMk id="7" creationId="{47514C44-613C-46F9-AACA-8603392B4FEE}"/>
          </ac:cxnSpMkLst>
        </pc:cxnChg>
      </pc:sldChg>
      <pc:sldChg chg="addSp delSp modSp add mod">
        <pc:chgData name="Xiaowu Hu" userId="1c2ad0e2-5d15-48bc-b04e-219d9abe181a" providerId="ADAL" clId="{81872997-0163-4B2B-885E-AE1D1271E889}" dt="2022-02-06T13:57:15.226" v="16815" actId="20577"/>
        <pc:sldMkLst>
          <pc:docMk/>
          <pc:sldMk cId="254267689" sldId="340"/>
        </pc:sldMkLst>
        <pc:spChg chg="mod">
          <ac:chgData name="Xiaowu Hu" userId="1c2ad0e2-5d15-48bc-b04e-219d9abe181a" providerId="ADAL" clId="{81872997-0163-4B2B-885E-AE1D1271E889}" dt="2022-02-06T13:57:15.226" v="16815" actId="20577"/>
          <ac:spMkLst>
            <pc:docMk/>
            <pc:sldMk cId="254267689" sldId="340"/>
            <ac:spMk id="4" creationId="{A1B3F8E3-C007-4194-B1D3-72C6C96C775E}"/>
          </ac:spMkLst>
        </pc:spChg>
        <pc:spChg chg="add mod">
          <ac:chgData name="Xiaowu Hu" userId="1c2ad0e2-5d15-48bc-b04e-219d9abe181a" providerId="ADAL" clId="{81872997-0163-4B2B-885E-AE1D1271E889}" dt="2022-02-06T12:43:03.221" v="15446" actId="20577"/>
          <ac:spMkLst>
            <pc:docMk/>
            <pc:sldMk cId="254267689" sldId="340"/>
            <ac:spMk id="7" creationId="{FE4F1378-BB51-4482-BC90-46BD94506840}"/>
          </ac:spMkLst>
        </pc:spChg>
        <pc:spChg chg="mod">
          <ac:chgData name="Xiaowu Hu" userId="1c2ad0e2-5d15-48bc-b04e-219d9abe181a" providerId="ADAL" clId="{81872997-0163-4B2B-885E-AE1D1271E889}" dt="2022-02-06T12:33:19.021" v="15001" actId="208"/>
          <ac:spMkLst>
            <pc:docMk/>
            <pc:sldMk cId="254267689" sldId="340"/>
            <ac:spMk id="8" creationId="{B5FB0123-F952-4378-9581-6DF4DC10850C}"/>
          </ac:spMkLst>
        </pc:spChg>
        <pc:spChg chg="mod">
          <ac:chgData name="Xiaowu Hu" userId="1c2ad0e2-5d15-48bc-b04e-219d9abe181a" providerId="ADAL" clId="{81872997-0163-4B2B-885E-AE1D1271E889}" dt="2022-02-06T12:33:35.384" v="15007" actId="207"/>
          <ac:spMkLst>
            <pc:docMk/>
            <pc:sldMk cId="254267689" sldId="340"/>
            <ac:spMk id="10" creationId="{25B5CD99-CA6C-497F-81CE-1C02444C9172}"/>
          </ac:spMkLst>
        </pc:spChg>
        <pc:spChg chg="mod">
          <ac:chgData name="Xiaowu Hu" userId="1c2ad0e2-5d15-48bc-b04e-219d9abe181a" providerId="ADAL" clId="{81872997-0163-4B2B-885E-AE1D1271E889}" dt="2022-02-06T12:33:39.457" v="15010" actId="207"/>
          <ac:spMkLst>
            <pc:docMk/>
            <pc:sldMk cId="254267689" sldId="340"/>
            <ac:spMk id="12" creationId="{FF8EEA6B-6304-4937-ACA2-186ED0012B1C}"/>
          </ac:spMkLst>
        </pc:spChg>
        <pc:spChg chg="mod">
          <ac:chgData name="Xiaowu Hu" userId="1c2ad0e2-5d15-48bc-b04e-219d9abe181a" providerId="ADAL" clId="{81872997-0163-4B2B-885E-AE1D1271E889}" dt="2022-02-06T12:33:37.767" v="15008" actId="207"/>
          <ac:spMkLst>
            <pc:docMk/>
            <pc:sldMk cId="254267689" sldId="340"/>
            <ac:spMk id="14" creationId="{9B90D1F9-41DD-44DD-889F-D5F9A083C570}"/>
          </ac:spMkLst>
        </pc:spChg>
        <pc:spChg chg="mod">
          <ac:chgData name="Xiaowu Hu" userId="1c2ad0e2-5d15-48bc-b04e-219d9abe181a" providerId="ADAL" clId="{81872997-0163-4B2B-885E-AE1D1271E889}" dt="2022-02-06T12:33:38.695" v="15009" actId="207"/>
          <ac:spMkLst>
            <pc:docMk/>
            <pc:sldMk cId="254267689" sldId="340"/>
            <ac:spMk id="16" creationId="{15B1F1DB-5E26-443C-9E7E-FB7CF532E1AB}"/>
          </ac:spMkLst>
        </pc:spChg>
        <pc:spChg chg="mod">
          <ac:chgData name="Xiaowu Hu" userId="1c2ad0e2-5d15-48bc-b04e-219d9abe181a" providerId="ADAL" clId="{81872997-0163-4B2B-885E-AE1D1271E889}" dt="2022-02-06T12:33:59.427" v="15025" actId="208"/>
          <ac:spMkLst>
            <pc:docMk/>
            <pc:sldMk cId="254267689" sldId="340"/>
            <ac:spMk id="18" creationId="{03B48A87-168D-4349-A690-C7329A560694}"/>
          </ac:spMkLst>
        </pc:spChg>
        <pc:spChg chg="mod">
          <ac:chgData name="Xiaowu Hu" userId="1c2ad0e2-5d15-48bc-b04e-219d9abe181a" providerId="ADAL" clId="{81872997-0163-4B2B-885E-AE1D1271E889}" dt="2022-02-06T12:33:59.427" v="15025" actId="208"/>
          <ac:spMkLst>
            <pc:docMk/>
            <pc:sldMk cId="254267689" sldId="340"/>
            <ac:spMk id="20" creationId="{D2AAFACD-644E-4AE6-9E01-2AE9A6FFFEBD}"/>
          </ac:spMkLst>
        </pc:spChg>
        <pc:spChg chg="add mod">
          <ac:chgData name="Xiaowu Hu" userId="1c2ad0e2-5d15-48bc-b04e-219d9abe181a" providerId="ADAL" clId="{81872997-0163-4B2B-885E-AE1D1271E889}" dt="2022-02-06T12:42:39.416" v="15437" actId="1076"/>
          <ac:spMkLst>
            <pc:docMk/>
            <pc:sldMk cId="254267689" sldId="340"/>
            <ac:spMk id="29" creationId="{70E11B09-42A6-4F50-98B8-1D526F20260A}"/>
          </ac:spMkLst>
        </pc:spChg>
        <pc:spChg chg="mod">
          <ac:chgData name="Xiaowu Hu" userId="1c2ad0e2-5d15-48bc-b04e-219d9abe181a" providerId="ADAL" clId="{81872997-0163-4B2B-885E-AE1D1271E889}" dt="2022-02-06T12:40:01.997" v="15360" actId="6549"/>
          <ac:spMkLst>
            <pc:docMk/>
            <pc:sldMk cId="254267689" sldId="340"/>
            <ac:spMk id="33" creationId="{CAE9ECA7-C4F0-4027-8572-59FB1EE075EB}"/>
          </ac:spMkLst>
        </pc:spChg>
        <pc:spChg chg="mod">
          <ac:chgData name="Xiaowu Hu" userId="1c2ad0e2-5d15-48bc-b04e-219d9abe181a" providerId="ADAL" clId="{81872997-0163-4B2B-885E-AE1D1271E889}" dt="2022-02-06T12:37:04.504" v="15220" actId="14100"/>
          <ac:spMkLst>
            <pc:docMk/>
            <pc:sldMk cId="254267689" sldId="340"/>
            <ac:spMk id="34" creationId="{26B6E01E-D8B1-4027-9E52-6525E50FCA49}"/>
          </ac:spMkLst>
        </pc:spChg>
        <pc:spChg chg="mod">
          <ac:chgData name="Xiaowu Hu" userId="1c2ad0e2-5d15-48bc-b04e-219d9abe181a" providerId="ADAL" clId="{81872997-0163-4B2B-885E-AE1D1271E889}" dt="2022-02-06T12:36:21.591" v="15184" actId="207"/>
          <ac:spMkLst>
            <pc:docMk/>
            <pc:sldMk cId="254267689" sldId="340"/>
            <ac:spMk id="35" creationId="{518FEC16-6FC3-4D43-B113-D0E21580D996}"/>
          </ac:spMkLst>
        </pc:spChg>
        <pc:spChg chg="mod">
          <ac:chgData name="Xiaowu Hu" userId="1c2ad0e2-5d15-48bc-b04e-219d9abe181a" providerId="ADAL" clId="{81872997-0163-4B2B-885E-AE1D1271E889}" dt="2022-02-06T12:34:50.210" v="15081" actId="1076"/>
          <ac:spMkLst>
            <pc:docMk/>
            <pc:sldMk cId="254267689" sldId="340"/>
            <ac:spMk id="36" creationId="{A3B9304C-6764-4B3C-A8F2-DFB0E5831FED}"/>
          </ac:spMkLst>
        </pc:spChg>
        <pc:spChg chg="mod">
          <ac:chgData name="Xiaowu Hu" userId="1c2ad0e2-5d15-48bc-b04e-219d9abe181a" providerId="ADAL" clId="{81872997-0163-4B2B-885E-AE1D1271E889}" dt="2022-02-06T12:37:46.066" v="15247" actId="20577"/>
          <ac:spMkLst>
            <pc:docMk/>
            <pc:sldMk cId="254267689" sldId="340"/>
            <ac:spMk id="37" creationId="{D4657FEB-FDD0-467D-B433-F883DF3C9202}"/>
          </ac:spMkLst>
        </pc:spChg>
        <pc:spChg chg="mod">
          <ac:chgData name="Xiaowu Hu" userId="1c2ad0e2-5d15-48bc-b04e-219d9abe181a" providerId="ADAL" clId="{81872997-0163-4B2B-885E-AE1D1271E889}" dt="2022-02-06T12:37:28.704" v="15229" actId="207"/>
          <ac:spMkLst>
            <pc:docMk/>
            <pc:sldMk cId="254267689" sldId="340"/>
            <ac:spMk id="38" creationId="{E92E625D-9DAF-413B-B4B2-86A5B4847EF6}"/>
          </ac:spMkLst>
        </pc:spChg>
        <pc:spChg chg="mod">
          <ac:chgData name="Xiaowu Hu" userId="1c2ad0e2-5d15-48bc-b04e-219d9abe181a" providerId="ADAL" clId="{81872997-0163-4B2B-885E-AE1D1271E889}" dt="2022-02-06T12:46:35.127" v="15630" actId="20577"/>
          <ac:spMkLst>
            <pc:docMk/>
            <pc:sldMk cId="254267689" sldId="340"/>
            <ac:spMk id="41" creationId="{481F15C7-AE99-4E0E-AE61-AA1F3A63F18E}"/>
          </ac:spMkLst>
        </pc:spChg>
        <pc:grpChg chg="add">
          <ac:chgData name="Xiaowu Hu" userId="1c2ad0e2-5d15-48bc-b04e-219d9abe181a" providerId="ADAL" clId="{81872997-0163-4B2B-885E-AE1D1271E889}" dt="2022-02-06T12:47:05.493" v="15631" actId="164"/>
          <ac:grpSpMkLst>
            <pc:docMk/>
            <pc:sldMk cId="254267689" sldId="340"/>
            <ac:grpSpMk id="9" creationId="{EE08BCFB-B493-4243-AD89-642F1BDE52C3}"/>
          </ac:grpSpMkLst>
        </pc:grpChg>
        <pc:picChg chg="add mod">
          <ac:chgData name="Xiaowu Hu" userId="1c2ad0e2-5d15-48bc-b04e-219d9abe181a" providerId="ADAL" clId="{81872997-0163-4B2B-885E-AE1D1271E889}" dt="2022-02-06T12:42:21.280" v="15430" actId="1076"/>
          <ac:picMkLst>
            <pc:docMk/>
            <pc:sldMk cId="254267689" sldId="340"/>
            <ac:picMk id="3" creationId="{CD621528-0EEC-435C-826F-421D1EB181B6}"/>
          </ac:picMkLst>
        </pc:picChg>
        <pc:picChg chg="del">
          <ac:chgData name="Xiaowu Hu" userId="1c2ad0e2-5d15-48bc-b04e-219d9abe181a" providerId="ADAL" clId="{81872997-0163-4B2B-885E-AE1D1271E889}" dt="2022-02-06T12:38:12.197" v="15248" actId="478"/>
          <ac:picMkLst>
            <pc:docMk/>
            <pc:sldMk cId="254267689" sldId="340"/>
            <ac:picMk id="40" creationId="{5614C56A-818D-4DA7-80C2-BFA61119FCF9}"/>
          </ac:picMkLst>
        </pc:picChg>
      </pc:sldChg>
      <pc:sldChg chg="delSp modSp add mod ord">
        <pc:chgData name="Xiaowu Hu" userId="1c2ad0e2-5d15-48bc-b04e-219d9abe181a" providerId="ADAL" clId="{81872997-0163-4B2B-885E-AE1D1271E889}" dt="2022-02-06T12:54:15.225" v="15862"/>
        <pc:sldMkLst>
          <pc:docMk/>
          <pc:sldMk cId="2698719593" sldId="341"/>
        </pc:sldMkLst>
        <pc:spChg chg="mod">
          <ac:chgData name="Xiaowu Hu" userId="1c2ad0e2-5d15-48bc-b04e-219d9abe181a" providerId="ADAL" clId="{81872997-0163-4B2B-885E-AE1D1271E889}" dt="2022-02-06T12:49:35.380" v="15668" actId="20577"/>
          <ac:spMkLst>
            <pc:docMk/>
            <pc:sldMk cId="2698719593" sldId="341"/>
            <ac:spMk id="2" creationId="{FEFD2A97-5A97-4111-8124-ECD476669054}"/>
          </ac:spMkLst>
        </pc:spChg>
        <pc:spChg chg="mod">
          <ac:chgData name="Xiaowu Hu" userId="1c2ad0e2-5d15-48bc-b04e-219d9abe181a" providerId="ADAL" clId="{81872997-0163-4B2B-885E-AE1D1271E889}" dt="2022-02-06T12:53:51.279" v="15860" actId="6549"/>
          <ac:spMkLst>
            <pc:docMk/>
            <pc:sldMk cId="2698719593" sldId="341"/>
            <ac:spMk id="3" creationId="{637EBEC8-22DB-4B35-B0CC-D88A505E2B0E}"/>
          </ac:spMkLst>
        </pc:spChg>
        <pc:spChg chg="del">
          <ac:chgData name="Xiaowu Hu" userId="1c2ad0e2-5d15-48bc-b04e-219d9abe181a" providerId="ADAL" clId="{81872997-0163-4B2B-885E-AE1D1271E889}" dt="2022-02-06T12:49:41.104" v="15670" actId="478"/>
          <ac:spMkLst>
            <pc:docMk/>
            <pc:sldMk cId="2698719593" sldId="341"/>
            <ac:spMk id="9" creationId="{017BF0B7-000A-48A0-BB35-861D6C33DDA0}"/>
          </ac:spMkLst>
        </pc:spChg>
        <pc:graphicFrameChg chg="mod modGraphic">
          <ac:chgData name="Xiaowu Hu" userId="1c2ad0e2-5d15-48bc-b04e-219d9abe181a" providerId="ADAL" clId="{81872997-0163-4B2B-885E-AE1D1271E889}" dt="2022-02-06T12:53:44.781" v="15857" actId="1076"/>
          <ac:graphicFrameMkLst>
            <pc:docMk/>
            <pc:sldMk cId="2698719593" sldId="341"/>
            <ac:graphicFrameMk id="5" creationId="{BEA211B6-1D9F-4A83-9594-EB6EC98921DA}"/>
          </ac:graphicFrameMkLst>
        </pc:graphicFrameChg>
        <pc:picChg chg="del">
          <ac:chgData name="Xiaowu Hu" userId="1c2ad0e2-5d15-48bc-b04e-219d9abe181a" providerId="ADAL" clId="{81872997-0163-4B2B-885E-AE1D1271E889}" dt="2022-02-06T12:49:39.144" v="15669" actId="478"/>
          <ac:picMkLst>
            <pc:docMk/>
            <pc:sldMk cId="2698719593" sldId="341"/>
            <ac:picMk id="8" creationId="{4503D4A3-ED31-438A-A54D-2129D0218C42}"/>
          </ac:picMkLst>
        </pc:picChg>
        <pc:inkChg chg="del">
          <ac:chgData name="Xiaowu Hu" userId="1c2ad0e2-5d15-48bc-b04e-219d9abe181a" providerId="ADAL" clId="{81872997-0163-4B2B-885E-AE1D1271E889}" dt="2022-02-06T12:49:50.449" v="15672" actId="478"/>
          <ac:inkMkLst>
            <pc:docMk/>
            <pc:sldMk cId="2698719593" sldId="341"/>
            <ac:inkMk id="10" creationId="{C534693B-54D0-421B-8817-0B3C2094FD75}"/>
          </ac:inkMkLst>
        </pc:inkChg>
        <pc:inkChg chg="del">
          <ac:chgData name="Xiaowu Hu" userId="1c2ad0e2-5d15-48bc-b04e-219d9abe181a" providerId="ADAL" clId="{81872997-0163-4B2B-885E-AE1D1271E889}" dt="2022-02-06T12:49:45.060" v="15671" actId="478"/>
          <ac:inkMkLst>
            <pc:docMk/>
            <pc:sldMk cId="2698719593" sldId="341"/>
            <ac:inkMk id="11" creationId="{E92C45DD-A511-48C0-BA5C-DD2446F1CC61}"/>
          </ac:inkMkLst>
        </pc:inkChg>
      </pc:sldChg>
      <pc:sldChg chg="addSp delSp modSp add mod ord">
        <pc:chgData name="Xiaowu Hu" userId="1c2ad0e2-5d15-48bc-b04e-219d9abe181a" providerId="ADAL" clId="{81872997-0163-4B2B-885E-AE1D1271E889}" dt="2022-02-12T11:03:36.188" v="18926" actId="20577"/>
        <pc:sldMkLst>
          <pc:docMk/>
          <pc:sldMk cId="2050191108" sldId="342"/>
        </pc:sldMkLst>
        <pc:spChg chg="mod">
          <ac:chgData name="Xiaowu Hu" userId="1c2ad0e2-5d15-48bc-b04e-219d9abe181a" providerId="ADAL" clId="{81872997-0163-4B2B-885E-AE1D1271E889}" dt="2022-02-06T12:55:23.941" v="15878" actId="6549"/>
          <ac:spMkLst>
            <pc:docMk/>
            <pc:sldMk cId="2050191108" sldId="342"/>
            <ac:spMk id="2" creationId="{FEFD2A97-5A97-4111-8124-ECD476669054}"/>
          </ac:spMkLst>
        </pc:spChg>
        <pc:spChg chg="mod">
          <ac:chgData name="Xiaowu Hu" userId="1c2ad0e2-5d15-48bc-b04e-219d9abe181a" providerId="ADAL" clId="{81872997-0163-4B2B-885E-AE1D1271E889}" dt="2022-02-12T11:03:36.188" v="18926" actId="20577"/>
          <ac:spMkLst>
            <pc:docMk/>
            <pc:sldMk cId="2050191108" sldId="342"/>
            <ac:spMk id="3" creationId="{637EBEC8-22DB-4B35-B0CC-D88A505E2B0E}"/>
          </ac:spMkLst>
        </pc:spChg>
        <pc:spChg chg="add mod">
          <ac:chgData name="Xiaowu Hu" userId="1c2ad0e2-5d15-48bc-b04e-219d9abe181a" providerId="ADAL" clId="{81872997-0163-4B2B-885E-AE1D1271E889}" dt="2022-02-07T02:11:28.209" v="17608" actId="6549"/>
          <ac:spMkLst>
            <pc:docMk/>
            <pc:sldMk cId="2050191108" sldId="342"/>
            <ac:spMk id="6" creationId="{EB3A5CE7-1A34-49E1-9C2A-FDD76F6030AA}"/>
          </ac:spMkLst>
        </pc:spChg>
        <pc:spChg chg="del">
          <ac:chgData name="Xiaowu Hu" userId="1c2ad0e2-5d15-48bc-b04e-219d9abe181a" providerId="ADAL" clId="{81872997-0163-4B2B-885E-AE1D1271E889}" dt="2022-02-06T13:37:27.168" v="15884" actId="478"/>
          <ac:spMkLst>
            <pc:docMk/>
            <pc:sldMk cId="2050191108" sldId="342"/>
            <ac:spMk id="9" creationId="{017BF0B7-000A-48A0-BB35-861D6C33DDA0}"/>
          </ac:spMkLst>
        </pc:spChg>
        <pc:spChg chg="add mod">
          <ac:chgData name="Xiaowu Hu" userId="1c2ad0e2-5d15-48bc-b04e-219d9abe181a" providerId="ADAL" clId="{81872997-0163-4B2B-885E-AE1D1271E889}" dt="2022-02-07T02:11:18.557" v="17601" actId="6549"/>
          <ac:spMkLst>
            <pc:docMk/>
            <pc:sldMk cId="2050191108" sldId="342"/>
            <ac:spMk id="9" creationId="{42205269-B05A-4430-87B6-651D64FFA274}"/>
          </ac:spMkLst>
        </pc:spChg>
        <pc:spChg chg="add mod">
          <ac:chgData name="Xiaowu Hu" userId="1c2ad0e2-5d15-48bc-b04e-219d9abe181a" providerId="ADAL" clId="{81872997-0163-4B2B-885E-AE1D1271E889}" dt="2022-02-07T02:11:16.509" v="17600" actId="6549"/>
          <ac:spMkLst>
            <pc:docMk/>
            <pc:sldMk cId="2050191108" sldId="342"/>
            <ac:spMk id="13" creationId="{487E5E96-B831-4C37-AFFF-5289223F05C6}"/>
          </ac:spMkLst>
        </pc:spChg>
        <pc:spChg chg="add mod">
          <ac:chgData name="Xiaowu Hu" userId="1c2ad0e2-5d15-48bc-b04e-219d9abe181a" providerId="ADAL" clId="{81872997-0163-4B2B-885E-AE1D1271E889}" dt="2022-02-07T02:11:13.051" v="17599" actId="6549"/>
          <ac:spMkLst>
            <pc:docMk/>
            <pc:sldMk cId="2050191108" sldId="342"/>
            <ac:spMk id="15" creationId="{C079C29B-20E5-459C-BDB6-4AC943C8846B}"/>
          </ac:spMkLst>
        </pc:spChg>
        <pc:spChg chg="add mod">
          <ac:chgData name="Xiaowu Hu" userId="1c2ad0e2-5d15-48bc-b04e-219d9abe181a" providerId="ADAL" clId="{81872997-0163-4B2B-885E-AE1D1271E889}" dt="2022-02-07T02:11:57.245" v="17628" actId="20577"/>
          <ac:spMkLst>
            <pc:docMk/>
            <pc:sldMk cId="2050191108" sldId="342"/>
            <ac:spMk id="16" creationId="{2C504999-7210-48A0-9113-A1811B21E0C8}"/>
          </ac:spMkLst>
        </pc:spChg>
        <pc:spChg chg="add mod">
          <ac:chgData name="Xiaowu Hu" userId="1c2ad0e2-5d15-48bc-b04e-219d9abe181a" providerId="ADAL" clId="{81872997-0163-4B2B-885E-AE1D1271E889}" dt="2022-02-07T02:13:42.086" v="17705" actId="1076"/>
          <ac:spMkLst>
            <pc:docMk/>
            <pc:sldMk cId="2050191108" sldId="342"/>
            <ac:spMk id="22" creationId="{A788E6AE-3CFC-4E57-A5E5-800C8D40C8A8}"/>
          </ac:spMkLst>
        </pc:spChg>
        <pc:spChg chg="add mod">
          <ac:chgData name="Xiaowu Hu" userId="1c2ad0e2-5d15-48bc-b04e-219d9abe181a" providerId="ADAL" clId="{81872997-0163-4B2B-885E-AE1D1271E889}" dt="2022-02-07T02:11:37.262" v="17614" actId="6549"/>
          <ac:spMkLst>
            <pc:docMk/>
            <pc:sldMk cId="2050191108" sldId="342"/>
            <ac:spMk id="23" creationId="{FD2AD1DD-D836-4EAB-ADC5-E63C3209C420}"/>
          </ac:spMkLst>
        </pc:spChg>
        <pc:spChg chg="add mod">
          <ac:chgData name="Xiaowu Hu" userId="1c2ad0e2-5d15-48bc-b04e-219d9abe181a" providerId="ADAL" clId="{81872997-0163-4B2B-885E-AE1D1271E889}" dt="2022-02-07T02:14:36.881" v="17776" actId="1037"/>
          <ac:spMkLst>
            <pc:docMk/>
            <pc:sldMk cId="2050191108" sldId="342"/>
            <ac:spMk id="29" creationId="{FC2ECA73-9ED6-41FB-86EB-7FCEC51FC9E3}"/>
          </ac:spMkLst>
        </pc:spChg>
        <pc:spChg chg="add mod">
          <ac:chgData name="Xiaowu Hu" userId="1c2ad0e2-5d15-48bc-b04e-219d9abe181a" providerId="ADAL" clId="{81872997-0163-4B2B-885E-AE1D1271E889}" dt="2022-02-07T02:11:26.430" v="17607" actId="6549"/>
          <ac:spMkLst>
            <pc:docMk/>
            <pc:sldMk cId="2050191108" sldId="342"/>
            <ac:spMk id="36" creationId="{59C7A578-338A-422C-9266-E7FCD40A08B3}"/>
          </ac:spMkLst>
        </pc:spChg>
        <pc:spChg chg="add mod">
          <ac:chgData name="Xiaowu Hu" userId="1c2ad0e2-5d15-48bc-b04e-219d9abe181a" providerId="ADAL" clId="{81872997-0163-4B2B-885E-AE1D1271E889}" dt="2022-02-07T02:11:39.979" v="17615" actId="6549"/>
          <ac:spMkLst>
            <pc:docMk/>
            <pc:sldMk cId="2050191108" sldId="342"/>
            <ac:spMk id="37" creationId="{BE4E0BC7-F409-48E7-8B64-086E350565A2}"/>
          </ac:spMkLst>
        </pc:spChg>
        <pc:spChg chg="add mod">
          <ac:chgData name="Xiaowu Hu" userId="1c2ad0e2-5d15-48bc-b04e-219d9abe181a" providerId="ADAL" clId="{81872997-0163-4B2B-885E-AE1D1271E889}" dt="2022-02-07T02:12:46.254" v="17632" actId="20577"/>
          <ac:spMkLst>
            <pc:docMk/>
            <pc:sldMk cId="2050191108" sldId="342"/>
            <ac:spMk id="38" creationId="{E2651649-38D8-49DE-98E1-3A007EFD7CEC}"/>
          </ac:spMkLst>
        </pc:spChg>
        <pc:spChg chg="add mod">
          <ac:chgData name="Xiaowu Hu" userId="1c2ad0e2-5d15-48bc-b04e-219d9abe181a" providerId="ADAL" clId="{81872997-0163-4B2B-885E-AE1D1271E889}" dt="2022-02-06T13:46:42.119" v="16142" actId="1076"/>
          <ac:spMkLst>
            <pc:docMk/>
            <pc:sldMk cId="2050191108" sldId="342"/>
            <ac:spMk id="39" creationId="{35BA148D-832C-40D8-AD37-1190DFCCC204}"/>
          </ac:spMkLst>
        </pc:spChg>
        <pc:spChg chg="add mod">
          <ac:chgData name="Xiaowu Hu" userId="1c2ad0e2-5d15-48bc-b04e-219d9abe181a" providerId="ADAL" clId="{81872997-0163-4B2B-885E-AE1D1271E889}" dt="2022-02-07T02:15:16.320" v="17824" actId="1035"/>
          <ac:spMkLst>
            <pc:docMk/>
            <pc:sldMk cId="2050191108" sldId="342"/>
            <ac:spMk id="43" creationId="{E6342634-DAEC-499C-9BEA-FA1B08A66B35}"/>
          </ac:spMkLst>
        </pc:spChg>
        <pc:spChg chg="add mod">
          <ac:chgData name="Xiaowu Hu" userId="1c2ad0e2-5d15-48bc-b04e-219d9abe181a" providerId="ADAL" clId="{81872997-0163-4B2B-885E-AE1D1271E889}" dt="2022-02-07T02:15:35.610" v="17834" actId="1036"/>
          <ac:spMkLst>
            <pc:docMk/>
            <pc:sldMk cId="2050191108" sldId="342"/>
            <ac:spMk id="47" creationId="{34867130-9C91-4D22-B69F-CC3F2AC8B717}"/>
          </ac:spMkLst>
        </pc:spChg>
        <pc:spChg chg="add mod">
          <ac:chgData name="Xiaowu Hu" userId="1c2ad0e2-5d15-48bc-b04e-219d9abe181a" providerId="ADAL" clId="{81872997-0163-4B2B-885E-AE1D1271E889}" dt="2022-02-07T02:11:48.243" v="17622" actId="6549"/>
          <ac:spMkLst>
            <pc:docMk/>
            <pc:sldMk cId="2050191108" sldId="342"/>
            <ac:spMk id="52" creationId="{C42517D3-B44C-431A-94C6-E42ABDBD5809}"/>
          </ac:spMkLst>
        </pc:spChg>
        <pc:spChg chg="add mod">
          <ac:chgData name="Xiaowu Hu" userId="1c2ad0e2-5d15-48bc-b04e-219d9abe181a" providerId="ADAL" clId="{81872997-0163-4B2B-885E-AE1D1271E889}" dt="2022-02-07T02:11:43.257" v="17618" actId="20577"/>
          <ac:spMkLst>
            <pc:docMk/>
            <pc:sldMk cId="2050191108" sldId="342"/>
            <ac:spMk id="53" creationId="{AC9B0D31-6458-49AE-9564-C89E4A4CF223}"/>
          </ac:spMkLst>
        </pc:spChg>
        <pc:spChg chg="add mod">
          <ac:chgData name="Xiaowu Hu" userId="1c2ad0e2-5d15-48bc-b04e-219d9abe181a" providerId="ADAL" clId="{81872997-0163-4B2B-885E-AE1D1271E889}" dt="2022-02-07T02:15:47.462" v="17840" actId="1076"/>
          <ac:spMkLst>
            <pc:docMk/>
            <pc:sldMk cId="2050191108" sldId="342"/>
            <ac:spMk id="56" creationId="{A83379B1-542C-4805-B666-EC88271203BB}"/>
          </ac:spMkLst>
        </pc:spChg>
        <pc:graphicFrameChg chg="add mod modGraphic">
          <ac:chgData name="Xiaowu Hu" userId="1c2ad0e2-5d15-48bc-b04e-219d9abe181a" providerId="ADAL" clId="{81872997-0163-4B2B-885E-AE1D1271E889}" dt="2022-02-07T02:12:00.309" v="17629" actId="6549"/>
          <ac:graphicFrameMkLst>
            <pc:docMk/>
            <pc:sldMk cId="2050191108" sldId="342"/>
            <ac:graphicFrameMk id="4" creationId="{500E0B3B-A168-464D-A284-7A78A30565A6}"/>
          </ac:graphicFrameMkLst>
        </pc:graphicFrameChg>
        <pc:graphicFrameChg chg="del">
          <ac:chgData name="Xiaowu Hu" userId="1c2ad0e2-5d15-48bc-b04e-219d9abe181a" providerId="ADAL" clId="{81872997-0163-4B2B-885E-AE1D1271E889}" dt="2022-02-06T12:55:28.087" v="15879" actId="478"/>
          <ac:graphicFrameMkLst>
            <pc:docMk/>
            <pc:sldMk cId="2050191108" sldId="342"/>
            <ac:graphicFrameMk id="5" creationId="{BEA211B6-1D9F-4A83-9594-EB6EC98921DA}"/>
          </ac:graphicFrameMkLst>
        </pc:graphicFrameChg>
        <pc:picChg chg="del">
          <ac:chgData name="Xiaowu Hu" userId="1c2ad0e2-5d15-48bc-b04e-219d9abe181a" providerId="ADAL" clId="{81872997-0163-4B2B-885E-AE1D1271E889}" dt="2022-02-06T12:55:30.534" v="15880" actId="478"/>
          <ac:picMkLst>
            <pc:docMk/>
            <pc:sldMk cId="2050191108" sldId="342"/>
            <ac:picMk id="8" creationId="{4503D4A3-ED31-438A-A54D-2129D0218C42}"/>
          </ac:picMkLst>
        </pc:picChg>
        <pc:inkChg chg="del">
          <ac:chgData name="Xiaowu Hu" userId="1c2ad0e2-5d15-48bc-b04e-219d9abe181a" providerId="ADAL" clId="{81872997-0163-4B2B-885E-AE1D1271E889}" dt="2022-02-06T12:55:34.350" v="15881" actId="478"/>
          <ac:inkMkLst>
            <pc:docMk/>
            <pc:sldMk cId="2050191108" sldId="342"/>
            <ac:inkMk id="10" creationId="{C534693B-54D0-421B-8817-0B3C2094FD75}"/>
          </ac:inkMkLst>
        </pc:inkChg>
        <pc:inkChg chg="del">
          <ac:chgData name="Xiaowu Hu" userId="1c2ad0e2-5d15-48bc-b04e-219d9abe181a" providerId="ADAL" clId="{81872997-0163-4B2B-885E-AE1D1271E889}" dt="2022-02-06T12:55:35.107" v="15882" actId="478"/>
          <ac:inkMkLst>
            <pc:docMk/>
            <pc:sldMk cId="2050191108" sldId="342"/>
            <ac:inkMk id="11" creationId="{E92C45DD-A511-48C0-BA5C-DD2446F1CC61}"/>
          </ac:inkMkLst>
        </pc:inkChg>
        <pc:cxnChg chg="add mod">
          <ac:chgData name="Xiaowu Hu" userId="1c2ad0e2-5d15-48bc-b04e-219d9abe181a" providerId="ADAL" clId="{81872997-0163-4B2B-885E-AE1D1271E889}" dt="2022-02-07T02:07:04.049" v="17383" actId="1076"/>
          <ac:cxnSpMkLst>
            <pc:docMk/>
            <pc:sldMk cId="2050191108" sldId="342"/>
            <ac:cxnSpMk id="5" creationId="{D8205CA8-A0D9-4BA1-A2E8-318AC78D70B9}"/>
          </ac:cxnSpMkLst>
        </pc:cxnChg>
        <pc:cxnChg chg="add mod">
          <ac:chgData name="Xiaowu Hu" userId="1c2ad0e2-5d15-48bc-b04e-219d9abe181a" providerId="ADAL" clId="{81872997-0163-4B2B-885E-AE1D1271E889}" dt="2022-02-06T13:49:27.027" v="16343" actId="208"/>
          <ac:cxnSpMkLst>
            <pc:docMk/>
            <pc:sldMk cId="2050191108" sldId="342"/>
            <ac:cxnSpMk id="7" creationId="{1E065A12-3EA5-49DD-84F5-6220B5433A22}"/>
          </ac:cxnSpMkLst>
        </pc:cxnChg>
        <pc:cxnChg chg="add mod">
          <ac:chgData name="Xiaowu Hu" userId="1c2ad0e2-5d15-48bc-b04e-219d9abe181a" providerId="ADAL" clId="{81872997-0163-4B2B-885E-AE1D1271E889}" dt="2022-02-07T02:09:04.399" v="17457" actId="1038"/>
          <ac:cxnSpMkLst>
            <pc:docMk/>
            <pc:sldMk cId="2050191108" sldId="342"/>
            <ac:cxnSpMk id="8" creationId="{F009A7D8-1561-475B-A3B3-6E90C5FF1A90}"/>
          </ac:cxnSpMkLst>
        </pc:cxnChg>
        <pc:cxnChg chg="add mod">
          <ac:chgData name="Xiaowu Hu" userId="1c2ad0e2-5d15-48bc-b04e-219d9abe181a" providerId="ADAL" clId="{81872997-0163-4B2B-885E-AE1D1271E889}" dt="2022-02-07T02:09:46.464" v="17524" actId="1037"/>
          <ac:cxnSpMkLst>
            <pc:docMk/>
            <pc:sldMk cId="2050191108" sldId="342"/>
            <ac:cxnSpMk id="10" creationId="{06724733-FF99-42FB-B2D1-7931162DFAAE}"/>
          </ac:cxnSpMkLst>
        </pc:cxnChg>
        <pc:cxnChg chg="add mod">
          <ac:chgData name="Xiaowu Hu" userId="1c2ad0e2-5d15-48bc-b04e-219d9abe181a" providerId="ADAL" clId="{81872997-0163-4B2B-885E-AE1D1271E889}" dt="2022-02-06T13:42:51.587" v="16043" actId="1037"/>
          <ac:cxnSpMkLst>
            <pc:docMk/>
            <pc:sldMk cId="2050191108" sldId="342"/>
            <ac:cxnSpMk id="14" creationId="{3B6EE845-A139-45C6-8A8B-D6B712BBD983}"/>
          </ac:cxnSpMkLst>
        </pc:cxnChg>
        <pc:cxnChg chg="add mod">
          <ac:chgData name="Xiaowu Hu" userId="1c2ad0e2-5d15-48bc-b04e-219d9abe181a" providerId="ADAL" clId="{81872997-0163-4B2B-885E-AE1D1271E889}" dt="2022-02-07T02:10:55.164" v="17593" actId="1037"/>
          <ac:cxnSpMkLst>
            <pc:docMk/>
            <pc:sldMk cId="2050191108" sldId="342"/>
            <ac:cxnSpMk id="17" creationId="{DECFB401-AF4D-455A-A286-A767B57A0D2F}"/>
          </ac:cxnSpMkLst>
        </pc:cxnChg>
        <pc:cxnChg chg="add mod">
          <ac:chgData name="Xiaowu Hu" userId="1c2ad0e2-5d15-48bc-b04e-219d9abe181a" providerId="ADAL" clId="{81872997-0163-4B2B-885E-AE1D1271E889}" dt="2022-02-06T13:45:04.367" v="16098" actId="1037"/>
          <ac:cxnSpMkLst>
            <pc:docMk/>
            <pc:sldMk cId="2050191108" sldId="342"/>
            <ac:cxnSpMk id="18" creationId="{E364694F-E55B-4617-90FE-2C5A3F387D54}"/>
          </ac:cxnSpMkLst>
        </pc:cxnChg>
        <pc:cxnChg chg="add mod">
          <ac:chgData name="Xiaowu Hu" userId="1c2ad0e2-5d15-48bc-b04e-219d9abe181a" providerId="ADAL" clId="{81872997-0163-4B2B-885E-AE1D1271E889}" dt="2022-02-07T02:13:28.696" v="17699" actId="1037"/>
          <ac:cxnSpMkLst>
            <pc:docMk/>
            <pc:sldMk cId="2050191108" sldId="342"/>
            <ac:cxnSpMk id="20" creationId="{29A8A929-EEC5-449B-92F6-518F483A6515}"/>
          </ac:cxnSpMkLst>
        </pc:cxnChg>
        <pc:cxnChg chg="add mod">
          <ac:chgData name="Xiaowu Hu" userId="1c2ad0e2-5d15-48bc-b04e-219d9abe181a" providerId="ADAL" clId="{81872997-0163-4B2B-885E-AE1D1271E889}" dt="2022-02-06T13:49:27.027" v="16343" actId="208"/>
          <ac:cxnSpMkLst>
            <pc:docMk/>
            <pc:sldMk cId="2050191108" sldId="342"/>
            <ac:cxnSpMk id="21" creationId="{CD9E9E49-8989-47C0-A3C1-6BCBC2578B9B}"/>
          </ac:cxnSpMkLst>
        </pc:cxnChg>
        <pc:cxnChg chg="add mod">
          <ac:chgData name="Xiaowu Hu" userId="1c2ad0e2-5d15-48bc-b04e-219d9abe181a" providerId="ADAL" clId="{81872997-0163-4B2B-885E-AE1D1271E889}" dt="2022-02-07T02:14:12.251" v="17765" actId="1038"/>
          <ac:cxnSpMkLst>
            <pc:docMk/>
            <pc:sldMk cId="2050191108" sldId="342"/>
            <ac:cxnSpMk id="24" creationId="{3B58E0B9-5C02-49AC-9E87-B65C01DF2DB0}"/>
          </ac:cxnSpMkLst>
        </pc:cxnChg>
        <pc:cxnChg chg="add mod">
          <ac:chgData name="Xiaowu Hu" userId="1c2ad0e2-5d15-48bc-b04e-219d9abe181a" providerId="ADAL" clId="{81872997-0163-4B2B-885E-AE1D1271E889}" dt="2022-02-06T13:45:00.958" v="16090" actId="1076"/>
          <ac:cxnSpMkLst>
            <pc:docMk/>
            <pc:sldMk cId="2050191108" sldId="342"/>
            <ac:cxnSpMk id="25" creationId="{AC9DFA53-5CD3-4467-9257-476F320754C1}"/>
          </ac:cxnSpMkLst>
        </pc:cxnChg>
        <pc:cxnChg chg="add mod">
          <ac:chgData name="Xiaowu Hu" userId="1c2ad0e2-5d15-48bc-b04e-219d9abe181a" providerId="ADAL" clId="{81872997-0163-4B2B-885E-AE1D1271E889}" dt="2022-02-06T13:49:27.027" v="16343" actId="208"/>
          <ac:cxnSpMkLst>
            <pc:docMk/>
            <pc:sldMk cId="2050191108" sldId="342"/>
            <ac:cxnSpMk id="27" creationId="{7931A278-90E6-4C12-9635-AF31BE51A68A}"/>
          </ac:cxnSpMkLst>
        </pc:cxnChg>
        <pc:cxnChg chg="add mod">
          <ac:chgData name="Xiaowu Hu" userId="1c2ad0e2-5d15-48bc-b04e-219d9abe181a" providerId="ADAL" clId="{81872997-0163-4B2B-885E-AE1D1271E889}" dt="2022-02-06T13:49:14.690" v="16342" actId="208"/>
          <ac:cxnSpMkLst>
            <pc:docMk/>
            <pc:sldMk cId="2050191108" sldId="342"/>
            <ac:cxnSpMk id="30" creationId="{E0678665-8F49-4FB3-BE99-4EAE5AC455BB}"/>
          </ac:cxnSpMkLst>
        </pc:cxnChg>
        <pc:cxnChg chg="add mod">
          <ac:chgData name="Xiaowu Hu" userId="1c2ad0e2-5d15-48bc-b04e-219d9abe181a" providerId="ADAL" clId="{81872997-0163-4B2B-885E-AE1D1271E889}" dt="2022-02-07T02:15:28.081" v="17830" actId="14100"/>
          <ac:cxnSpMkLst>
            <pc:docMk/>
            <pc:sldMk cId="2050191108" sldId="342"/>
            <ac:cxnSpMk id="32" creationId="{09281751-F76F-48DB-B438-0ADD1CEBE884}"/>
          </ac:cxnSpMkLst>
        </pc:cxnChg>
        <pc:cxnChg chg="add mod">
          <ac:chgData name="Xiaowu Hu" userId="1c2ad0e2-5d15-48bc-b04e-219d9abe181a" providerId="ADAL" clId="{81872997-0163-4B2B-885E-AE1D1271E889}" dt="2022-02-06T13:49:53.561" v="16363" actId="208"/>
          <ac:cxnSpMkLst>
            <pc:docMk/>
            <pc:sldMk cId="2050191108" sldId="342"/>
            <ac:cxnSpMk id="34" creationId="{74C6F1B2-6111-4D20-A5ED-C2465A72B546}"/>
          </ac:cxnSpMkLst>
        </pc:cxnChg>
        <pc:cxnChg chg="add mod">
          <ac:chgData name="Xiaowu Hu" userId="1c2ad0e2-5d15-48bc-b04e-219d9abe181a" providerId="ADAL" clId="{81872997-0163-4B2B-885E-AE1D1271E889}" dt="2022-02-07T02:15:59.298" v="17852" actId="1037"/>
          <ac:cxnSpMkLst>
            <pc:docMk/>
            <pc:sldMk cId="2050191108" sldId="342"/>
            <ac:cxnSpMk id="41" creationId="{205452C9-A8F1-48D5-9E22-DAEC9230854A}"/>
          </ac:cxnSpMkLst>
        </pc:cxnChg>
        <pc:cxnChg chg="add mod">
          <ac:chgData name="Xiaowu Hu" userId="1c2ad0e2-5d15-48bc-b04e-219d9abe181a" providerId="ADAL" clId="{81872997-0163-4B2B-885E-AE1D1271E889}" dt="2022-02-06T13:47:39.589" v="16215" actId="1035"/>
          <ac:cxnSpMkLst>
            <pc:docMk/>
            <pc:sldMk cId="2050191108" sldId="342"/>
            <ac:cxnSpMk id="45" creationId="{5F2D592C-AD26-4AB6-868A-D6374374F21F}"/>
          </ac:cxnSpMkLst>
        </pc:cxnChg>
        <pc:cxnChg chg="add mod">
          <ac:chgData name="Xiaowu Hu" userId="1c2ad0e2-5d15-48bc-b04e-219d9abe181a" providerId="ADAL" clId="{81872997-0163-4B2B-885E-AE1D1271E889}" dt="2022-02-06T13:47:57.179" v="16264" actId="1036"/>
          <ac:cxnSpMkLst>
            <pc:docMk/>
            <pc:sldMk cId="2050191108" sldId="342"/>
            <ac:cxnSpMk id="50" creationId="{6D5B6C9A-1146-41DE-8AB7-30CD8D07B161}"/>
          </ac:cxnSpMkLst>
        </pc:cxnChg>
        <pc:cxnChg chg="add mod">
          <ac:chgData name="Xiaowu Hu" userId="1c2ad0e2-5d15-48bc-b04e-219d9abe181a" providerId="ADAL" clId="{81872997-0163-4B2B-885E-AE1D1271E889}" dt="2022-02-06T13:49:27.027" v="16343" actId="208"/>
          <ac:cxnSpMkLst>
            <pc:docMk/>
            <pc:sldMk cId="2050191108" sldId="342"/>
            <ac:cxnSpMk id="55" creationId="{0A8876AA-2A17-46F1-9CB4-E689C30D9767}"/>
          </ac:cxnSpMkLst>
        </pc:cxnChg>
      </pc:sldChg>
      <pc:sldChg chg="addSp delSp modSp new mod modClrScheme chgLayout">
        <pc:chgData name="Xiaowu Hu" userId="1c2ad0e2-5d15-48bc-b04e-219d9abe181a" providerId="ADAL" clId="{81872997-0163-4B2B-885E-AE1D1271E889}" dt="2022-02-06T13:57:42.974" v="16822" actId="20577"/>
        <pc:sldMkLst>
          <pc:docMk/>
          <pc:sldMk cId="2368404165" sldId="343"/>
        </pc:sldMkLst>
        <pc:spChg chg="del mod ord">
          <ac:chgData name="Xiaowu Hu" userId="1c2ad0e2-5d15-48bc-b04e-219d9abe181a" providerId="ADAL" clId="{81872997-0163-4B2B-885E-AE1D1271E889}" dt="2022-02-06T13:57:32.393" v="16817" actId="700"/>
          <ac:spMkLst>
            <pc:docMk/>
            <pc:sldMk cId="2368404165" sldId="343"/>
            <ac:spMk id="2" creationId="{BFA289A7-E6A2-4E83-9817-C58B4F33B02D}"/>
          </ac:spMkLst>
        </pc:spChg>
        <pc:spChg chg="del mod ord">
          <ac:chgData name="Xiaowu Hu" userId="1c2ad0e2-5d15-48bc-b04e-219d9abe181a" providerId="ADAL" clId="{81872997-0163-4B2B-885E-AE1D1271E889}" dt="2022-02-06T13:57:32.393" v="16817" actId="700"/>
          <ac:spMkLst>
            <pc:docMk/>
            <pc:sldMk cId="2368404165" sldId="343"/>
            <ac:spMk id="3" creationId="{C1E7FEF5-F86A-4D11-B90C-E83B74045D54}"/>
          </ac:spMkLst>
        </pc:spChg>
        <pc:spChg chg="add mod ord">
          <ac:chgData name="Xiaowu Hu" userId="1c2ad0e2-5d15-48bc-b04e-219d9abe181a" providerId="ADAL" clId="{81872997-0163-4B2B-885E-AE1D1271E889}" dt="2022-02-06T13:57:42.974" v="16822" actId="20577"/>
          <ac:spMkLst>
            <pc:docMk/>
            <pc:sldMk cId="2368404165" sldId="343"/>
            <ac:spMk id="4" creationId="{48B74327-5D25-4B8B-8CB8-14BB78911021}"/>
          </ac:spMkLst>
        </pc:spChg>
        <pc:spChg chg="add mod ord">
          <ac:chgData name="Xiaowu Hu" userId="1c2ad0e2-5d15-48bc-b04e-219d9abe181a" providerId="ADAL" clId="{81872997-0163-4B2B-885E-AE1D1271E889}" dt="2022-02-06T13:57:32.393" v="16817" actId="700"/>
          <ac:spMkLst>
            <pc:docMk/>
            <pc:sldMk cId="2368404165" sldId="343"/>
            <ac:spMk id="5" creationId="{35D19825-1C50-4BDA-B2C3-7DFE29DAB840}"/>
          </ac:spMkLst>
        </pc:spChg>
      </pc:sldChg>
      <pc:sldChg chg="addSp delSp modSp new del mod modClrScheme chgLayout">
        <pc:chgData name="Xiaowu Hu" userId="1c2ad0e2-5d15-48bc-b04e-219d9abe181a" providerId="ADAL" clId="{81872997-0163-4B2B-885E-AE1D1271E889}" dt="2022-02-20T02:06:48.236" v="20014" actId="2696"/>
        <pc:sldMkLst>
          <pc:docMk/>
          <pc:sldMk cId="3518321696" sldId="344"/>
        </pc:sldMkLst>
        <pc:spChg chg="del mod ord">
          <ac:chgData name="Xiaowu Hu" userId="1c2ad0e2-5d15-48bc-b04e-219d9abe181a" providerId="ADAL" clId="{81872997-0163-4B2B-885E-AE1D1271E889}" dt="2022-02-06T13:57:53.937" v="16824" actId="700"/>
          <ac:spMkLst>
            <pc:docMk/>
            <pc:sldMk cId="3518321696" sldId="344"/>
            <ac:spMk id="2" creationId="{0AE3D206-D9C2-4B67-BB7E-A67AADA84002}"/>
          </ac:spMkLst>
        </pc:spChg>
        <pc:spChg chg="del mod ord">
          <ac:chgData name="Xiaowu Hu" userId="1c2ad0e2-5d15-48bc-b04e-219d9abe181a" providerId="ADAL" clId="{81872997-0163-4B2B-885E-AE1D1271E889}" dt="2022-02-06T13:57:53.937" v="16824" actId="700"/>
          <ac:spMkLst>
            <pc:docMk/>
            <pc:sldMk cId="3518321696" sldId="344"/>
            <ac:spMk id="3" creationId="{53424210-4842-41DE-A265-4D5317553924}"/>
          </ac:spMkLst>
        </pc:spChg>
        <pc:spChg chg="add mod ord">
          <ac:chgData name="Xiaowu Hu" userId="1c2ad0e2-5d15-48bc-b04e-219d9abe181a" providerId="ADAL" clId="{81872997-0163-4B2B-885E-AE1D1271E889}" dt="2022-02-06T13:58:02.569" v="16832" actId="20577"/>
          <ac:spMkLst>
            <pc:docMk/>
            <pc:sldMk cId="3518321696" sldId="344"/>
            <ac:spMk id="4" creationId="{846C7B22-3494-47D8-AF4F-BF9C1B6C9BC7}"/>
          </ac:spMkLst>
        </pc:spChg>
        <pc:spChg chg="add mod ord">
          <ac:chgData name="Xiaowu Hu" userId="1c2ad0e2-5d15-48bc-b04e-219d9abe181a" providerId="ADAL" clId="{81872997-0163-4B2B-885E-AE1D1271E889}" dt="2022-02-06T13:57:53.937" v="16824" actId="700"/>
          <ac:spMkLst>
            <pc:docMk/>
            <pc:sldMk cId="3518321696" sldId="344"/>
            <ac:spMk id="5" creationId="{DAD433BE-38D5-41F9-88DB-3A7FE8A9EE46}"/>
          </ac:spMkLst>
        </pc:spChg>
      </pc:sldChg>
      <pc:sldChg chg="addSp delSp modSp add mod">
        <pc:chgData name="Xiaowu Hu" userId="1c2ad0e2-5d15-48bc-b04e-219d9abe181a" providerId="ADAL" clId="{81872997-0163-4B2B-885E-AE1D1271E889}" dt="2022-02-07T02:17:00.319" v="17856" actId="1076"/>
        <pc:sldMkLst>
          <pc:docMk/>
          <pc:sldMk cId="3747871471" sldId="345"/>
        </pc:sldMkLst>
        <pc:spChg chg="mod">
          <ac:chgData name="Xiaowu Hu" userId="1c2ad0e2-5d15-48bc-b04e-219d9abe181a" providerId="ADAL" clId="{81872997-0163-4B2B-885E-AE1D1271E889}" dt="2022-02-07T02:06:01.288" v="17381" actId="20577"/>
          <ac:spMkLst>
            <pc:docMk/>
            <pc:sldMk cId="3747871471" sldId="345"/>
            <ac:spMk id="2" creationId="{FEFD2A97-5A97-4111-8124-ECD476669054}"/>
          </ac:spMkLst>
        </pc:spChg>
        <pc:spChg chg="mod">
          <ac:chgData name="Xiaowu Hu" userId="1c2ad0e2-5d15-48bc-b04e-219d9abe181a" providerId="ADAL" clId="{81872997-0163-4B2B-885E-AE1D1271E889}" dt="2022-02-07T02:17:00.319" v="17856" actId="1076"/>
          <ac:spMkLst>
            <pc:docMk/>
            <pc:sldMk cId="3747871471" sldId="345"/>
            <ac:spMk id="3" creationId="{637EBEC8-22DB-4B35-B0CC-D88A505E2B0E}"/>
          </ac:spMkLst>
        </pc:spChg>
        <pc:spChg chg="add mod">
          <ac:chgData name="Xiaowu Hu" userId="1c2ad0e2-5d15-48bc-b04e-219d9abe181a" providerId="ADAL" clId="{81872997-0163-4B2B-885E-AE1D1271E889}" dt="2022-02-07T02:16:39.487" v="17853" actId="208"/>
          <ac:spMkLst>
            <pc:docMk/>
            <pc:sldMk cId="3747871471" sldId="345"/>
            <ac:spMk id="5" creationId="{CC4CAA92-B8C7-4D0B-AEDD-9CFBCB8AC3EE}"/>
          </ac:spMkLst>
        </pc:spChg>
        <pc:spChg chg="add mod">
          <ac:chgData name="Xiaowu Hu" userId="1c2ad0e2-5d15-48bc-b04e-219d9abe181a" providerId="ADAL" clId="{81872997-0163-4B2B-885E-AE1D1271E889}" dt="2022-02-07T02:00:02.038" v="16875" actId="693"/>
          <ac:spMkLst>
            <pc:docMk/>
            <pc:sldMk cId="3747871471" sldId="345"/>
            <ac:spMk id="6" creationId="{C6F7385E-E1E7-4ABD-9377-9D1F61A884C1}"/>
          </ac:spMkLst>
        </pc:spChg>
        <pc:spChg chg="del">
          <ac:chgData name="Xiaowu Hu" userId="1c2ad0e2-5d15-48bc-b04e-219d9abe181a" providerId="ADAL" clId="{81872997-0163-4B2B-885E-AE1D1271E889}" dt="2022-02-07T01:56:44.541" v="16845" actId="478"/>
          <ac:spMkLst>
            <pc:docMk/>
            <pc:sldMk cId="3747871471" sldId="345"/>
            <ac:spMk id="16" creationId="{2C504999-7210-48A0-9113-A1811B21E0C8}"/>
          </ac:spMkLst>
        </pc:spChg>
        <pc:spChg chg="del">
          <ac:chgData name="Xiaowu Hu" userId="1c2ad0e2-5d15-48bc-b04e-219d9abe181a" providerId="ADAL" clId="{81872997-0163-4B2B-885E-AE1D1271E889}" dt="2022-02-07T01:56:39.801" v="16843" actId="478"/>
          <ac:spMkLst>
            <pc:docMk/>
            <pc:sldMk cId="3747871471" sldId="345"/>
            <ac:spMk id="23" creationId="{FD2AD1DD-D836-4EAB-ADC5-E63C3209C420}"/>
          </ac:spMkLst>
        </pc:spChg>
        <pc:spChg chg="del">
          <ac:chgData name="Xiaowu Hu" userId="1c2ad0e2-5d15-48bc-b04e-219d9abe181a" providerId="ADAL" clId="{81872997-0163-4B2B-885E-AE1D1271E889}" dt="2022-02-07T01:56:48.871" v="16847" actId="478"/>
          <ac:spMkLst>
            <pc:docMk/>
            <pc:sldMk cId="3747871471" sldId="345"/>
            <ac:spMk id="36" creationId="{59C7A578-338A-422C-9266-E7FCD40A08B3}"/>
          </ac:spMkLst>
        </pc:spChg>
        <pc:spChg chg="del">
          <ac:chgData name="Xiaowu Hu" userId="1c2ad0e2-5d15-48bc-b04e-219d9abe181a" providerId="ADAL" clId="{81872997-0163-4B2B-885E-AE1D1271E889}" dt="2022-02-07T01:56:41.763" v="16844" actId="478"/>
          <ac:spMkLst>
            <pc:docMk/>
            <pc:sldMk cId="3747871471" sldId="345"/>
            <ac:spMk id="37" creationId="{BE4E0BC7-F409-48E7-8B64-086E350565A2}"/>
          </ac:spMkLst>
        </pc:spChg>
        <pc:spChg chg="del">
          <ac:chgData name="Xiaowu Hu" userId="1c2ad0e2-5d15-48bc-b04e-219d9abe181a" providerId="ADAL" clId="{81872997-0163-4B2B-885E-AE1D1271E889}" dt="2022-02-07T01:56:50.864" v="16848" actId="478"/>
          <ac:spMkLst>
            <pc:docMk/>
            <pc:sldMk cId="3747871471" sldId="345"/>
            <ac:spMk id="38" creationId="{E2651649-38D8-49DE-98E1-3A007EFD7CEC}"/>
          </ac:spMkLst>
        </pc:spChg>
        <pc:spChg chg="del">
          <ac:chgData name="Xiaowu Hu" userId="1c2ad0e2-5d15-48bc-b04e-219d9abe181a" providerId="ADAL" clId="{81872997-0163-4B2B-885E-AE1D1271E889}" dt="2022-02-07T01:56:46.880" v="16846" actId="478"/>
          <ac:spMkLst>
            <pc:docMk/>
            <pc:sldMk cId="3747871471" sldId="345"/>
            <ac:spMk id="39" creationId="{35BA148D-832C-40D8-AD37-1190DFCCC204}"/>
          </ac:spMkLst>
        </pc:spChg>
        <pc:spChg chg="del">
          <ac:chgData name="Xiaowu Hu" userId="1c2ad0e2-5d15-48bc-b04e-219d9abe181a" providerId="ADAL" clId="{81872997-0163-4B2B-885E-AE1D1271E889}" dt="2022-02-07T01:56:52.447" v="16849" actId="478"/>
          <ac:spMkLst>
            <pc:docMk/>
            <pc:sldMk cId="3747871471" sldId="345"/>
            <ac:spMk id="43" creationId="{E6342634-DAEC-499C-9BEA-FA1B08A66B35}"/>
          </ac:spMkLst>
        </pc:spChg>
        <pc:spChg chg="del">
          <ac:chgData name="Xiaowu Hu" userId="1c2ad0e2-5d15-48bc-b04e-219d9abe181a" providerId="ADAL" clId="{81872997-0163-4B2B-885E-AE1D1271E889}" dt="2022-02-07T01:56:55.735" v="16851" actId="478"/>
          <ac:spMkLst>
            <pc:docMk/>
            <pc:sldMk cId="3747871471" sldId="345"/>
            <ac:spMk id="47" creationId="{34867130-9C91-4D22-B69F-CC3F2AC8B717}"/>
          </ac:spMkLst>
        </pc:spChg>
        <pc:spChg chg="del">
          <ac:chgData name="Xiaowu Hu" userId="1c2ad0e2-5d15-48bc-b04e-219d9abe181a" providerId="ADAL" clId="{81872997-0163-4B2B-885E-AE1D1271E889}" dt="2022-02-07T01:56:58.578" v="16852" actId="478"/>
          <ac:spMkLst>
            <pc:docMk/>
            <pc:sldMk cId="3747871471" sldId="345"/>
            <ac:spMk id="52" creationId="{C42517D3-B44C-431A-94C6-E42ABDBD5809}"/>
          </ac:spMkLst>
        </pc:spChg>
        <pc:spChg chg="del">
          <ac:chgData name="Xiaowu Hu" userId="1c2ad0e2-5d15-48bc-b04e-219d9abe181a" providerId="ADAL" clId="{81872997-0163-4B2B-885E-AE1D1271E889}" dt="2022-02-07T01:56:54.119" v="16850" actId="478"/>
          <ac:spMkLst>
            <pc:docMk/>
            <pc:sldMk cId="3747871471" sldId="345"/>
            <ac:spMk id="53" creationId="{AC9B0D31-6458-49AE-9564-C89E4A4CF223}"/>
          </ac:spMkLst>
        </pc:spChg>
        <pc:graphicFrameChg chg="modGraphic">
          <ac:chgData name="Xiaowu Hu" userId="1c2ad0e2-5d15-48bc-b04e-219d9abe181a" providerId="ADAL" clId="{81872997-0163-4B2B-885E-AE1D1271E889}" dt="2022-02-07T01:56:36.280" v="16842" actId="20577"/>
          <ac:graphicFrameMkLst>
            <pc:docMk/>
            <pc:sldMk cId="3747871471" sldId="345"/>
            <ac:graphicFrameMk id="4" creationId="{500E0B3B-A168-464D-A284-7A78A30565A6}"/>
          </ac:graphicFrameMkLst>
        </pc:graphicFrameChg>
        <pc:cxnChg chg="del">
          <ac:chgData name="Xiaowu Hu" userId="1c2ad0e2-5d15-48bc-b04e-219d9abe181a" providerId="ADAL" clId="{81872997-0163-4B2B-885E-AE1D1271E889}" dt="2022-02-07T01:57:07.786" v="16854" actId="478"/>
          <ac:cxnSpMkLst>
            <pc:docMk/>
            <pc:sldMk cId="3747871471" sldId="345"/>
            <ac:cxnSpMk id="7" creationId="{1E065A12-3EA5-49DD-84F5-6220B5433A22}"/>
          </ac:cxnSpMkLst>
        </pc:cxnChg>
        <pc:cxnChg chg="del">
          <ac:chgData name="Xiaowu Hu" userId="1c2ad0e2-5d15-48bc-b04e-219d9abe181a" providerId="ADAL" clId="{81872997-0163-4B2B-885E-AE1D1271E889}" dt="2022-02-07T01:57:07.226" v="16853" actId="478"/>
          <ac:cxnSpMkLst>
            <pc:docMk/>
            <pc:sldMk cId="3747871471" sldId="345"/>
            <ac:cxnSpMk id="14" creationId="{3B6EE845-A139-45C6-8A8B-D6B712BBD983}"/>
          </ac:cxnSpMkLst>
        </pc:cxnChg>
        <pc:cxnChg chg="del">
          <ac:chgData name="Xiaowu Hu" userId="1c2ad0e2-5d15-48bc-b04e-219d9abe181a" providerId="ADAL" clId="{81872997-0163-4B2B-885E-AE1D1271E889}" dt="2022-02-07T01:57:09.876" v="16857" actId="478"/>
          <ac:cxnSpMkLst>
            <pc:docMk/>
            <pc:sldMk cId="3747871471" sldId="345"/>
            <ac:cxnSpMk id="18" creationId="{E364694F-E55B-4617-90FE-2C5A3F387D54}"/>
          </ac:cxnSpMkLst>
        </pc:cxnChg>
        <pc:cxnChg chg="del">
          <ac:chgData name="Xiaowu Hu" userId="1c2ad0e2-5d15-48bc-b04e-219d9abe181a" providerId="ADAL" clId="{81872997-0163-4B2B-885E-AE1D1271E889}" dt="2022-02-07T01:57:08.470" v="16855" actId="478"/>
          <ac:cxnSpMkLst>
            <pc:docMk/>
            <pc:sldMk cId="3747871471" sldId="345"/>
            <ac:cxnSpMk id="21" creationId="{CD9E9E49-8989-47C0-A3C1-6BCBC2578B9B}"/>
          </ac:cxnSpMkLst>
        </pc:cxnChg>
        <pc:cxnChg chg="del">
          <ac:chgData name="Xiaowu Hu" userId="1c2ad0e2-5d15-48bc-b04e-219d9abe181a" providerId="ADAL" clId="{81872997-0163-4B2B-885E-AE1D1271E889}" dt="2022-02-07T01:57:12.062" v="16859" actId="478"/>
          <ac:cxnSpMkLst>
            <pc:docMk/>
            <pc:sldMk cId="3747871471" sldId="345"/>
            <ac:cxnSpMk id="25" creationId="{AC9DFA53-5CD3-4467-9257-476F320754C1}"/>
          </ac:cxnSpMkLst>
        </pc:cxnChg>
        <pc:cxnChg chg="del">
          <ac:chgData name="Xiaowu Hu" userId="1c2ad0e2-5d15-48bc-b04e-219d9abe181a" providerId="ADAL" clId="{81872997-0163-4B2B-885E-AE1D1271E889}" dt="2022-02-07T01:57:09.067" v="16856" actId="478"/>
          <ac:cxnSpMkLst>
            <pc:docMk/>
            <pc:sldMk cId="3747871471" sldId="345"/>
            <ac:cxnSpMk id="27" creationId="{7931A278-90E6-4C12-9635-AF31BE51A68A}"/>
          </ac:cxnSpMkLst>
        </pc:cxnChg>
        <pc:cxnChg chg="del">
          <ac:chgData name="Xiaowu Hu" userId="1c2ad0e2-5d15-48bc-b04e-219d9abe181a" providerId="ADAL" clId="{81872997-0163-4B2B-885E-AE1D1271E889}" dt="2022-02-07T01:57:17.453" v="16864" actId="478"/>
          <ac:cxnSpMkLst>
            <pc:docMk/>
            <pc:sldMk cId="3747871471" sldId="345"/>
            <ac:cxnSpMk id="30" creationId="{E0678665-8F49-4FB3-BE99-4EAE5AC455BB}"/>
          </ac:cxnSpMkLst>
        </pc:cxnChg>
        <pc:cxnChg chg="del">
          <ac:chgData name="Xiaowu Hu" userId="1c2ad0e2-5d15-48bc-b04e-219d9abe181a" providerId="ADAL" clId="{81872997-0163-4B2B-885E-AE1D1271E889}" dt="2022-02-07T01:57:10.868" v="16858" actId="478"/>
          <ac:cxnSpMkLst>
            <pc:docMk/>
            <pc:sldMk cId="3747871471" sldId="345"/>
            <ac:cxnSpMk id="34" creationId="{74C6F1B2-6111-4D20-A5ED-C2465A72B546}"/>
          </ac:cxnSpMkLst>
        </pc:cxnChg>
        <pc:cxnChg chg="del">
          <ac:chgData name="Xiaowu Hu" userId="1c2ad0e2-5d15-48bc-b04e-219d9abe181a" providerId="ADAL" clId="{81872997-0163-4B2B-885E-AE1D1271E889}" dt="2022-02-07T01:57:13.229" v="16860" actId="478"/>
          <ac:cxnSpMkLst>
            <pc:docMk/>
            <pc:sldMk cId="3747871471" sldId="345"/>
            <ac:cxnSpMk id="41" creationId="{205452C9-A8F1-48D5-9E22-DAEC9230854A}"/>
          </ac:cxnSpMkLst>
        </pc:cxnChg>
        <pc:cxnChg chg="del">
          <ac:chgData name="Xiaowu Hu" userId="1c2ad0e2-5d15-48bc-b04e-219d9abe181a" providerId="ADAL" clId="{81872997-0163-4B2B-885E-AE1D1271E889}" dt="2022-02-07T01:57:15.407" v="16862" actId="478"/>
          <ac:cxnSpMkLst>
            <pc:docMk/>
            <pc:sldMk cId="3747871471" sldId="345"/>
            <ac:cxnSpMk id="45" creationId="{5F2D592C-AD26-4AB6-868A-D6374374F21F}"/>
          </ac:cxnSpMkLst>
        </pc:cxnChg>
        <pc:cxnChg chg="del">
          <ac:chgData name="Xiaowu Hu" userId="1c2ad0e2-5d15-48bc-b04e-219d9abe181a" providerId="ADAL" clId="{81872997-0163-4B2B-885E-AE1D1271E889}" dt="2022-02-07T01:57:16.272" v="16863" actId="478"/>
          <ac:cxnSpMkLst>
            <pc:docMk/>
            <pc:sldMk cId="3747871471" sldId="345"/>
            <ac:cxnSpMk id="50" creationId="{6D5B6C9A-1146-41DE-8AB7-30CD8D07B161}"/>
          </ac:cxnSpMkLst>
        </pc:cxnChg>
        <pc:cxnChg chg="del">
          <ac:chgData name="Xiaowu Hu" userId="1c2ad0e2-5d15-48bc-b04e-219d9abe181a" providerId="ADAL" clId="{81872997-0163-4B2B-885E-AE1D1271E889}" dt="2022-02-07T01:57:14.463" v="16861" actId="478"/>
          <ac:cxnSpMkLst>
            <pc:docMk/>
            <pc:sldMk cId="3747871471" sldId="345"/>
            <ac:cxnSpMk id="55" creationId="{0A8876AA-2A17-46F1-9CB4-E689C30D9767}"/>
          </ac:cxnSpMkLst>
        </pc:cxnChg>
      </pc:sldChg>
      <pc:sldChg chg="addSp delSp modSp add del mod modShow">
        <pc:chgData name="Xiaowu Hu" userId="1c2ad0e2-5d15-48bc-b04e-219d9abe181a" providerId="ADAL" clId="{81872997-0163-4B2B-885E-AE1D1271E889}" dt="2022-02-20T02:17:18.920" v="20020" actId="47"/>
        <pc:sldMkLst>
          <pc:docMk/>
          <pc:sldMk cId="2325941684" sldId="346"/>
        </pc:sldMkLst>
        <pc:spChg chg="mod">
          <ac:chgData name="Xiaowu Hu" userId="1c2ad0e2-5d15-48bc-b04e-219d9abe181a" providerId="ADAL" clId="{81872997-0163-4B2B-885E-AE1D1271E889}" dt="2022-02-07T02:28:10.566" v="17877" actId="20577"/>
          <ac:spMkLst>
            <pc:docMk/>
            <pc:sldMk cId="2325941684" sldId="346"/>
            <ac:spMk id="2" creationId="{0D7FF478-1C85-437E-AE71-0935DA379C9E}"/>
          </ac:spMkLst>
        </pc:spChg>
        <pc:spChg chg="del">
          <ac:chgData name="Xiaowu Hu" userId="1c2ad0e2-5d15-48bc-b04e-219d9abe181a" providerId="ADAL" clId="{81872997-0163-4B2B-885E-AE1D1271E889}" dt="2022-02-07T02:27:55.319" v="17870" actId="478"/>
          <ac:spMkLst>
            <pc:docMk/>
            <pc:sldMk cId="2325941684" sldId="346"/>
            <ac:spMk id="3" creationId="{FF38C9AF-5DCA-4C71-8264-C35B9753679E}"/>
          </ac:spMkLst>
        </pc:spChg>
        <pc:spChg chg="mod">
          <ac:chgData name="Xiaowu Hu" userId="1c2ad0e2-5d15-48bc-b04e-219d9abe181a" providerId="ADAL" clId="{81872997-0163-4B2B-885E-AE1D1271E889}" dt="2022-02-07T02:28:42.088" v="17899" actId="20577"/>
          <ac:spMkLst>
            <pc:docMk/>
            <pc:sldMk cId="2325941684" sldId="346"/>
            <ac:spMk id="5" creationId="{D6DA37DC-754F-413C-83CC-BE321608F7FF}"/>
          </ac:spMkLst>
        </pc:spChg>
        <pc:spChg chg="mod">
          <ac:chgData name="Xiaowu Hu" userId="1c2ad0e2-5d15-48bc-b04e-219d9abe181a" providerId="ADAL" clId="{81872997-0163-4B2B-885E-AE1D1271E889}" dt="2022-02-07T02:28:46.210" v="17903" actId="6549"/>
          <ac:spMkLst>
            <pc:docMk/>
            <pc:sldMk cId="2325941684" sldId="346"/>
            <ac:spMk id="6" creationId="{619FF1EF-B06B-44FF-BCE0-C5D1F6E6C108}"/>
          </ac:spMkLst>
        </pc:spChg>
        <pc:spChg chg="mod">
          <ac:chgData name="Xiaowu Hu" userId="1c2ad0e2-5d15-48bc-b04e-219d9abe181a" providerId="ADAL" clId="{81872997-0163-4B2B-885E-AE1D1271E889}" dt="2022-02-07T02:28:49.300" v="17907" actId="6549"/>
          <ac:spMkLst>
            <pc:docMk/>
            <pc:sldMk cId="2325941684" sldId="346"/>
            <ac:spMk id="7" creationId="{F8DEE6C8-C4D5-42B7-8CF6-5CC5C2E90BFB}"/>
          </ac:spMkLst>
        </pc:spChg>
        <pc:spChg chg="mod">
          <ac:chgData name="Xiaowu Hu" userId="1c2ad0e2-5d15-48bc-b04e-219d9abe181a" providerId="ADAL" clId="{81872997-0163-4B2B-885E-AE1D1271E889}" dt="2022-02-07T02:28:53.005" v="17912" actId="6549"/>
          <ac:spMkLst>
            <pc:docMk/>
            <pc:sldMk cId="2325941684" sldId="346"/>
            <ac:spMk id="8" creationId="{B7B1E604-A435-4F4D-A4F4-B4E377A61C51}"/>
          </ac:spMkLst>
        </pc:spChg>
        <pc:spChg chg="mod">
          <ac:chgData name="Xiaowu Hu" userId="1c2ad0e2-5d15-48bc-b04e-219d9abe181a" providerId="ADAL" clId="{81872997-0163-4B2B-885E-AE1D1271E889}" dt="2022-02-07T02:28:37.626" v="17896" actId="20577"/>
          <ac:spMkLst>
            <pc:docMk/>
            <pc:sldMk cId="2325941684" sldId="346"/>
            <ac:spMk id="10" creationId="{8388DF5A-F2D3-43AA-81C4-27B49F2D4ACF}"/>
          </ac:spMkLst>
        </pc:spChg>
        <pc:spChg chg="add del mod">
          <ac:chgData name="Xiaowu Hu" userId="1c2ad0e2-5d15-48bc-b04e-219d9abe181a" providerId="ADAL" clId="{81872997-0163-4B2B-885E-AE1D1271E889}" dt="2022-02-07T02:27:57.493" v="17871" actId="22"/>
          <ac:spMkLst>
            <pc:docMk/>
            <pc:sldMk cId="2325941684" sldId="346"/>
            <ac:spMk id="23" creationId="{C728F843-0163-4426-A302-5424666E06D1}"/>
          </ac:spMkLst>
        </pc:spChg>
        <pc:spChg chg="mod">
          <ac:chgData name="Xiaowu Hu" userId="1c2ad0e2-5d15-48bc-b04e-219d9abe181a" providerId="ADAL" clId="{81872997-0163-4B2B-885E-AE1D1271E889}" dt="2022-02-07T02:28:30.661" v="17892" actId="20577"/>
          <ac:spMkLst>
            <pc:docMk/>
            <pc:sldMk cId="2325941684" sldId="346"/>
            <ac:spMk id="39" creationId="{0C535F8F-05BD-49AA-8BA0-4AE49400EE4C}"/>
          </ac:spMkLst>
        </pc:spChg>
        <pc:spChg chg="mod">
          <ac:chgData name="Xiaowu Hu" userId="1c2ad0e2-5d15-48bc-b04e-219d9abe181a" providerId="ADAL" clId="{81872997-0163-4B2B-885E-AE1D1271E889}" dt="2022-02-07T02:28:21.360" v="17882" actId="20577"/>
          <ac:spMkLst>
            <pc:docMk/>
            <pc:sldMk cId="2325941684" sldId="346"/>
            <ac:spMk id="40" creationId="{537399F8-5F5F-4D66-9D5D-2F8459D499E6}"/>
          </ac:spMkLst>
        </pc:spChg>
        <pc:spChg chg="mod">
          <ac:chgData name="Xiaowu Hu" userId="1c2ad0e2-5d15-48bc-b04e-219d9abe181a" providerId="ADAL" clId="{81872997-0163-4B2B-885E-AE1D1271E889}" dt="2022-02-07T02:29:08.426" v="17941" actId="20577"/>
          <ac:spMkLst>
            <pc:docMk/>
            <pc:sldMk cId="2325941684" sldId="346"/>
            <ac:spMk id="41" creationId="{09085564-98C6-4BF1-A769-F9A3E875536E}"/>
          </ac:spMkLst>
        </pc:spChg>
        <pc:spChg chg="mod">
          <ac:chgData name="Xiaowu Hu" userId="1c2ad0e2-5d15-48bc-b04e-219d9abe181a" providerId="ADAL" clId="{81872997-0163-4B2B-885E-AE1D1271E889}" dt="2022-02-07T02:29:10.712" v="17946" actId="20577"/>
          <ac:spMkLst>
            <pc:docMk/>
            <pc:sldMk cId="2325941684" sldId="346"/>
            <ac:spMk id="42" creationId="{D194987C-42C7-423C-A106-C0E19EF3E8CA}"/>
          </ac:spMkLst>
        </pc:spChg>
        <pc:spChg chg="mod">
          <ac:chgData name="Xiaowu Hu" userId="1c2ad0e2-5d15-48bc-b04e-219d9abe181a" providerId="ADAL" clId="{81872997-0163-4B2B-885E-AE1D1271E889}" dt="2022-02-07T02:29:03.872" v="17931" actId="20577"/>
          <ac:spMkLst>
            <pc:docMk/>
            <pc:sldMk cId="2325941684" sldId="346"/>
            <ac:spMk id="43" creationId="{72F6191F-B024-4DAB-AF72-9962B5DFFDEA}"/>
          </ac:spMkLst>
        </pc:spChg>
        <pc:spChg chg="mod">
          <ac:chgData name="Xiaowu Hu" userId="1c2ad0e2-5d15-48bc-b04e-219d9abe181a" providerId="ADAL" clId="{81872997-0163-4B2B-885E-AE1D1271E889}" dt="2022-02-07T02:29:01.579" v="17926" actId="20577"/>
          <ac:spMkLst>
            <pc:docMk/>
            <pc:sldMk cId="2325941684" sldId="346"/>
            <ac:spMk id="44" creationId="{85B67C44-9542-4491-8A49-CA4CB0E13E4B}"/>
          </ac:spMkLst>
        </pc:spChg>
        <pc:spChg chg="mod">
          <ac:chgData name="Xiaowu Hu" userId="1c2ad0e2-5d15-48bc-b04e-219d9abe181a" providerId="ADAL" clId="{81872997-0163-4B2B-885E-AE1D1271E889}" dt="2022-02-07T02:29:06.105" v="17936" actId="20577"/>
          <ac:spMkLst>
            <pc:docMk/>
            <pc:sldMk cId="2325941684" sldId="346"/>
            <ac:spMk id="52" creationId="{656B50F0-9D23-4A17-80DF-E00710B828D8}"/>
          </ac:spMkLst>
        </pc:spChg>
        <pc:spChg chg="mod">
          <ac:chgData name="Xiaowu Hu" userId="1c2ad0e2-5d15-48bc-b04e-219d9abe181a" providerId="ADAL" clId="{81872997-0163-4B2B-885E-AE1D1271E889}" dt="2022-02-07T02:28:59.099" v="17920" actId="20577"/>
          <ac:spMkLst>
            <pc:docMk/>
            <pc:sldMk cId="2325941684" sldId="346"/>
            <ac:spMk id="53" creationId="{F75EA855-EC09-4F8F-9A24-27025A2860C6}"/>
          </ac:spMkLst>
        </pc:spChg>
        <pc:picChg chg="add mod">
          <ac:chgData name="Xiaowu Hu" userId="1c2ad0e2-5d15-48bc-b04e-219d9abe181a" providerId="ADAL" clId="{81872997-0163-4B2B-885E-AE1D1271E889}" dt="2022-02-07T02:29:15.008" v="17947" actId="14100"/>
          <ac:picMkLst>
            <pc:docMk/>
            <pc:sldMk cId="2325941684" sldId="346"/>
            <ac:picMk id="24" creationId="{96F72077-1746-4592-A61E-89D00F638490}"/>
          </ac:picMkLst>
        </pc:picChg>
      </pc:sldChg>
      <pc:sldChg chg="modSp mod">
        <pc:chgData name="Xiaowu Hu" userId="1c2ad0e2-5d15-48bc-b04e-219d9abe181a" providerId="ADAL" clId="{81872997-0163-4B2B-885E-AE1D1271E889}" dt="2022-02-20T00:42:31.838" v="19332" actId="20577"/>
        <pc:sldMkLst>
          <pc:docMk/>
          <pc:sldMk cId="1682940312" sldId="351"/>
        </pc:sldMkLst>
        <pc:spChg chg="mod">
          <ac:chgData name="Xiaowu Hu" userId="1c2ad0e2-5d15-48bc-b04e-219d9abe181a" providerId="ADAL" clId="{81872997-0163-4B2B-885E-AE1D1271E889}" dt="2022-02-20T00:42:31.838" v="19332" actId="20577"/>
          <ac:spMkLst>
            <pc:docMk/>
            <pc:sldMk cId="1682940312" sldId="351"/>
            <ac:spMk id="3" creationId="{11C4CF6A-B894-43F5-8FBA-0C8F0EBC6894}"/>
          </ac:spMkLst>
        </pc:spChg>
      </pc:sldChg>
      <pc:sldChg chg="addSp modSp new mod">
        <pc:chgData name="Xiaowu Hu" userId="1c2ad0e2-5d15-48bc-b04e-219d9abe181a" providerId="ADAL" clId="{81872997-0163-4B2B-885E-AE1D1271E889}" dt="2022-02-20T00:54:21.438" v="19757" actId="20577"/>
        <pc:sldMkLst>
          <pc:docMk/>
          <pc:sldMk cId="1405644596" sldId="352"/>
        </pc:sldMkLst>
        <pc:spChg chg="mod">
          <ac:chgData name="Xiaowu Hu" userId="1c2ad0e2-5d15-48bc-b04e-219d9abe181a" providerId="ADAL" clId="{81872997-0163-4B2B-885E-AE1D1271E889}" dt="2022-02-20T00:50:16.883" v="19433" actId="20577"/>
          <ac:spMkLst>
            <pc:docMk/>
            <pc:sldMk cId="1405644596" sldId="352"/>
            <ac:spMk id="2" creationId="{674F3B0B-B837-484D-8C92-57A4AE318E2F}"/>
          </ac:spMkLst>
        </pc:spChg>
        <pc:spChg chg="mod">
          <ac:chgData name="Xiaowu Hu" userId="1c2ad0e2-5d15-48bc-b04e-219d9abe181a" providerId="ADAL" clId="{81872997-0163-4B2B-885E-AE1D1271E889}" dt="2022-02-20T00:54:21.438" v="19757" actId="20577"/>
          <ac:spMkLst>
            <pc:docMk/>
            <pc:sldMk cId="1405644596" sldId="352"/>
            <ac:spMk id="3" creationId="{E4A528DE-C56A-48B1-9EA9-0A7E8F592E63}"/>
          </ac:spMkLst>
        </pc:spChg>
        <pc:graphicFrameChg chg="add">
          <ac:chgData name="Xiaowu Hu" userId="1c2ad0e2-5d15-48bc-b04e-219d9abe181a" providerId="ADAL" clId="{81872997-0163-4B2B-885E-AE1D1271E889}" dt="2022-02-20T00:50:39.450" v="19434" actId="22"/>
          <ac:graphicFrameMkLst>
            <pc:docMk/>
            <pc:sldMk cId="1405644596" sldId="352"/>
            <ac:graphicFrameMk id="5" creationId="{DC7EAA25-ED81-4AB8-9D5B-1AFE9FF61871}"/>
          </ac:graphicFrameMkLst>
        </pc:graphicFrameChg>
      </pc:sldChg>
      <pc:sldChg chg="addSp delSp modSp add mod modAnim">
        <pc:chgData name="Xiaowu Hu" userId="1c2ad0e2-5d15-48bc-b04e-219d9abe181a" providerId="ADAL" clId="{81872997-0163-4B2B-885E-AE1D1271E889}" dt="2022-02-20T06:04:08.986" v="20585"/>
        <pc:sldMkLst>
          <pc:docMk/>
          <pc:sldMk cId="491640498" sldId="353"/>
        </pc:sldMkLst>
        <pc:spChg chg="mod">
          <ac:chgData name="Xiaowu Hu" userId="1c2ad0e2-5d15-48bc-b04e-219d9abe181a" providerId="ADAL" clId="{81872997-0163-4B2B-885E-AE1D1271E889}" dt="2022-02-20T05:54:58.682" v="20392" actId="6549"/>
          <ac:spMkLst>
            <pc:docMk/>
            <pc:sldMk cId="491640498" sldId="353"/>
            <ac:spMk id="2" creationId="{FEFD2A97-5A97-4111-8124-ECD476669054}"/>
          </ac:spMkLst>
        </pc:spChg>
        <pc:spChg chg="mod">
          <ac:chgData name="Xiaowu Hu" userId="1c2ad0e2-5d15-48bc-b04e-219d9abe181a" providerId="ADAL" clId="{81872997-0163-4B2B-885E-AE1D1271E889}" dt="2022-02-20T06:01:33.254" v="20562" actId="20577"/>
          <ac:spMkLst>
            <pc:docMk/>
            <pc:sldMk cId="491640498" sldId="353"/>
            <ac:spMk id="3" creationId="{637EBEC8-22DB-4B35-B0CC-D88A505E2B0E}"/>
          </ac:spMkLst>
        </pc:spChg>
        <pc:grpChg chg="del mod">
          <ac:chgData name="Xiaowu Hu" userId="1c2ad0e2-5d15-48bc-b04e-219d9abe181a" providerId="ADAL" clId="{81872997-0163-4B2B-885E-AE1D1271E889}" dt="2022-02-20T06:02:49.834" v="20569"/>
          <ac:grpSpMkLst>
            <pc:docMk/>
            <pc:sldMk cId="491640498" sldId="353"/>
            <ac:grpSpMk id="10" creationId="{95AC2952-F212-40AD-9193-B533C566EBCD}"/>
          </ac:grpSpMkLst>
        </pc:grpChg>
        <pc:grpChg chg="mod">
          <ac:chgData name="Xiaowu Hu" userId="1c2ad0e2-5d15-48bc-b04e-219d9abe181a" providerId="ADAL" clId="{81872997-0163-4B2B-885E-AE1D1271E889}" dt="2022-02-20T06:02:49.834" v="20569"/>
          <ac:grpSpMkLst>
            <pc:docMk/>
            <pc:sldMk cId="491640498" sldId="353"/>
            <ac:grpSpMk id="11" creationId="{4637D556-AEB4-4EBC-8544-B8A21D4D3653}"/>
          </ac:grpSpMkLst>
        </pc:grpChg>
        <pc:grpChg chg="mod">
          <ac:chgData name="Xiaowu Hu" userId="1c2ad0e2-5d15-48bc-b04e-219d9abe181a" providerId="ADAL" clId="{81872997-0163-4B2B-885E-AE1D1271E889}" dt="2022-02-20T06:03:38.546" v="20577"/>
          <ac:grpSpMkLst>
            <pc:docMk/>
            <pc:sldMk cId="491640498" sldId="353"/>
            <ac:grpSpMk id="16" creationId="{36EEF374-8733-4763-A5DC-2CBA5F2682EB}"/>
          </ac:grpSpMkLst>
        </pc:grpChg>
        <pc:grpChg chg="mod">
          <ac:chgData name="Xiaowu Hu" userId="1c2ad0e2-5d15-48bc-b04e-219d9abe181a" providerId="ADAL" clId="{81872997-0163-4B2B-885E-AE1D1271E889}" dt="2022-02-20T06:03:43.681" v="20582"/>
          <ac:grpSpMkLst>
            <pc:docMk/>
            <pc:sldMk cId="491640498" sldId="353"/>
            <ac:grpSpMk id="21" creationId="{E5A74E42-B604-49C6-A8AB-BADD9F09635F}"/>
          </ac:grpSpMkLst>
        </pc:grpChg>
        <pc:inkChg chg="add mod">
          <ac:chgData name="Xiaowu Hu" userId="1c2ad0e2-5d15-48bc-b04e-219d9abe181a" providerId="ADAL" clId="{81872997-0163-4B2B-885E-AE1D1271E889}" dt="2022-02-20T06:02:49.834" v="20569"/>
          <ac:inkMkLst>
            <pc:docMk/>
            <pc:sldMk cId="491640498" sldId="353"/>
            <ac:inkMk id="4" creationId="{259465FD-F56B-4E25-AA42-889373ED48F8}"/>
          </ac:inkMkLst>
        </pc:inkChg>
        <pc:inkChg chg="add mod">
          <ac:chgData name="Xiaowu Hu" userId="1c2ad0e2-5d15-48bc-b04e-219d9abe181a" providerId="ADAL" clId="{81872997-0163-4B2B-885E-AE1D1271E889}" dt="2022-02-20T06:02:49.834" v="20569"/>
          <ac:inkMkLst>
            <pc:docMk/>
            <pc:sldMk cId="491640498" sldId="353"/>
            <ac:inkMk id="6" creationId="{5E157EC9-391A-45FC-844F-5C8EF71A97EB}"/>
          </ac:inkMkLst>
        </pc:inkChg>
        <pc:inkChg chg="add mod">
          <ac:chgData name="Xiaowu Hu" userId="1c2ad0e2-5d15-48bc-b04e-219d9abe181a" providerId="ADAL" clId="{81872997-0163-4B2B-885E-AE1D1271E889}" dt="2022-02-20T06:02:49.834" v="20569"/>
          <ac:inkMkLst>
            <pc:docMk/>
            <pc:sldMk cId="491640498" sldId="353"/>
            <ac:inkMk id="7" creationId="{18122C9F-369C-45E8-B6B1-7444A3DD039D}"/>
          </ac:inkMkLst>
        </pc:inkChg>
        <pc:inkChg chg="add mod">
          <ac:chgData name="Xiaowu Hu" userId="1c2ad0e2-5d15-48bc-b04e-219d9abe181a" providerId="ADAL" clId="{81872997-0163-4B2B-885E-AE1D1271E889}" dt="2022-02-20T06:02:49.834" v="20569"/>
          <ac:inkMkLst>
            <pc:docMk/>
            <pc:sldMk cId="491640498" sldId="353"/>
            <ac:inkMk id="8" creationId="{35169C38-CBD5-47F9-898B-DB663FF45F48}"/>
          </ac:inkMkLst>
        </pc:inkChg>
        <pc:inkChg chg="add mod">
          <ac:chgData name="Xiaowu Hu" userId="1c2ad0e2-5d15-48bc-b04e-219d9abe181a" providerId="ADAL" clId="{81872997-0163-4B2B-885E-AE1D1271E889}" dt="2022-02-20T06:02:49.834" v="20569"/>
          <ac:inkMkLst>
            <pc:docMk/>
            <pc:sldMk cId="491640498" sldId="353"/>
            <ac:inkMk id="9" creationId="{7D25817F-6F2F-4EF0-AD5B-0CC3462AAB2E}"/>
          </ac:inkMkLst>
        </pc:inkChg>
        <pc:inkChg chg="add mod">
          <ac:chgData name="Xiaowu Hu" userId="1c2ad0e2-5d15-48bc-b04e-219d9abe181a" providerId="ADAL" clId="{81872997-0163-4B2B-885E-AE1D1271E889}" dt="2022-02-20T06:03:38.546" v="20577"/>
          <ac:inkMkLst>
            <pc:docMk/>
            <pc:sldMk cId="491640498" sldId="353"/>
            <ac:inkMk id="12" creationId="{FC6F7468-54A4-4018-98B4-62EDFE227E3E}"/>
          </ac:inkMkLst>
        </pc:inkChg>
        <pc:inkChg chg="add mod">
          <ac:chgData name="Xiaowu Hu" userId="1c2ad0e2-5d15-48bc-b04e-219d9abe181a" providerId="ADAL" clId="{81872997-0163-4B2B-885E-AE1D1271E889}" dt="2022-02-20T06:03:38.546" v="20577"/>
          <ac:inkMkLst>
            <pc:docMk/>
            <pc:sldMk cId="491640498" sldId="353"/>
            <ac:inkMk id="13" creationId="{F32E8020-C884-4B79-A35B-89E74D011818}"/>
          </ac:inkMkLst>
        </pc:inkChg>
        <pc:inkChg chg="add mod">
          <ac:chgData name="Xiaowu Hu" userId="1c2ad0e2-5d15-48bc-b04e-219d9abe181a" providerId="ADAL" clId="{81872997-0163-4B2B-885E-AE1D1271E889}" dt="2022-02-20T06:03:38.546" v="20577"/>
          <ac:inkMkLst>
            <pc:docMk/>
            <pc:sldMk cId="491640498" sldId="353"/>
            <ac:inkMk id="14" creationId="{404D0B5A-ED9D-451A-9E43-4D00D69CA70D}"/>
          </ac:inkMkLst>
        </pc:inkChg>
        <pc:inkChg chg="add mod">
          <ac:chgData name="Xiaowu Hu" userId="1c2ad0e2-5d15-48bc-b04e-219d9abe181a" providerId="ADAL" clId="{81872997-0163-4B2B-885E-AE1D1271E889}" dt="2022-02-20T06:03:38.546" v="20577"/>
          <ac:inkMkLst>
            <pc:docMk/>
            <pc:sldMk cId="491640498" sldId="353"/>
            <ac:inkMk id="15" creationId="{B7BE6883-3828-43FA-B2EA-C5962B1025A8}"/>
          </ac:inkMkLst>
        </pc:inkChg>
        <pc:inkChg chg="add mod">
          <ac:chgData name="Xiaowu Hu" userId="1c2ad0e2-5d15-48bc-b04e-219d9abe181a" providerId="ADAL" clId="{81872997-0163-4B2B-885E-AE1D1271E889}" dt="2022-02-20T06:03:43.681" v="20582"/>
          <ac:inkMkLst>
            <pc:docMk/>
            <pc:sldMk cId="491640498" sldId="353"/>
            <ac:inkMk id="17" creationId="{01D15FD3-922A-477E-B787-932AE68CD760}"/>
          </ac:inkMkLst>
        </pc:inkChg>
        <pc:inkChg chg="add mod">
          <ac:chgData name="Xiaowu Hu" userId="1c2ad0e2-5d15-48bc-b04e-219d9abe181a" providerId="ADAL" clId="{81872997-0163-4B2B-885E-AE1D1271E889}" dt="2022-02-20T06:03:43.681" v="20582"/>
          <ac:inkMkLst>
            <pc:docMk/>
            <pc:sldMk cId="491640498" sldId="353"/>
            <ac:inkMk id="18" creationId="{E218B3DA-4E9E-45A3-8CE3-A176BBC53A5F}"/>
          </ac:inkMkLst>
        </pc:inkChg>
        <pc:inkChg chg="add mod">
          <ac:chgData name="Xiaowu Hu" userId="1c2ad0e2-5d15-48bc-b04e-219d9abe181a" providerId="ADAL" clId="{81872997-0163-4B2B-885E-AE1D1271E889}" dt="2022-02-20T06:03:43.681" v="20582"/>
          <ac:inkMkLst>
            <pc:docMk/>
            <pc:sldMk cId="491640498" sldId="353"/>
            <ac:inkMk id="19" creationId="{0F1AB809-CB97-4577-8D2C-B56882A98C7C}"/>
          </ac:inkMkLst>
        </pc:inkChg>
        <pc:inkChg chg="add mod">
          <ac:chgData name="Xiaowu Hu" userId="1c2ad0e2-5d15-48bc-b04e-219d9abe181a" providerId="ADAL" clId="{81872997-0163-4B2B-885E-AE1D1271E889}" dt="2022-02-20T06:03:43.681" v="20582"/>
          <ac:inkMkLst>
            <pc:docMk/>
            <pc:sldMk cId="491640498" sldId="353"/>
            <ac:inkMk id="20" creationId="{BC3DB053-BAB1-419C-AE1F-8E70A7C5463D}"/>
          </ac:inkMkLst>
        </pc:inkChg>
      </pc:sldChg>
      <pc:sldChg chg="addSp modSp add del mod">
        <pc:chgData name="Xiaowu Hu" userId="1c2ad0e2-5d15-48bc-b04e-219d9abe181a" providerId="ADAL" clId="{81872997-0163-4B2B-885E-AE1D1271E889}" dt="2022-02-20T03:05:08.273" v="20152" actId="47"/>
        <pc:sldMkLst>
          <pc:docMk/>
          <pc:sldMk cId="1530627030" sldId="353"/>
        </pc:sldMkLst>
        <pc:spChg chg="mod">
          <ac:chgData name="Xiaowu Hu" userId="1c2ad0e2-5d15-48bc-b04e-219d9abe181a" providerId="ADAL" clId="{81872997-0163-4B2B-885E-AE1D1271E889}" dt="2022-02-20T02:18:31.708" v="20043" actId="20577"/>
          <ac:spMkLst>
            <pc:docMk/>
            <pc:sldMk cId="1530627030" sldId="353"/>
            <ac:spMk id="2" creationId="{E5707974-9087-4F64-87AA-ADD5AB54C39F}"/>
          </ac:spMkLst>
        </pc:spChg>
        <pc:spChg chg="mod">
          <ac:chgData name="Xiaowu Hu" userId="1c2ad0e2-5d15-48bc-b04e-219d9abe181a" providerId="ADAL" clId="{81872997-0163-4B2B-885E-AE1D1271E889}" dt="2022-02-20T02:31:22.395" v="20150" actId="27636"/>
          <ac:spMkLst>
            <pc:docMk/>
            <pc:sldMk cId="1530627030" sldId="353"/>
            <ac:spMk id="3" creationId="{29402158-EC7D-412E-80EC-892BEF313058}"/>
          </ac:spMkLst>
        </pc:spChg>
        <pc:picChg chg="add mod">
          <ac:chgData name="Xiaowu Hu" userId="1c2ad0e2-5d15-48bc-b04e-219d9abe181a" providerId="ADAL" clId="{81872997-0163-4B2B-885E-AE1D1271E889}" dt="2022-02-20T02:19:09.039" v="20051" actId="1076"/>
          <ac:picMkLst>
            <pc:docMk/>
            <pc:sldMk cId="1530627030" sldId="353"/>
            <ac:picMk id="24" creationId="{EFB6A775-DC79-4985-A287-7BD75F34844E}"/>
          </ac:picMkLst>
        </pc:picChg>
      </pc:sldChg>
    </pc:docChg>
  </pc:docChgLst>
  <pc:docChgLst>
    <pc:chgData name="Xiaowu Hu" userId="1c2ad0e2-5d15-48bc-b04e-219d9abe181a" providerId="ADAL" clId="{783A5349-218D-4B25-BC2D-57CC7E87C618}"/>
    <pc:docChg chg="undo custSel modSld sldOrd">
      <pc:chgData name="Xiaowu Hu" userId="1c2ad0e2-5d15-48bc-b04e-219d9abe181a" providerId="ADAL" clId="{783A5349-218D-4B25-BC2D-57CC7E87C618}" dt="2022-03-14T05:19:41.873" v="834" actId="20577"/>
      <pc:docMkLst>
        <pc:docMk/>
      </pc:docMkLst>
      <pc:sldChg chg="modSp mod">
        <pc:chgData name="Xiaowu Hu" userId="1c2ad0e2-5d15-48bc-b04e-219d9abe181a" providerId="ADAL" clId="{783A5349-218D-4B25-BC2D-57CC7E87C618}" dt="2022-03-14T04:12:56.363" v="226" actId="6549"/>
        <pc:sldMkLst>
          <pc:docMk/>
          <pc:sldMk cId="1433145161" sldId="278"/>
        </pc:sldMkLst>
        <pc:spChg chg="mod">
          <ac:chgData name="Xiaowu Hu" userId="1c2ad0e2-5d15-48bc-b04e-219d9abe181a" providerId="ADAL" clId="{783A5349-218D-4B25-BC2D-57CC7E87C618}" dt="2022-03-14T04:11:02.828" v="190" actId="1076"/>
          <ac:spMkLst>
            <pc:docMk/>
            <pc:sldMk cId="1433145161" sldId="278"/>
            <ac:spMk id="4" creationId="{7B73CD52-F8C0-4DDA-BBF7-DEAB7A9F5101}"/>
          </ac:spMkLst>
        </pc:spChg>
        <pc:spChg chg="mod">
          <ac:chgData name="Xiaowu Hu" userId="1c2ad0e2-5d15-48bc-b04e-219d9abe181a" providerId="ADAL" clId="{783A5349-218D-4B25-BC2D-57CC7E87C618}" dt="2022-03-14T04:11:10.285" v="191" actId="1076"/>
          <ac:spMkLst>
            <pc:docMk/>
            <pc:sldMk cId="1433145161" sldId="278"/>
            <ac:spMk id="6" creationId="{ED94A7C1-9FD0-4B5F-829D-FA4E187C1494}"/>
          </ac:spMkLst>
        </pc:spChg>
        <pc:spChg chg="mod">
          <ac:chgData name="Xiaowu Hu" userId="1c2ad0e2-5d15-48bc-b04e-219d9abe181a" providerId="ADAL" clId="{783A5349-218D-4B25-BC2D-57CC7E87C618}" dt="2022-03-14T04:11:14.501" v="192" actId="14100"/>
          <ac:spMkLst>
            <pc:docMk/>
            <pc:sldMk cId="1433145161" sldId="278"/>
            <ac:spMk id="10" creationId="{8B64C0E5-9A43-48B2-ADE4-29C6BA6C8DC1}"/>
          </ac:spMkLst>
        </pc:spChg>
        <pc:spChg chg="mod">
          <ac:chgData name="Xiaowu Hu" userId="1c2ad0e2-5d15-48bc-b04e-219d9abe181a" providerId="ADAL" clId="{783A5349-218D-4B25-BC2D-57CC7E87C618}" dt="2022-03-14T04:12:56.363" v="226" actId="6549"/>
          <ac:spMkLst>
            <pc:docMk/>
            <pc:sldMk cId="1433145161" sldId="278"/>
            <ac:spMk id="25" creationId="{FB004834-7E4C-4B30-8664-506C878DF048}"/>
          </ac:spMkLst>
        </pc:spChg>
        <pc:spChg chg="mod">
          <ac:chgData name="Xiaowu Hu" userId="1c2ad0e2-5d15-48bc-b04e-219d9abe181a" providerId="ADAL" clId="{783A5349-218D-4B25-BC2D-57CC7E87C618}" dt="2022-03-14T04:12:32.946" v="224" actId="6549"/>
          <ac:spMkLst>
            <pc:docMk/>
            <pc:sldMk cId="1433145161" sldId="278"/>
            <ac:spMk id="27" creationId="{98B4E883-053C-4741-B7F3-0F48808A491C}"/>
          </ac:spMkLst>
        </pc:spChg>
        <pc:spChg chg="mod">
          <ac:chgData name="Xiaowu Hu" userId="1c2ad0e2-5d15-48bc-b04e-219d9abe181a" providerId="ADAL" clId="{783A5349-218D-4B25-BC2D-57CC7E87C618}" dt="2022-03-14T04:09:57.813" v="183" actId="14100"/>
          <ac:spMkLst>
            <pc:docMk/>
            <pc:sldMk cId="1433145161" sldId="278"/>
            <ac:spMk id="32" creationId="{7A693740-0118-4536-9CBC-91FEC88CEAC3}"/>
          </ac:spMkLst>
        </pc:spChg>
        <pc:spChg chg="mod">
          <ac:chgData name="Xiaowu Hu" userId="1c2ad0e2-5d15-48bc-b04e-219d9abe181a" providerId="ADAL" clId="{783A5349-218D-4B25-BC2D-57CC7E87C618}" dt="2022-03-14T04:12:40.645" v="225" actId="14100"/>
          <ac:spMkLst>
            <pc:docMk/>
            <pc:sldMk cId="1433145161" sldId="278"/>
            <ac:spMk id="38" creationId="{2A12D098-1263-48FD-AC80-5E2E56068F00}"/>
          </ac:spMkLst>
        </pc:spChg>
      </pc:sldChg>
      <pc:sldChg chg="modSp mod">
        <pc:chgData name="Xiaowu Hu" userId="1c2ad0e2-5d15-48bc-b04e-219d9abe181a" providerId="ADAL" clId="{783A5349-218D-4B25-BC2D-57CC7E87C618}" dt="2022-03-14T03:56:01.801" v="39" actId="20577"/>
        <pc:sldMkLst>
          <pc:docMk/>
          <pc:sldMk cId="2864705603" sldId="290"/>
        </pc:sldMkLst>
        <pc:spChg chg="mod">
          <ac:chgData name="Xiaowu Hu" userId="1c2ad0e2-5d15-48bc-b04e-219d9abe181a" providerId="ADAL" clId="{783A5349-218D-4B25-BC2D-57CC7E87C618}" dt="2022-03-14T03:56:01.801" v="39" actId="20577"/>
          <ac:spMkLst>
            <pc:docMk/>
            <pc:sldMk cId="2864705603" sldId="290"/>
            <ac:spMk id="3" creationId="{729DBBBD-AFA3-4B30-9328-405FD86921B0}"/>
          </ac:spMkLst>
        </pc:spChg>
      </pc:sldChg>
      <pc:sldChg chg="addSp delSp modSp mod delAnim modAnim">
        <pc:chgData name="Xiaowu Hu" userId="1c2ad0e2-5d15-48bc-b04e-219d9abe181a" providerId="ADAL" clId="{783A5349-218D-4B25-BC2D-57CC7E87C618}" dt="2022-03-14T04:22:27.750" v="394"/>
        <pc:sldMkLst>
          <pc:docMk/>
          <pc:sldMk cId="2295127653" sldId="296"/>
        </pc:sldMkLst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7" creationId="{A1CB7807-5CDD-445C-A5EB-353320ECC4E3}"/>
          </ac:spMkLst>
        </pc:spChg>
        <pc:spChg chg="add mod 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8" creationId="{0A8ADB89-3754-4285-A586-7C9FF32DA34B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9" creationId="{2AEAD61B-6229-4FD8-B48D-7AF48ED81726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11" creationId="{AA9FE707-9A0B-41E7-80F7-BE88AACC7B72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13" creationId="{826DF756-1464-4C6F-A015-B45C298ADFBD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21" creationId="{DA3097B4-4802-426F-BD71-EC776C41FBEA}"/>
          </ac:spMkLst>
        </pc:spChg>
        <pc:spChg chg="topLvl">
          <ac:chgData name="Xiaowu Hu" userId="1c2ad0e2-5d15-48bc-b04e-219d9abe181a" providerId="ADAL" clId="{783A5349-218D-4B25-BC2D-57CC7E87C618}" dt="2022-03-14T04:18:31.602" v="244" actId="165"/>
          <ac:spMkLst>
            <pc:docMk/>
            <pc:sldMk cId="2295127653" sldId="296"/>
            <ac:spMk id="25" creationId="{AD8CE6F6-CA62-4B52-B963-8AFB4904E1AB}"/>
          </ac:spMkLst>
        </pc:spChg>
        <pc:spChg chg="ord topLvl">
          <ac:chgData name="Xiaowu Hu" userId="1c2ad0e2-5d15-48bc-b04e-219d9abe181a" providerId="ADAL" clId="{783A5349-218D-4B25-BC2D-57CC7E87C618}" dt="2022-03-14T04:19:21.694" v="249" actId="167"/>
          <ac:spMkLst>
            <pc:docMk/>
            <pc:sldMk cId="2295127653" sldId="296"/>
            <ac:spMk id="27" creationId="{DCE8F233-B70D-4662-AC34-EBE2F79D7FCC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29" creationId="{615A23DA-5ACF-4AC8-9691-2C71100F3A32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31" creationId="{D5A5DE1D-047A-434D-B5E5-85AFAB20E6EF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33" creationId="{3C7B9B65-C8A0-4D31-8729-A198E7C70663}"/>
          </ac:spMkLst>
        </pc:spChg>
        <pc:spChg chg="topLvl">
          <ac:chgData name="Xiaowu Hu" userId="1c2ad0e2-5d15-48bc-b04e-219d9abe181a" providerId="ADAL" clId="{783A5349-218D-4B25-BC2D-57CC7E87C618}" dt="2022-03-14T04:19:10.940" v="248" actId="165"/>
          <ac:spMkLst>
            <pc:docMk/>
            <pc:sldMk cId="2295127653" sldId="296"/>
            <ac:spMk id="35" creationId="{31C60012-EA3E-424C-B511-10CE9B64D49D}"/>
          </ac:spMkLst>
        </pc:spChg>
        <pc:spChg chg="mod">
          <ac:chgData name="Xiaowu Hu" userId="1c2ad0e2-5d15-48bc-b04e-219d9abe181a" providerId="ADAL" clId="{783A5349-218D-4B25-BC2D-57CC7E87C618}" dt="2022-03-14T04:22:03.307" v="391" actId="14100"/>
          <ac:spMkLst>
            <pc:docMk/>
            <pc:sldMk cId="2295127653" sldId="296"/>
            <ac:spMk id="39" creationId="{7AAD7E6A-E364-4D55-AF33-D9B7943304B4}"/>
          </ac:spMkLst>
        </pc:spChg>
        <pc:grpChg chg="add del">
          <ac:chgData name="Xiaowu Hu" userId="1c2ad0e2-5d15-48bc-b04e-219d9abe181a" providerId="ADAL" clId="{783A5349-218D-4B25-BC2D-57CC7E87C618}" dt="2022-03-14T04:19:10.940" v="248" actId="165"/>
          <ac:grpSpMkLst>
            <pc:docMk/>
            <pc:sldMk cId="2295127653" sldId="296"/>
            <ac:grpSpMk id="10" creationId="{DB762E98-6ADE-43AC-821D-041005B4203A}"/>
          </ac:grpSpMkLst>
        </pc:grpChg>
        <pc:grpChg chg="add mod">
          <ac:chgData name="Xiaowu Hu" userId="1c2ad0e2-5d15-48bc-b04e-219d9abe181a" providerId="ADAL" clId="{783A5349-218D-4B25-BC2D-57CC7E87C618}" dt="2022-03-14T04:21:22.617" v="362" actId="1036"/>
          <ac:grpSpMkLst>
            <pc:docMk/>
            <pc:sldMk cId="2295127653" sldId="296"/>
            <ac:grpSpMk id="12" creationId="{8AFD6ABC-51EC-4E5F-A8A5-7DFCB9AFDEA7}"/>
          </ac:grpSpMkLst>
        </pc:grpChg>
        <pc:grpChg chg="del">
          <ac:chgData name="Xiaowu Hu" userId="1c2ad0e2-5d15-48bc-b04e-219d9abe181a" providerId="ADAL" clId="{783A5349-218D-4B25-BC2D-57CC7E87C618}" dt="2022-03-14T04:18:31.602" v="244" actId="165"/>
          <ac:grpSpMkLst>
            <pc:docMk/>
            <pc:sldMk cId="2295127653" sldId="296"/>
            <ac:grpSpMk id="40" creationId="{F6803752-C5C1-4F19-A176-DEE6F0A401F3}"/>
          </ac:grpSpMkLst>
        </pc:grpChg>
        <pc:picChg chg="mod">
          <ac:chgData name="Xiaowu Hu" userId="1c2ad0e2-5d15-48bc-b04e-219d9abe181a" providerId="ADAL" clId="{783A5349-218D-4B25-BC2D-57CC7E87C618}" dt="2022-03-14T04:21:46.187" v="387" actId="1037"/>
          <ac:picMkLst>
            <pc:docMk/>
            <pc:sldMk cId="2295127653" sldId="296"/>
            <ac:picMk id="5" creationId="{C3D40271-BDF0-469C-82CD-FE452F0A2C4C}"/>
          </ac:picMkLst>
        </pc:picChg>
        <pc:picChg chg="add mod">
          <ac:chgData name="Xiaowu Hu" userId="1c2ad0e2-5d15-48bc-b04e-219d9abe181a" providerId="ADAL" clId="{783A5349-218D-4B25-BC2D-57CC7E87C618}" dt="2022-03-14T04:21:55.476" v="388" actId="1076"/>
          <ac:picMkLst>
            <pc:docMk/>
            <pc:sldMk cId="2295127653" sldId="296"/>
            <ac:picMk id="6" creationId="{09F11C69-D6D0-4CCE-B763-B8E5DA12CF04}"/>
          </ac:picMkLst>
        </pc:picChg>
        <pc:picChg chg="mod">
          <ac:chgData name="Xiaowu Hu" userId="1c2ad0e2-5d15-48bc-b04e-219d9abe181a" providerId="ADAL" clId="{783A5349-218D-4B25-BC2D-57CC7E87C618}" dt="2022-03-14T04:21:03.459" v="330" actId="1076"/>
          <ac:picMkLst>
            <pc:docMk/>
            <pc:sldMk cId="2295127653" sldId="296"/>
            <ac:picMk id="37" creationId="{F8825896-2875-42C7-89C8-3244E0436109}"/>
          </ac:picMkLst>
        </pc:picChg>
        <pc:cxnChg chg="topLvl">
          <ac:chgData name="Xiaowu Hu" userId="1c2ad0e2-5d15-48bc-b04e-219d9abe181a" providerId="ADAL" clId="{783A5349-218D-4B25-BC2D-57CC7E87C618}" dt="2022-03-14T04:19:10.940" v="248" actId="165"/>
          <ac:cxnSpMkLst>
            <pc:docMk/>
            <pc:sldMk cId="2295127653" sldId="296"/>
            <ac:cxnSpMk id="15" creationId="{993D9657-E9AB-4D5B-91FB-7ABA8192CE19}"/>
          </ac:cxnSpMkLst>
        </pc:cxnChg>
        <pc:cxnChg chg="topLvl">
          <ac:chgData name="Xiaowu Hu" userId="1c2ad0e2-5d15-48bc-b04e-219d9abe181a" providerId="ADAL" clId="{783A5349-218D-4B25-BC2D-57CC7E87C618}" dt="2022-03-14T04:19:10.940" v="248" actId="165"/>
          <ac:cxnSpMkLst>
            <pc:docMk/>
            <pc:sldMk cId="2295127653" sldId="296"/>
            <ac:cxnSpMk id="17" creationId="{341637AA-D5A6-46B3-B576-D3848CCC81D6}"/>
          </ac:cxnSpMkLst>
        </pc:cxnChg>
        <pc:cxnChg chg="topLvl">
          <ac:chgData name="Xiaowu Hu" userId="1c2ad0e2-5d15-48bc-b04e-219d9abe181a" providerId="ADAL" clId="{783A5349-218D-4B25-BC2D-57CC7E87C618}" dt="2022-03-14T04:19:10.940" v="248" actId="165"/>
          <ac:cxnSpMkLst>
            <pc:docMk/>
            <pc:sldMk cId="2295127653" sldId="296"/>
            <ac:cxnSpMk id="19" creationId="{A9669966-AE36-4520-AB7F-4D967C4BC714}"/>
          </ac:cxnSpMkLst>
        </pc:cxnChg>
      </pc:sldChg>
      <pc:sldChg chg="modSp mod">
        <pc:chgData name="Xiaowu Hu" userId="1c2ad0e2-5d15-48bc-b04e-219d9abe181a" providerId="ADAL" clId="{783A5349-218D-4B25-BC2D-57CC7E87C618}" dt="2022-03-14T05:03:48.223" v="482" actId="14100"/>
        <pc:sldMkLst>
          <pc:docMk/>
          <pc:sldMk cId="3343576235" sldId="303"/>
        </pc:sldMkLst>
        <pc:spChg chg="mod">
          <ac:chgData name="Xiaowu Hu" userId="1c2ad0e2-5d15-48bc-b04e-219d9abe181a" providerId="ADAL" clId="{783A5349-218D-4B25-BC2D-57CC7E87C618}" dt="2022-03-14T05:03:44.835" v="481" actId="1036"/>
          <ac:spMkLst>
            <pc:docMk/>
            <pc:sldMk cId="3343576235" sldId="303"/>
            <ac:spMk id="30" creationId="{F123AEED-2D58-4337-BAEE-164F05DA1AFA}"/>
          </ac:spMkLst>
        </pc:spChg>
        <pc:spChg chg="mod">
          <ac:chgData name="Xiaowu Hu" userId="1c2ad0e2-5d15-48bc-b04e-219d9abe181a" providerId="ADAL" clId="{783A5349-218D-4B25-BC2D-57CC7E87C618}" dt="2022-03-14T05:03:48.223" v="482" actId="14100"/>
          <ac:spMkLst>
            <pc:docMk/>
            <pc:sldMk cId="3343576235" sldId="303"/>
            <ac:spMk id="48" creationId="{4E924998-3BDE-4211-89FE-A6BC63AA8A0B}"/>
          </ac:spMkLst>
        </pc:spChg>
      </pc:sldChg>
      <pc:sldChg chg="addSp delSp modSp mod addAnim delAnim">
        <pc:chgData name="Xiaowu Hu" userId="1c2ad0e2-5d15-48bc-b04e-219d9abe181a" providerId="ADAL" clId="{783A5349-218D-4B25-BC2D-57CC7E87C618}" dt="2022-03-14T05:03:02.695" v="458" actId="14100"/>
        <pc:sldMkLst>
          <pc:docMk/>
          <pc:sldMk cId="1839332011" sldId="304"/>
        </pc:sldMkLst>
        <pc:spChg chg="add mod">
          <ac:chgData name="Xiaowu Hu" userId="1c2ad0e2-5d15-48bc-b04e-219d9abe181a" providerId="ADAL" clId="{783A5349-218D-4B25-BC2D-57CC7E87C618}" dt="2022-03-14T04:55:55.866" v="436" actId="1037"/>
          <ac:spMkLst>
            <pc:docMk/>
            <pc:sldMk cId="1839332011" sldId="304"/>
            <ac:spMk id="4" creationId="{E2E068FD-97BF-480D-9079-378EFD2E55D0}"/>
          </ac:spMkLst>
        </pc:spChg>
        <pc:picChg chg="add del mod">
          <ac:chgData name="Xiaowu Hu" userId="1c2ad0e2-5d15-48bc-b04e-219d9abe181a" providerId="ADAL" clId="{783A5349-218D-4B25-BC2D-57CC7E87C618}" dt="2022-03-14T05:02:48.888" v="456" actId="478"/>
          <ac:picMkLst>
            <pc:docMk/>
            <pc:sldMk cId="1839332011" sldId="304"/>
            <ac:picMk id="6" creationId="{E5F2A7C6-9041-4AEF-8E13-7E6512325786}"/>
          </ac:picMkLst>
        </pc:picChg>
        <pc:picChg chg="add mod">
          <ac:chgData name="Xiaowu Hu" userId="1c2ad0e2-5d15-48bc-b04e-219d9abe181a" providerId="ADAL" clId="{783A5349-218D-4B25-BC2D-57CC7E87C618}" dt="2022-03-14T05:01:30.809" v="454" actId="1036"/>
          <ac:picMkLst>
            <pc:docMk/>
            <pc:sldMk cId="1839332011" sldId="304"/>
            <ac:picMk id="9" creationId="{929FC321-FA64-434D-9F1E-C2B5ECA95EEE}"/>
          </ac:picMkLst>
        </pc:picChg>
        <pc:picChg chg="add mod">
          <ac:chgData name="Xiaowu Hu" userId="1c2ad0e2-5d15-48bc-b04e-219d9abe181a" providerId="ADAL" clId="{783A5349-218D-4B25-BC2D-57CC7E87C618}" dt="2022-03-14T05:03:02.695" v="458" actId="14100"/>
          <ac:picMkLst>
            <pc:docMk/>
            <pc:sldMk cId="1839332011" sldId="304"/>
            <ac:picMk id="13" creationId="{C4ED5C44-0075-4081-ADD8-771F4CC2E095}"/>
          </ac:picMkLst>
        </pc:picChg>
        <pc:picChg chg="add del">
          <ac:chgData name="Xiaowu Hu" userId="1c2ad0e2-5d15-48bc-b04e-219d9abe181a" providerId="ADAL" clId="{783A5349-218D-4B25-BC2D-57CC7E87C618}" dt="2022-03-14T05:01:07.691" v="440" actId="478"/>
          <ac:picMkLst>
            <pc:docMk/>
            <pc:sldMk cId="1839332011" sldId="304"/>
            <ac:picMk id="51" creationId="{24621E20-9992-403C-A05C-2C8AB26D5A58}"/>
          </ac:picMkLst>
        </pc:picChg>
      </pc:sldChg>
      <pc:sldChg chg="addSp delSp modSp mod modAnim">
        <pc:chgData name="Xiaowu Hu" userId="1c2ad0e2-5d15-48bc-b04e-219d9abe181a" providerId="ADAL" clId="{783A5349-218D-4B25-BC2D-57CC7E87C618}" dt="2022-03-14T05:09:47.498" v="692"/>
        <pc:sldMkLst>
          <pc:docMk/>
          <pc:sldMk cId="2822474901" sldId="306"/>
        </pc:sldMkLst>
        <pc:spChg chg="mod">
          <ac:chgData name="Xiaowu Hu" userId="1c2ad0e2-5d15-48bc-b04e-219d9abe181a" providerId="ADAL" clId="{783A5349-218D-4B25-BC2D-57CC7E87C618}" dt="2022-03-14T05:07:20.591" v="657" actId="14100"/>
          <ac:spMkLst>
            <pc:docMk/>
            <pc:sldMk cId="2822474901" sldId="306"/>
            <ac:spMk id="3" creationId="{A82451A2-5187-4416-A766-3245A8EEAEEC}"/>
          </ac:spMkLst>
        </pc:spChg>
        <pc:spChg chg="mod">
          <ac:chgData name="Xiaowu Hu" userId="1c2ad0e2-5d15-48bc-b04e-219d9abe181a" providerId="ADAL" clId="{783A5349-218D-4B25-BC2D-57CC7E87C618}" dt="2022-03-14T05:07:13.567" v="656" actId="14100"/>
          <ac:spMkLst>
            <pc:docMk/>
            <pc:sldMk cId="2822474901" sldId="306"/>
            <ac:spMk id="4" creationId="{72AB9470-0589-44A6-BFD6-122351B04749}"/>
          </ac:spMkLst>
        </pc:spChg>
        <pc:spChg chg="mod">
          <ac:chgData name="Xiaowu Hu" userId="1c2ad0e2-5d15-48bc-b04e-219d9abe181a" providerId="ADAL" clId="{783A5349-218D-4B25-BC2D-57CC7E87C618}" dt="2022-03-14T05:05:38.615" v="641" actId="1076"/>
          <ac:spMkLst>
            <pc:docMk/>
            <pc:sldMk cId="2822474901" sldId="306"/>
            <ac:spMk id="5" creationId="{FFB3C308-DC92-4BC8-86A5-2A8A0A605C1A}"/>
          </ac:spMkLst>
        </pc:spChg>
        <pc:grpChg chg="del mod">
          <ac:chgData name="Xiaowu Hu" userId="1c2ad0e2-5d15-48bc-b04e-219d9abe181a" providerId="ADAL" clId="{783A5349-218D-4B25-BC2D-57CC7E87C618}" dt="2022-03-14T05:07:57.754" v="674" actId="478"/>
          <ac:grpSpMkLst>
            <pc:docMk/>
            <pc:sldMk cId="2822474901" sldId="306"/>
            <ac:grpSpMk id="10" creationId="{EF578F0A-9AD5-4529-A34A-3256080E98BF}"/>
          </ac:grpSpMkLst>
        </pc:grpChg>
        <pc:grpChg chg="del mod">
          <ac:chgData name="Xiaowu Hu" userId="1c2ad0e2-5d15-48bc-b04e-219d9abe181a" providerId="ADAL" clId="{783A5349-218D-4B25-BC2D-57CC7E87C618}" dt="2022-03-14T05:06:23.254" v="651"/>
          <ac:grpSpMkLst>
            <pc:docMk/>
            <pc:sldMk cId="2822474901" sldId="306"/>
            <ac:grpSpMk id="14" creationId="{6F793345-A8EA-457A-9676-B56159C9218D}"/>
          </ac:grpSpMkLst>
        </pc:grpChg>
        <pc:grpChg chg="del mod">
          <ac:chgData name="Xiaowu Hu" userId="1c2ad0e2-5d15-48bc-b04e-219d9abe181a" providerId="ADAL" clId="{783A5349-218D-4B25-BC2D-57CC7E87C618}" dt="2022-03-14T05:07:53.899" v="673" actId="478"/>
          <ac:grpSpMkLst>
            <pc:docMk/>
            <pc:sldMk cId="2822474901" sldId="306"/>
            <ac:grpSpMk id="16" creationId="{830012C9-8425-46F0-9BD2-EB29D77446A2}"/>
          </ac:grpSpMkLst>
        </pc:grpChg>
        <pc:grpChg chg="mod">
          <ac:chgData name="Xiaowu Hu" userId="1c2ad0e2-5d15-48bc-b04e-219d9abe181a" providerId="ADAL" clId="{783A5349-218D-4B25-BC2D-57CC7E87C618}" dt="2022-03-14T05:08:08.195" v="679"/>
          <ac:grpSpMkLst>
            <pc:docMk/>
            <pc:sldMk cId="2822474901" sldId="306"/>
            <ac:grpSpMk id="31" creationId="{4A5910E9-6CB0-4E09-B1B0-984BA34D751E}"/>
          </ac:grpSpMkLst>
        </pc:grpChg>
        <pc:grpChg chg="mod">
          <ac:chgData name="Xiaowu Hu" userId="1c2ad0e2-5d15-48bc-b04e-219d9abe181a" providerId="ADAL" clId="{783A5349-218D-4B25-BC2D-57CC7E87C618}" dt="2022-03-14T05:08:15.400" v="682"/>
          <ac:grpSpMkLst>
            <pc:docMk/>
            <pc:sldMk cId="2822474901" sldId="306"/>
            <ac:grpSpMk id="34" creationId="{14ED1E8C-2A6E-42CA-8C5F-55892AB31C74}"/>
          </ac:grpSpMkLst>
        </pc:grpChg>
        <pc:picChg chg="add mod">
          <ac:chgData name="Xiaowu Hu" userId="1c2ad0e2-5d15-48bc-b04e-219d9abe181a" providerId="ADAL" clId="{783A5349-218D-4B25-BC2D-57CC7E87C618}" dt="2022-03-14T05:05:34.007" v="640" actId="1076"/>
          <ac:picMkLst>
            <pc:docMk/>
            <pc:sldMk cId="2822474901" sldId="306"/>
            <ac:picMk id="6" creationId="{4CB0DD31-AF27-42E2-AA1C-07446D27D1B7}"/>
          </ac:picMkLst>
        </pc:picChg>
        <pc:picChg chg="add mod">
          <ac:chgData name="Xiaowu Hu" userId="1c2ad0e2-5d15-48bc-b04e-219d9abe181a" providerId="ADAL" clId="{783A5349-218D-4B25-BC2D-57CC7E87C618}" dt="2022-03-14T05:05:32.830" v="639" actId="1076"/>
          <ac:picMkLst>
            <pc:docMk/>
            <pc:sldMk cId="2822474901" sldId="306"/>
            <ac:picMk id="27" creationId="{56DAB201-0218-4510-882D-22066DC88330}"/>
          </ac:picMkLst>
        </pc:picChg>
        <pc:picChg chg="mod">
          <ac:chgData name="Xiaowu Hu" userId="1c2ad0e2-5d15-48bc-b04e-219d9abe181a" providerId="ADAL" clId="{783A5349-218D-4B25-BC2D-57CC7E87C618}" dt="2022-03-14T05:07:05.494" v="655" actId="1076"/>
          <ac:picMkLst>
            <pc:docMk/>
            <pc:sldMk cId="2822474901" sldId="306"/>
            <ac:picMk id="65" creationId="{67298C97-9DF6-4E2C-9312-DBFE30BF3413}"/>
          </ac:picMkLst>
        </pc:picChg>
        <pc:inkChg chg="add mod">
          <ac:chgData name="Xiaowu Hu" userId="1c2ad0e2-5d15-48bc-b04e-219d9abe181a" providerId="ADAL" clId="{783A5349-218D-4B25-BC2D-57CC7E87C618}" dt="2022-03-14T05:05:57.018" v="645"/>
          <ac:inkMkLst>
            <pc:docMk/>
            <pc:sldMk cId="2822474901" sldId="306"/>
            <ac:inkMk id="7" creationId="{DE12F9AC-A3C9-4F8E-AF71-65AECC803900}"/>
          </ac:inkMkLst>
        </pc:inkChg>
        <pc:inkChg chg="add mod">
          <ac:chgData name="Xiaowu Hu" userId="1c2ad0e2-5d15-48bc-b04e-219d9abe181a" providerId="ADAL" clId="{783A5349-218D-4B25-BC2D-57CC7E87C618}" dt="2022-03-14T05:05:57.018" v="645"/>
          <ac:inkMkLst>
            <pc:docMk/>
            <pc:sldMk cId="2822474901" sldId="306"/>
            <ac:inkMk id="8" creationId="{C849088D-CD19-4E7D-A7CD-8BCD3D749785}"/>
          </ac:inkMkLst>
        </pc:inkChg>
        <pc:inkChg chg="add mod">
          <ac:chgData name="Xiaowu Hu" userId="1c2ad0e2-5d15-48bc-b04e-219d9abe181a" providerId="ADAL" clId="{783A5349-218D-4B25-BC2D-57CC7E87C618}" dt="2022-03-14T05:05:57.018" v="645"/>
          <ac:inkMkLst>
            <pc:docMk/>
            <pc:sldMk cId="2822474901" sldId="306"/>
            <ac:inkMk id="9" creationId="{54ED5146-54C4-49D8-BBFF-DD19F16331D9}"/>
          </ac:inkMkLst>
        </pc:inkChg>
        <pc:inkChg chg="add mod">
          <ac:chgData name="Xiaowu Hu" userId="1c2ad0e2-5d15-48bc-b04e-219d9abe181a" providerId="ADAL" clId="{783A5349-218D-4B25-BC2D-57CC7E87C618}" dt="2022-03-14T05:06:23.254" v="651"/>
          <ac:inkMkLst>
            <pc:docMk/>
            <pc:sldMk cId="2822474901" sldId="306"/>
            <ac:inkMk id="11" creationId="{F2BB6FB7-03F5-4F97-9A3D-A5825C5FE6FB}"/>
          </ac:inkMkLst>
        </pc:inkChg>
        <pc:inkChg chg="add mod">
          <ac:chgData name="Xiaowu Hu" userId="1c2ad0e2-5d15-48bc-b04e-219d9abe181a" providerId="ADAL" clId="{783A5349-218D-4B25-BC2D-57CC7E87C618}" dt="2022-03-14T05:06:23.254" v="651"/>
          <ac:inkMkLst>
            <pc:docMk/>
            <pc:sldMk cId="2822474901" sldId="306"/>
            <ac:inkMk id="12" creationId="{E2A8F717-D90A-422B-AE61-7580B5C0A367}"/>
          </ac:inkMkLst>
        </pc:inkChg>
        <pc:inkChg chg="add mod">
          <ac:chgData name="Xiaowu Hu" userId="1c2ad0e2-5d15-48bc-b04e-219d9abe181a" providerId="ADAL" clId="{783A5349-218D-4B25-BC2D-57CC7E87C618}" dt="2022-03-14T05:06:23.254" v="651"/>
          <ac:inkMkLst>
            <pc:docMk/>
            <pc:sldMk cId="2822474901" sldId="306"/>
            <ac:inkMk id="13" creationId="{66795377-1E27-413E-8255-9B707EEC88D0}"/>
          </ac:inkMkLst>
        </pc:inkChg>
        <pc:inkChg chg="add mod">
          <ac:chgData name="Xiaowu Hu" userId="1c2ad0e2-5d15-48bc-b04e-219d9abe181a" providerId="ADAL" clId="{783A5349-218D-4B25-BC2D-57CC7E87C618}" dt="2022-03-14T05:06:23.254" v="651"/>
          <ac:inkMkLst>
            <pc:docMk/>
            <pc:sldMk cId="2822474901" sldId="306"/>
            <ac:inkMk id="15" creationId="{235C87BB-B1EB-468B-9E41-BD31D9DFE485}"/>
          </ac:inkMkLst>
        </pc:inkChg>
        <pc:inkChg chg="add del">
          <ac:chgData name="Xiaowu Hu" userId="1c2ad0e2-5d15-48bc-b04e-219d9abe181a" providerId="ADAL" clId="{783A5349-218D-4B25-BC2D-57CC7E87C618}" dt="2022-03-14T05:06:52.954" v="653" actId="9405"/>
          <ac:inkMkLst>
            <pc:docMk/>
            <pc:sldMk cId="2822474901" sldId="306"/>
            <ac:inkMk id="17" creationId="{A61F7D69-9C0D-45E0-B13A-702E2DC7911E}"/>
          </ac:inkMkLst>
        </pc:inkChg>
        <pc:inkChg chg="add mod">
          <ac:chgData name="Xiaowu Hu" userId="1c2ad0e2-5d15-48bc-b04e-219d9abe181a" providerId="ADAL" clId="{783A5349-218D-4B25-BC2D-57CC7E87C618}" dt="2022-03-14T05:08:08.195" v="679"/>
          <ac:inkMkLst>
            <pc:docMk/>
            <pc:sldMk cId="2822474901" sldId="306"/>
            <ac:inkMk id="21" creationId="{74F3C5B8-D217-47C3-9B24-E92CDD28667A}"/>
          </ac:inkMkLst>
        </pc:inkChg>
        <pc:inkChg chg="add mod">
          <ac:chgData name="Xiaowu Hu" userId="1c2ad0e2-5d15-48bc-b04e-219d9abe181a" providerId="ADAL" clId="{783A5349-218D-4B25-BC2D-57CC7E87C618}" dt="2022-03-14T05:08:08.195" v="679"/>
          <ac:inkMkLst>
            <pc:docMk/>
            <pc:sldMk cId="2822474901" sldId="306"/>
            <ac:inkMk id="22" creationId="{DF676EBC-9109-4F19-9A6A-9E80CF98652B}"/>
          </ac:inkMkLst>
        </pc:inkChg>
        <pc:inkChg chg="add mod">
          <ac:chgData name="Xiaowu Hu" userId="1c2ad0e2-5d15-48bc-b04e-219d9abe181a" providerId="ADAL" clId="{783A5349-218D-4B25-BC2D-57CC7E87C618}" dt="2022-03-14T05:08:08.195" v="679"/>
          <ac:inkMkLst>
            <pc:docMk/>
            <pc:sldMk cId="2822474901" sldId="306"/>
            <ac:inkMk id="29" creationId="{1E8B819F-2C41-499F-9423-0E9883392202}"/>
          </ac:inkMkLst>
        </pc:inkChg>
        <pc:inkChg chg="add mod">
          <ac:chgData name="Xiaowu Hu" userId="1c2ad0e2-5d15-48bc-b04e-219d9abe181a" providerId="ADAL" clId="{783A5349-218D-4B25-BC2D-57CC7E87C618}" dt="2022-03-14T05:08:08.195" v="679"/>
          <ac:inkMkLst>
            <pc:docMk/>
            <pc:sldMk cId="2822474901" sldId="306"/>
            <ac:inkMk id="30" creationId="{94554A6C-831C-4B4B-9BB3-C50D4CFE14D1}"/>
          </ac:inkMkLst>
        </pc:inkChg>
        <pc:inkChg chg="add mod">
          <ac:chgData name="Xiaowu Hu" userId="1c2ad0e2-5d15-48bc-b04e-219d9abe181a" providerId="ADAL" clId="{783A5349-218D-4B25-BC2D-57CC7E87C618}" dt="2022-03-14T05:08:15.400" v="682"/>
          <ac:inkMkLst>
            <pc:docMk/>
            <pc:sldMk cId="2822474901" sldId="306"/>
            <ac:inkMk id="32" creationId="{7D2E8C60-98C5-4ADE-98C0-572FCCB3080E}"/>
          </ac:inkMkLst>
        </pc:inkChg>
        <pc:inkChg chg="add mod">
          <ac:chgData name="Xiaowu Hu" userId="1c2ad0e2-5d15-48bc-b04e-219d9abe181a" providerId="ADAL" clId="{783A5349-218D-4B25-BC2D-57CC7E87C618}" dt="2022-03-14T05:08:15.400" v="682"/>
          <ac:inkMkLst>
            <pc:docMk/>
            <pc:sldMk cId="2822474901" sldId="306"/>
            <ac:inkMk id="33" creationId="{30853469-118F-447B-BAF9-CE02B93A9DDC}"/>
          </ac:inkMkLst>
        </pc:inkChg>
        <pc:inkChg chg="add del">
          <ac:chgData name="Xiaowu Hu" userId="1c2ad0e2-5d15-48bc-b04e-219d9abe181a" providerId="ADAL" clId="{783A5349-218D-4B25-BC2D-57CC7E87C618}" dt="2022-03-14T05:08:37.634" v="684" actId="9405"/>
          <ac:inkMkLst>
            <pc:docMk/>
            <pc:sldMk cId="2822474901" sldId="306"/>
            <ac:inkMk id="36" creationId="{48019C6A-83D5-4493-8D18-46ABD050FCB1}"/>
          </ac:inkMkLst>
        </pc:inkChg>
      </pc:sldChg>
      <pc:sldChg chg="addSp delSp modSp mod modAnim">
        <pc:chgData name="Xiaowu Hu" userId="1c2ad0e2-5d15-48bc-b04e-219d9abe181a" providerId="ADAL" clId="{783A5349-218D-4B25-BC2D-57CC7E87C618}" dt="2022-03-14T05:14:39.944" v="756"/>
        <pc:sldMkLst>
          <pc:docMk/>
          <pc:sldMk cId="3076641597" sldId="307"/>
        </pc:sldMkLst>
        <pc:spChg chg="mod">
          <ac:chgData name="Xiaowu Hu" userId="1c2ad0e2-5d15-48bc-b04e-219d9abe181a" providerId="ADAL" clId="{783A5349-218D-4B25-BC2D-57CC7E87C618}" dt="2022-03-14T05:12:49.796" v="735" actId="14100"/>
          <ac:spMkLst>
            <pc:docMk/>
            <pc:sldMk cId="3076641597" sldId="307"/>
            <ac:spMk id="3" creationId="{31CF74D9-ED7E-4A22-AF9C-B210A2DDBB86}"/>
          </ac:spMkLst>
        </pc:spChg>
        <pc:spChg chg="mod">
          <ac:chgData name="Xiaowu Hu" userId="1c2ad0e2-5d15-48bc-b04e-219d9abe181a" providerId="ADAL" clId="{783A5349-218D-4B25-BC2D-57CC7E87C618}" dt="2022-03-14T05:12:53.701" v="736" actId="14100"/>
          <ac:spMkLst>
            <pc:docMk/>
            <pc:sldMk cId="3076641597" sldId="307"/>
            <ac:spMk id="4" creationId="{A40F6816-E623-47B2-A31D-DC7951512333}"/>
          </ac:spMkLst>
        </pc:spChg>
        <pc:spChg chg="mod">
          <ac:chgData name="Xiaowu Hu" userId="1c2ad0e2-5d15-48bc-b04e-219d9abe181a" providerId="ADAL" clId="{783A5349-218D-4B25-BC2D-57CC7E87C618}" dt="2022-03-14T05:12:25.371" v="729" actId="1076"/>
          <ac:spMkLst>
            <pc:docMk/>
            <pc:sldMk cId="3076641597" sldId="307"/>
            <ac:spMk id="5" creationId="{9AC89B1C-24C6-4278-A1B0-6805C389E407}"/>
          </ac:spMkLst>
        </pc:spChg>
        <pc:grpChg chg="del mod">
          <ac:chgData name="Xiaowu Hu" userId="1c2ad0e2-5d15-48bc-b04e-219d9abe181a" providerId="ADAL" clId="{783A5349-218D-4B25-BC2D-57CC7E87C618}" dt="2022-03-14T05:13:29.083" v="744"/>
          <ac:grpSpMkLst>
            <pc:docMk/>
            <pc:sldMk cId="3076641597" sldId="307"/>
            <ac:grpSpMk id="10" creationId="{4A889106-6065-467A-BD2A-9C5EA4AEC48D}"/>
          </ac:grpSpMkLst>
        </pc:grpChg>
        <pc:grpChg chg="mod">
          <ac:chgData name="Xiaowu Hu" userId="1c2ad0e2-5d15-48bc-b04e-219d9abe181a" providerId="ADAL" clId="{783A5349-218D-4B25-BC2D-57CC7E87C618}" dt="2022-03-14T05:13:29.083" v="744"/>
          <ac:grpSpMkLst>
            <pc:docMk/>
            <pc:sldMk cId="3076641597" sldId="307"/>
            <ac:grpSpMk id="20" creationId="{2FFC306B-04AC-4A27-A0F1-764643C0CE61}"/>
          </ac:grpSpMkLst>
        </pc:grpChg>
        <pc:grpChg chg="mod">
          <ac:chgData name="Xiaowu Hu" userId="1c2ad0e2-5d15-48bc-b04e-219d9abe181a" providerId="ADAL" clId="{783A5349-218D-4B25-BC2D-57CC7E87C618}" dt="2022-03-14T05:13:44.248" v="747"/>
          <ac:grpSpMkLst>
            <pc:docMk/>
            <pc:sldMk cId="3076641597" sldId="307"/>
            <ac:grpSpMk id="28" creationId="{C7696B47-EAC0-4569-96D9-0D5A867318A9}"/>
          </ac:grpSpMkLst>
        </pc:grpChg>
        <pc:picChg chg="add mod">
          <ac:chgData name="Xiaowu Hu" userId="1c2ad0e2-5d15-48bc-b04e-219d9abe181a" providerId="ADAL" clId="{783A5349-218D-4B25-BC2D-57CC7E87C618}" dt="2022-03-14T05:12:30.030" v="732" actId="1076"/>
          <ac:picMkLst>
            <pc:docMk/>
            <pc:sldMk cId="3076641597" sldId="307"/>
            <ac:picMk id="26" creationId="{2445ADB6-7151-459B-B486-12498D10F389}"/>
          </ac:picMkLst>
        </pc:picChg>
        <pc:picChg chg="add mod">
          <ac:chgData name="Xiaowu Hu" userId="1c2ad0e2-5d15-48bc-b04e-219d9abe181a" providerId="ADAL" clId="{783A5349-218D-4B25-BC2D-57CC7E87C618}" dt="2022-03-14T05:12:31.861" v="733" actId="1076"/>
          <ac:picMkLst>
            <pc:docMk/>
            <pc:sldMk cId="3076641597" sldId="307"/>
            <ac:picMk id="27" creationId="{E3352548-457E-4921-BFF2-C23AFCA34526}"/>
          </ac:picMkLst>
        </pc:picChg>
        <pc:picChg chg="mod">
          <ac:chgData name="Xiaowu Hu" userId="1c2ad0e2-5d15-48bc-b04e-219d9abe181a" providerId="ADAL" clId="{783A5349-218D-4B25-BC2D-57CC7E87C618}" dt="2022-03-14T05:12:44.053" v="734" actId="1076"/>
          <ac:picMkLst>
            <pc:docMk/>
            <pc:sldMk cId="3076641597" sldId="307"/>
            <ac:picMk id="51" creationId="{6916ABEB-F463-45F9-8592-309369B6B234}"/>
          </ac:picMkLst>
        </pc:picChg>
        <pc:inkChg chg="add mod">
          <ac:chgData name="Xiaowu Hu" userId="1c2ad0e2-5d15-48bc-b04e-219d9abe181a" providerId="ADAL" clId="{783A5349-218D-4B25-BC2D-57CC7E87C618}" dt="2022-03-14T05:13:29.083" v="744"/>
          <ac:inkMkLst>
            <pc:docMk/>
            <pc:sldMk cId="3076641597" sldId="307"/>
            <ac:inkMk id="6" creationId="{1CA5E192-6EB7-4049-94B4-A7BE5735D77B}"/>
          </ac:inkMkLst>
        </pc:inkChg>
        <pc:inkChg chg="add mod">
          <ac:chgData name="Xiaowu Hu" userId="1c2ad0e2-5d15-48bc-b04e-219d9abe181a" providerId="ADAL" clId="{783A5349-218D-4B25-BC2D-57CC7E87C618}" dt="2022-03-14T05:13:29.083" v="744"/>
          <ac:inkMkLst>
            <pc:docMk/>
            <pc:sldMk cId="3076641597" sldId="307"/>
            <ac:inkMk id="7" creationId="{D940B9F9-B231-4E84-98A4-E68252B52276}"/>
          </ac:inkMkLst>
        </pc:inkChg>
        <pc:inkChg chg="add mod">
          <ac:chgData name="Xiaowu Hu" userId="1c2ad0e2-5d15-48bc-b04e-219d9abe181a" providerId="ADAL" clId="{783A5349-218D-4B25-BC2D-57CC7E87C618}" dt="2022-03-14T05:13:29.083" v="744"/>
          <ac:inkMkLst>
            <pc:docMk/>
            <pc:sldMk cId="3076641597" sldId="307"/>
            <ac:inkMk id="16" creationId="{0BECA680-AA14-49B6-AD4A-84400D251E6E}"/>
          </ac:inkMkLst>
        </pc:inkChg>
        <pc:inkChg chg="add">
          <ac:chgData name="Xiaowu Hu" userId="1c2ad0e2-5d15-48bc-b04e-219d9abe181a" providerId="ADAL" clId="{783A5349-218D-4B25-BC2D-57CC7E87C618}" dt="2022-03-14T05:13:28.346" v="743" actId="9405"/>
          <ac:inkMkLst>
            <pc:docMk/>
            <pc:sldMk cId="3076641597" sldId="307"/>
            <ac:inkMk id="17" creationId="{48DD6332-2EC2-4C82-90DC-82AADF05A664}"/>
          </ac:inkMkLst>
        </pc:inkChg>
        <pc:inkChg chg="add mod">
          <ac:chgData name="Xiaowu Hu" userId="1c2ad0e2-5d15-48bc-b04e-219d9abe181a" providerId="ADAL" clId="{783A5349-218D-4B25-BC2D-57CC7E87C618}" dt="2022-03-14T05:13:44.248" v="747"/>
          <ac:inkMkLst>
            <pc:docMk/>
            <pc:sldMk cId="3076641597" sldId="307"/>
            <ac:inkMk id="21" creationId="{6797E286-5FA0-40E8-901F-7B0C9EC9D780}"/>
          </ac:inkMkLst>
        </pc:inkChg>
        <pc:inkChg chg="add mod">
          <ac:chgData name="Xiaowu Hu" userId="1c2ad0e2-5d15-48bc-b04e-219d9abe181a" providerId="ADAL" clId="{783A5349-218D-4B25-BC2D-57CC7E87C618}" dt="2022-03-14T05:13:44.248" v="747"/>
          <ac:inkMkLst>
            <pc:docMk/>
            <pc:sldMk cId="3076641597" sldId="307"/>
            <ac:inkMk id="25" creationId="{B55BD225-17D6-49D6-A3A0-347C9F2DC7C9}"/>
          </ac:inkMkLst>
        </pc:inkChg>
      </pc:sldChg>
      <pc:sldChg chg="modSp mod ord">
        <pc:chgData name="Xiaowu Hu" userId="1c2ad0e2-5d15-48bc-b04e-219d9abe181a" providerId="ADAL" clId="{783A5349-218D-4B25-BC2D-57CC7E87C618}" dt="2022-03-14T03:56:53.324" v="53" actId="20577"/>
        <pc:sldMkLst>
          <pc:docMk/>
          <pc:sldMk cId="3935157549" sldId="320"/>
        </pc:sldMkLst>
        <pc:spChg chg="mod">
          <ac:chgData name="Xiaowu Hu" userId="1c2ad0e2-5d15-48bc-b04e-219d9abe181a" providerId="ADAL" clId="{783A5349-218D-4B25-BC2D-57CC7E87C618}" dt="2022-03-14T03:56:53.324" v="53" actId="20577"/>
          <ac:spMkLst>
            <pc:docMk/>
            <pc:sldMk cId="3935157549" sldId="320"/>
            <ac:spMk id="2" creationId="{79F813D6-762F-484C-8858-69C2E9BBBF26}"/>
          </ac:spMkLst>
        </pc:spChg>
      </pc:sldChg>
      <pc:sldChg chg="ord">
        <pc:chgData name="Xiaowu Hu" userId="1c2ad0e2-5d15-48bc-b04e-219d9abe181a" providerId="ADAL" clId="{783A5349-218D-4B25-BC2D-57CC7E87C618}" dt="2022-03-14T03:57:21.117" v="55"/>
        <pc:sldMkLst>
          <pc:docMk/>
          <pc:sldMk cId="839717733" sldId="321"/>
        </pc:sldMkLst>
      </pc:sldChg>
      <pc:sldChg chg="ord">
        <pc:chgData name="Xiaowu Hu" userId="1c2ad0e2-5d15-48bc-b04e-219d9abe181a" providerId="ADAL" clId="{783A5349-218D-4B25-BC2D-57CC7E87C618}" dt="2022-03-14T03:56:19.605" v="41"/>
        <pc:sldMkLst>
          <pc:docMk/>
          <pc:sldMk cId="3826769365" sldId="322"/>
        </pc:sldMkLst>
      </pc:sldChg>
      <pc:sldChg chg="modSp mod">
        <pc:chgData name="Xiaowu Hu" userId="1c2ad0e2-5d15-48bc-b04e-219d9abe181a" providerId="ADAL" clId="{783A5349-218D-4B25-BC2D-57CC7E87C618}" dt="2022-03-14T04:08:22.521" v="181" actId="20577"/>
        <pc:sldMkLst>
          <pc:docMk/>
          <pc:sldMk cId="1991688181" sldId="326"/>
        </pc:sldMkLst>
        <pc:spChg chg="mod">
          <ac:chgData name="Xiaowu Hu" userId="1c2ad0e2-5d15-48bc-b04e-219d9abe181a" providerId="ADAL" clId="{783A5349-218D-4B25-BC2D-57CC7E87C618}" dt="2022-03-14T04:08:14.563" v="171" actId="20577"/>
          <ac:spMkLst>
            <pc:docMk/>
            <pc:sldMk cId="1991688181" sldId="326"/>
            <ac:spMk id="3" creationId="{3E6F6DD6-C27F-42AE-BEB7-07008716B64A}"/>
          </ac:spMkLst>
        </pc:spChg>
        <pc:spChg chg="mod">
          <ac:chgData name="Xiaowu Hu" userId="1c2ad0e2-5d15-48bc-b04e-219d9abe181a" providerId="ADAL" clId="{783A5349-218D-4B25-BC2D-57CC7E87C618}" dt="2022-03-14T04:08:18.378" v="176" actId="20577"/>
          <ac:spMkLst>
            <pc:docMk/>
            <pc:sldMk cId="1991688181" sldId="326"/>
            <ac:spMk id="4" creationId="{0646A59C-D821-4837-A059-16C748E72001}"/>
          </ac:spMkLst>
        </pc:spChg>
        <pc:spChg chg="mod">
          <ac:chgData name="Xiaowu Hu" userId="1c2ad0e2-5d15-48bc-b04e-219d9abe181a" providerId="ADAL" clId="{783A5349-218D-4B25-BC2D-57CC7E87C618}" dt="2022-03-14T04:08:09.233" v="166" actId="20577"/>
          <ac:spMkLst>
            <pc:docMk/>
            <pc:sldMk cId="1991688181" sldId="326"/>
            <ac:spMk id="32" creationId="{C4E1B472-78BE-4874-9BDD-21884B117C74}"/>
          </ac:spMkLst>
        </pc:spChg>
        <pc:spChg chg="mod">
          <ac:chgData name="Xiaowu Hu" userId="1c2ad0e2-5d15-48bc-b04e-219d9abe181a" providerId="ADAL" clId="{783A5349-218D-4B25-BC2D-57CC7E87C618}" dt="2022-03-14T04:01:26.083" v="151" actId="1035"/>
          <ac:spMkLst>
            <pc:docMk/>
            <pc:sldMk cId="1991688181" sldId="326"/>
            <ac:spMk id="33" creationId="{987EA42D-CE6B-4972-A375-6A53F67FA010}"/>
          </ac:spMkLst>
        </pc:spChg>
        <pc:spChg chg="mod">
          <ac:chgData name="Xiaowu Hu" userId="1c2ad0e2-5d15-48bc-b04e-219d9abe181a" providerId="ADAL" clId="{783A5349-218D-4B25-BC2D-57CC7E87C618}" dt="2022-03-14T04:08:22.521" v="181" actId="20577"/>
          <ac:spMkLst>
            <pc:docMk/>
            <pc:sldMk cId="1991688181" sldId="326"/>
            <ac:spMk id="34" creationId="{B6C72AC6-0DD0-47AE-9A62-46EDA004420E}"/>
          </ac:spMkLst>
        </pc:spChg>
        <pc:spChg chg="mod">
          <ac:chgData name="Xiaowu Hu" userId="1c2ad0e2-5d15-48bc-b04e-219d9abe181a" providerId="ADAL" clId="{783A5349-218D-4B25-BC2D-57CC7E87C618}" dt="2022-03-14T04:01:11.787" v="134" actId="1038"/>
          <ac:spMkLst>
            <pc:docMk/>
            <pc:sldMk cId="1991688181" sldId="326"/>
            <ac:spMk id="41" creationId="{942928C2-A59A-4978-8997-8FE48115B1D0}"/>
          </ac:spMkLst>
        </pc:spChg>
        <pc:cxnChg chg="mod">
          <ac:chgData name="Xiaowu Hu" userId="1c2ad0e2-5d15-48bc-b04e-219d9abe181a" providerId="ADAL" clId="{783A5349-218D-4B25-BC2D-57CC7E87C618}" dt="2022-03-14T03:59:22.768" v="73" actId="14100"/>
          <ac:cxnSpMkLst>
            <pc:docMk/>
            <pc:sldMk cId="1991688181" sldId="326"/>
            <ac:cxnSpMk id="10" creationId="{E339A495-D968-4A10-9CDA-06BEFBA95EF0}"/>
          </ac:cxnSpMkLst>
        </pc:cxnChg>
        <pc:cxnChg chg="mod">
          <ac:chgData name="Xiaowu Hu" userId="1c2ad0e2-5d15-48bc-b04e-219d9abe181a" providerId="ADAL" clId="{783A5349-218D-4B25-BC2D-57CC7E87C618}" dt="2022-03-14T03:59:38.816" v="76" actId="14100"/>
          <ac:cxnSpMkLst>
            <pc:docMk/>
            <pc:sldMk cId="1991688181" sldId="326"/>
            <ac:cxnSpMk id="14" creationId="{B1519141-9D86-4318-B383-9AB7160DD303}"/>
          </ac:cxnSpMkLst>
        </pc:cxnChg>
        <pc:cxnChg chg="mod">
          <ac:chgData name="Xiaowu Hu" userId="1c2ad0e2-5d15-48bc-b04e-219d9abe181a" providerId="ADAL" clId="{783A5349-218D-4B25-BC2D-57CC7E87C618}" dt="2022-03-14T03:58:54.503" v="58" actId="14100"/>
          <ac:cxnSpMkLst>
            <pc:docMk/>
            <pc:sldMk cId="1991688181" sldId="326"/>
            <ac:cxnSpMk id="20" creationId="{33817223-7EF4-428C-B0A3-6CE7A4CC716E}"/>
          </ac:cxnSpMkLst>
        </pc:cxnChg>
        <pc:cxnChg chg="mod">
          <ac:chgData name="Xiaowu Hu" userId="1c2ad0e2-5d15-48bc-b04e-219d9abe181a" providerId="ADAL" clId="{783A5349-218D-4B25-BC2D-57CC7E87C618}" dt="2022-03-14T04:01:26.083" v="151" actId="1035"/>
          <ac:cxnSpMkLst>
            <pc:docMk/>
            <pc:sldMk cId="1991688181" sldId="326"/>
            <ac:cxnSpMk id="35" creationId="{F4E33E98-4BE4-49B0-8F2F-8C61D074309A}"/>
          </ac:cxnSpMkLst>
        </pc:cxnChg>
        <pc:cxnChg chg="mod">
          <ac:chgData name="Xiaowu Hu" userId="1c2ad0e2-5d15-48bc-b04e-219d9abe181a" providerId="ADAL" clId="{783A5349-218D-4B25-BC2D-57CC7E87C618}" dt="2022-03-14T04:01:20.962" v="139" actId="1036"/>
          <ac:cxnSpMkLst>
            <pc:docMk/>
            <pc:sldMk cId="1991688181" sldId="326"/>
            <ac:cxnSpMk id="36" creationId="{7B1AECAB-85C7-4C3F-9404-E31F6D91996C}"/>
          </ac:cxnSpMkLst>
        </pc:cxnChg>
      </pc:sldChg>
      <pc:sldChg chg="modSp">
        <pc:chgData name="Xiaowu Hu" userId="1c2ad0e2-5d15-48bc-b04e-219d9abe181a" providerId="ADAL" clId="{783A5349-218D-4B25-BC2D-57CC7E87C618}" dt="2022-03-14T04:07:46.538" v="161" actId="20577"/>
        <pc:sldMkLst>
          <pc:docMk/>
          <pc:sldMk cId="4291270565" sldId="332"/>
        </pc:sldMkLst>
        <pc:spChg chg="mod">
          <ac:chgData name="Xiaowu Hu" userId="1c2ad0e2-5d15-48bc-b04e-219d9abe181a" providerId="ADAL" clId="{783A5349-218D-4B25-BC2D-57CC7E87C618}" dt="2022-03-14T04:07:41.544" v="157" actId="20577"/>
          <ac:spMkLst>
            <pc:docMk/>
            <pc:sldMk cId="4291270565" sldId="332"/>
            <ac:spMk id="3" creationId="{3E6F6DD6-C27F-42AE-BEB7-07008716B64A}"/>
          </ac:spMkLst>
        </pc:spChg>
        <pc:spChg chg="mod">
          <ac:chgData name="Xiaowu Hu" userId="1c2ad0e2-5d15-48bc-b04e-219d9abe181a" providerId="ADAL" clId="{783A5349-218D-4B25-BC2D-57CC7E87C618}" dt="2022-03-14T04:07:44.141" v="159" actId="20577"/>
          <ac:spMkLst>
            <pc:docMk/>
            <pc:sldMk cId="4291270565" sldId="332"/>
            <ac:spMk id="4" creationId="{0646A59C-D821-4837-A059-16C748E72001}"/>
          </ac:spMkLst>
        </pc:spChg>
        <pc:spChg chg="mod">
          <ac:chgData name="Xiaowu Hu" userId="1c2ad0e2-5d15-48bc-b04e-219d9abe181a" providerId="ADAL" clId="{783A5349-218D-4B25-BC2D-57CC7E87C618}" dt="2022-03-14T04:07:38.026" v="155" actId="6549"/>
          <ac:spMkLst>
            <pc:docMk/>
            <pc:sldMk cId="4291270565" sldId="332"/>
            <ac:spMk id="32" creationId="{C4E1B472-78BE-4874-9BDD-21884B117C74}"/>
          </ac:spMkLst>
        </pc:spChg>
        <pc:spChg chg="mod">
          <ac:chgData name="Xiaowu Hu" userId="1c2ad0e2-5d15-48bc-b04e-219d9abe181a" providerId="ADAL" clId="{783A5349-218D-4B25-BC2D-57CC7E87C618}" dt="2022-03-14T04:07:46.538" v="161" actId="20577"/>
          <ac:spMkLst>
            <pc:docMk/>
            <pc:sldMk cId="4291270565" sldId="332"/>
            <ac:spMk id="34" creationId="{B6C72AC6-0DD0-47AE-9A62-46EDA004420E}"/>
          </ac:spMkLst>
        </pc:spChg>
      </pc:sldChg>
      <pc:sldChg chg="modSp mod">
        <pc:chgData name="Xiaowu Hu" userId="1c2ad0e2-5d15-48bc-b04e-219d9abe181a" providerId="ADAL" clId="{783A5349-218D-4B25-BC2D-57CC7E87C618}" dt="2022-03-14T05:16:57.569" v="785" actId="5793"/>
        <pc:sldMkLst>
          <pc:docMk/>
          <pc:sldMk cId="3744247832" sldId="334"/>
        </pc:sldMkLst>
        <pc:spChg chg="mod">
          <ac:chgData name="Xiaowu Hu" userId="1c2ad0e2-5d15-48bc-b04e-219d9abe181a" providerId="ADAL" clId="{783A5349-218D-4B25-BC2D-57CC7E87C618}" dt="2022-03-10T08:48:24.965" v="3" actId="6549"/>
          <ac:spMkLst>
            <pc:docMk/>
            <pc:sldMk cId="3744247832" sldId="334"/>
            <ac:spMk id="4" creationId="{A1B3F8E3-C007-4194-B1D3-72C6C96C775E}"/>
          </ac:spMkLst>
        </pc:spChg>
        <pc:spChg chg="mod">
          <ac:chgData name="Xiaowu Hu" userId="1c2ad0e2-5d15-48bc-b04e-219d9abe181a" providerId="ADAL" clId="{783A5349-218D-4B25-BC2D-57CC7E87C618}" dt="2022-03-14T05:16:57.569" v="785" actId="5793"/>
          <ac:spMkLst>
            <pc:docMk/>
            <pc:sldMk cId="3744247832" sldId="334"/>
            <ac:spMk id="41" creationId="{481F15C7-AE99-4E0E-AE61-AA1F3A63F18E}"/>
          </ac:spMkLst>
        </pc:spChg>
        <pc:spChg chg="mod">
          <ac:chgData name="Xiaowu Hu" userId="1c2ad0e2-5d15-48bc-b04e-219d9abe181a" providerId="ADAL" clId="{783A5349-218D-4B25-BC2D-57CC7E87C618}" dt="2022-03-10T08:48:28.793" v="5" actId="6549"/>
          <ac:spMkLst>
            <pc:docMk/>
            <pc:sldMk cId="3744247832" sldId="334"/>
            <ac:spMk id="45" creationId="{BB1BE9F8-6B64-41DA-8A82-176CDD61591A}"/>
          </ac:spMkLst>
        </pc:spChg>
      </pc:sldChg>
      <pc:sldChg chg="modSp mod">
        <pc:chgData name="Xiaowu Hu" userId="1c2ad0e2-5d15-48bc-b04e-219d9abe181a" providerId="ADAL" clId="{783A5349-218D-4B25-BC2D-57CC7E87C618}" dt="2022-03-14T05:18:03.089" v="800" actId="404"/>
        <pc:sldMkLst>
          <pc:docMk/>
          <pc:sldMk cId="254267689" sldId="340"/>
        </pc:sldMkLst>
        <pc:spChg chg="mod">
          <ac:chgData name="Xiaowu Hu" userId="1c2ad0e2-5d15-48bc-b04e-219d9abe181a" providerId="ADAL" clId="{783A5349-218D-4B25-BC2D-57CC7E87C618}" dt="2022-03-10T08:48:08.490" v="1" actId="6549"/>
          <ac:spMkLst>
            <pc:docMk/>
            <pc:sldMk cId="254267689" sldId="340"/>
            <ac:spMk id="29" creationId="{70E11B09-42A6-4F50-98B8-1D526F20260A}"/>
          </ac:spMkLst>
        </pc:spChg>
        <pc:spChg chg="mod">
          <ac:chgData name="Xiaowu Hu" userId="1c2ad0e2-5d15-48bc-b04e-219d9abe181a" providerId="ADAL" clId="{783A5349-218D-4B25-BC2D-57CC7E87C618}" dt="2022-03-14T05:18:03.089" v="800" actId="404"/>
          <ac:spMkLst>
            <pc:docMk/>
            <pc:sldMk cId="254267689" sldId="340"/>
            <ac:spMk id="41" creationId="{481F15C7-AE99-4E0E-AE61-AA1F3A63F18E}"/>
          </ac:spMkLst>
        </pc:spChg>
      </pc:sldChg>
      <pc:sldChg chg="modSp mod">
        <pc:chgData name="Xiaowu Hu" userId="1c2ad0e2-5d15-48bc-b04e-219d9abe181a" providerId="ADAL" clId="{783A5349-218D-4B25-BC2D-57CC7E87C618}" dt="2022-03-14T05:19:41.873" v="834" actId="20577"/>
        <pc:sldMkLst>
          <pc:docMk/>
          <pc:sldMk cId="358516105" sldId="349"/>
        </pc:sldMkLst>
        <pc:spChg chg="mod">
          <ac:chgData name="Xiaowu Hu" userId="1c2ad0e2-5d15-48bc-b04e-219d9abe181a" providerId="ADAL" clId="{783A5349-218D-4B25-BC2D-57CC7E87C618}" dt="2022-03-14T05:19:41.873" v="834" actId="20577"/>
          <ac:spMkLst>
            <pc:docMk/>
            <pc:sldMk cId="358516105" sldId="349"/>
            <ac:spMk id="3" creationId="{77773B80-9745-4198-AD23-E88B94F4C28B}"/>
          </ac:spMkLst>
        </pc:spChg>
      </pc:sldChg>
      <pc:sldChg chg="modSp mod">
        <pc:chgData name="Xiaowu Hu" userId="1c2ad0e2-5d15-48bc-b04e-219d9abe181a" providerId="ADAL" clId="{783A5349-218D-4B25-BC2D-57CC7E87C618}" dt="2022-03-14T04:03:02.585" v="153" actId="20577"/>
        <pc:sldMkLst>
          <pc:docMk/>
          <pc:sldMk cId="1682940312" sldId="351"/>
        </pc:sldMkLst>
        <pc:spChg chg="mod">
          <ac:chgData name="Xiaowu Hu" userId="1c2ad0e2-5d15-48bc-b04e-219d9abe181a" providerId="ADAL" clId="{783A5349-218D-4B25-BC2D-57CC7E87C618}" dt="2022-03-14T04:03:02.585" v="153" actId="20577"/>
          <ac:spMkLst>
            <pc:docMk/>
            <pc:sldMk cId="1682940312" sldId="351"/>
            <ac:spMk id="3" creationId="{11C4CF6A-B894-43F5-8FBA-0C8F0EBC6894}"/>
          </ac:spMkLst>
        </pc:spChg>
      </pc:sldChg>
    </pc:docChg>
  </pc:docChgLst>
  <pc:docChgLst>
    <pc:chgData name="Xiaowu Hu" userId="1c2ad0e2-5d15-48bc-b04e-219d9abe181a" providerId="ADAL" clId="{7FBF2337-AD27-4C78-9735-86844120FC0F}"/>
    <pc:docChg chg="undo custSel addSld modSld sldOrd">
      <pc:chgData name="Xiaowu Hu" userId="1c2ad0e2-5d15-48bc-b04e-219d9abe181a" providerId="ADAL" clId="{7FBF2337-AD27-4C78-9735-86844120FC0F}" dt="2022-02-07T11:08:21.986" v="3381" actId="20577"/>
      <pc:docMkLst>
        <pc:docMk/>
      </pc:docMkLst>
      <pc:sldChg chg="modSp mod modNotesTx">
        <pc:chgData name="Xiaowu Hu" userId="1c2ad0e2-5d15-48bc-b04e-219d9abe181a" providerId="ADAL" clId="{7FBF2337-AD27-4C78-9735-86844120FC0F}" dt="2022-02-07T06:03:18.183" v="347" actId="1036"/>
        <pc:sldMkLst>
          <pc:docMk/>
          <pc:sldMk cId="3686146079" sldId="271"/>
        </pc:sldMkLst>
        <pc:spChg chg="mod">
          <ac:chgData name="Xiaowu Hu" userId="1c2ad0e2-5d15-48bc-b04e-219d9abe181a" providerId="ADAL" clId="{7FBF2337-AD27-4C78-9735-86844120FC0F}" dt="2022-02-07T06:03:12.908" v="335" actId="6549"/>
          <ac:spMkLst>
            <pc:docMk/>
            <pc:sldMk cId="3686146079" sldId="271"/>
            <ac:spMk id="3" creationId="{D155E925-2003-401B-9171-447DC8344EC9}"/>
          </ac:spMkLst>
        </pc:spChg>
        <pc:grpChg chg="mod">
          <ac:chgData name="Xiaowu Hu" userId="1c2ad0e2-5d15-48bc-b04e-219d9abe181a" providerId="ADAL" clId="{7FBF2337-AD27-4C78-9735-86844120FC0F}" dt="2022-02-07T06:03:18.183" v="347" actId="1036"/>
          <ac:grpSpMkLst>
            <pc:docMk/>
            <pc:sldMk cId="3686146079" sldId="271"/>
            <ac:grpSpMk id="8" creationId="{B5533054-339F-4B8B-B380-FB88D7FE2DB4}"/>
          </ac:grpSpMkLst>
        </pc:grpChg>
      </pc:sldChg>
      <pc:sldChg chg="modSp mod">
        <pc:chgData name="Xiaowu Hu" userId="1c2ad0e2-5d15-48bc-b04e-219d9abe181a" providerId="ADAL" clId="{7FBF2337-AD27-4C78-9735-86844120FC0F}" dt="2022-02-07T06:06:47.240" v="367" actId="207"/>
        <pc:sldMkLst>
          <pc:docMk/>
          <pc:sldMk cId="480560991" sldId="276"/>
        </pc:sldMkLst>
        <pc:spChg chg="mod">
          <ac:chgData name="Xiaowu Hu" userId="1c2ad0e2-5d15-48bc-b04e-219d9abe181a" providerId="ADAL" clId="{7FBF2337-AD27-4C78-9735-86844120FC0F}" dt="2022-02-07T06:06:47.240" v="367" actId="207"/>
          <ac:spMkLst>
            <pc:docMk/>
            <pc:sldMk cId="480560991" sldId="276"/>
            <ac:spMk id="3" creationId="{93EB2F91-1CD8-497B-AA46-8FEA779016C6}"/>
          </ac:spMkLst>
        </pc:spChg>
      </pc:sldChg>
      <pc:sldChg chg="addSp modSp mod">
        <pc:chgData name="Xiaowu Hu" userId="1c2ad0e2-5d15-48bc-b04e-219d9abe181a" providerId="ADAL" clId="{7FBF2337-AD27-4C78-9735-86844120FC0F}" dt="2022-02-07T06:08:52.115" v="408" actId="1076"/>
        <pc:sldMkLst>
          <pc:docMk/>
          <pc:sldMk cId="4238260281" sldId="277"/>
        </pc:sldMkLst>
        <pc:spChg chg="add mod">
          <ac:chgData name="Xiaowu Hu" userId="1c2ad0e2-5d15-48bc-b04e-219d9abe181a" providerId="ADAL" clId="{7FBF2337-AD27-4C78-9735-86844120FC0F}" dt="2022-02-07T06:08:52.115" v="408" actId="1076"/>
          <ac:spMkLst>
            <pc:docMk/>
            <pc:sldMk cId="4238260281" sldId="277"/>
            <ac:spMk id="3" creationId="{07D471E5-CDD8-4E3D-84E0-9116495523DC}"/>
          </ac:spMkLst>
        </pc:spChg>
        <pc:spChg chg="mod">
          <ac:chgData name="Xiaowu Hu" userId="1c2ad0e2-5d15-48bc-b04e-219d9abe181a" providerId="ADAL" clId="{7FBF2337-AD27-4C78-9735-86844120FC0F}" dt="2022-02-07T06:07:56.116" v="368" actId="1076"/>
          <ac:spMkLst>
            <pc:docMk/>
            <pc:sldMk cId="4238260281" sldId="277"/>
            <ac:spMk id="60" creationId="{125DBF28-B044-45F2-AB82-59E6F9685818}"/>
          </ac:spMkLst>
        </pc:spChg>
        <pc:spChg chg="mod">
          <ac:chgData name="Xiaowu Hu" userId="1c2ad0e2-5d15-48bc-b04e-219d9abe181a" providerId="ADAL" clId="{7FBF2337-AD27-4C78-9735-86844120FC0F}" dt="2022-02-07T06:07:59.421" v="369" actId="1076"/>
          <ac:spMkLst>
            <pc:docMk/>
            <pc:sldMk cId="4238260281" sldId="277"/>
            <ac:spMk id="61" creationId="{D5E5B567-BF73-432F-B958-252562F1BE74}"/>
          </ac:spMkLst>
        </pc:spChg>
      </pc:sldChg>
      <pc:sldChg chg="addSp modSp mod ord modAnim">
        <pc:chgData name="Xiaowu Hu" userId="1c2ad0e2-5d15-48bc-b04e-219d9abe181a" providerId="ADAL" clId="{7FBF2337-AD27-4C78-9735-86844120FC0F}" dt="2022-02-07T07:21:23.964" v="1120"/>
        <pc:sldMkLst>
          <pc:docMk/>
          <pc:sldMk cId="1433145161" sldId="278"/>
        </pc:sldMkLst>
        <pc:spChg chg="mod">
          <ac:chgData name="Xiaowu Hu" userId="1c2ad0e2-5d15-48bc-b04e-219d9abe181a" providerId="ADAL" clId="{7FBF2337-AD27-4C78-9735-86844120FC0F}" dt="2022-02-07T07:14:01.439" v="960" actId="27636"/>
          <ac:spMkLst>
            <pc:docMk/>
            <pc:sldMk cId="1433145161" sldId="278"/>
            <ac:spMk id="3" creationId="{BC09CDC7-3778-486E-A766-790DB93F017B}"/>
          </ac:spMkLst>
        </pc:spChg>
        <pc:spChg chg="add mod">
          <ac:chgData name="Xiaowu Hu" userId="1c2ad0e2-5d15-48bc-b04e-219d9abe181a" providerId="ADAL" clId="{7FBF2337-AD27-4C78-9735-86844120FC0F}" dt="2022-02-07T07:20:07.060" v="1101" actId="17032"/>
          <ac:spMkLst>
            <pc:docMk/>
            <pc:sldMk cId="1433145161" sldId="278"/>
            <ac:spMk id="12" creationId="{91719CFA-DFC6-487D-B0D2-E9D1BE0627C1}"/>
          </ac:spMkLst>
        </pc:spChg>
        <pc:spChg chg="add mod">
          <ac:chgData name="Xiaowu Hu" userId="1c2ad0e2-5d15-48bc-b04e-219d9abe181a" providerId="ADAL" clId="{7FBF2337-AD27-4C78-9735-86844120FC0F}" dt="2022-02-07T07:21:10.316" v="1119" actId="208"/>
          <ac:spMkLst>
            <pc:docMk/>
            <pc:sldMk cId="1433145161" sldId="278"/>
            <ac:spMk id="14" creationId="{5BD53FFD-8C87-45E3-92F7-03FB3563E023}"/>
          </ac:spMkLst>
        </pc:spChg>
        <pc:spChg chg="mod">
          <ac:chgData name="Xiaowu Hu" userId="1c2ad0e2-5d15-48bc-b04e-219d9abe181a" providerId="ADAL" clId="{7FBF2337-AD27-4C78-9735-86844120FC0F}" dt="2022-02-07T07:21:05.715" v="1118" actId="208"/>
          <ac:spMkLst>
            <pc:docMk/>
            <pc:sldMk cId="1433145161" sldId="278"/>
            <ac:spMk id="27" creationId="{98B4E883-053C-4741-B7F3-0F48808A491C}"/>
          </ac:spMkLst>
        </pc:spChg>
      </pc:sldChg>
      <pc:sldChg chg="modAnim">
        <pc:chgData name="Xiaowu Hu" userId="1c2ad0e2-5d15-48bc-b04e-219d9abe181a" providerId="ADAL" clId="{7FBF2337-AD27-4C78-9735-86844120FC0F}" dt="2022-02-07T07:23:57.084" v="1185"/>
        <pc:sldMkLst>
          <pc:docMk/>
          <pc:sldMk cId="4059177919" sldId="282"/>
        </pc:sldMkLst>
      </pc:sldChg>
      <pc:sldChg chg="modSp mod">
        <pc:chgData name="Xiaowu Hu" userId="1c2ad0e2-5d15-48bc-b04e-219d9abe181a" providerId="ADAL" clId="{7FBF2337-AD27-4C78-9735-86844120FC0F}" dt="2022-02-07T11:03:10.203" v="3319" actId="20577"/>
        <pc:sldMkLst>
          <pc:docMk/>
          <pc:sldMk cId="2614676902" sldId="283"/>
        </pc:sldMkLst>
        <pc:spChg chg="mod">
          <ac:chgData name="Xiaowu Hu" userId="1c2ad0e2-5d15-48bc-b04e-219d9abe181a" providerId="ADAL" clId="{7FBF2337-AD27-4C78-9735-86844120FC0F}" dt="2022-02-07T11:03:10.203" v="3319" actId="20577"/>
          <ac:spMkLst>
            <pc:docMk/>
            <pc:sldMk cId="2614676902" sldId="283"/>
            <ac:spMk id="3" creationId="{729DBBBD-AFA3-4B30-9328-405FD86921B0}"/>
          </ac:spMkLst>
        </pc:spChg>
      </pc:sldChg>
      <pc:sldChg chg="modSp mod modAnim">
        <pc:chgData name="Xiaowu Hu" userId="1c2ad0e2-5d15-48bc-b04e-219d9abe181a" providerId="ADAL" clId="{7FBF2337-AD27-4C78-9735-86844120FC0F}" dt="2022-02-07T07:12:01.521" v="922"/>
        <pc:sldMkLst>
          <pc:docMk/>
          <pc:sldMk cId="213524094" sldId="292"/>
        </pc:sldMkLst>
        <pc:spChg chg="mod">
          <ac:chgData name="Xiaowu Hu" userId="1c2ad0e2-5d15-48bc-b04e-219d9abe181a" providerId="ADAL" clId="{7FBF2337-AD27-4C78-9735-86844120FC0F}" dt="2022-02-07T07:11:25.924" v="919" actId="14100"/>
          <ac:spMkLst>
            <pc:docMk/>
            <pc:sldMk cId="213524094" sldId="292"/>
            <ac:spMk id="3" creationId="{92F937F1-E27B-4A01-ADBD-1ACA6F65B5B9}"/>
          </ac:spMkLst>
        </pc:spChg>
      </pc:sldChg>
      <pc:sldChg chg="ord modAnim">
        <pc:chgData name="Xiaowu Hu" userId="1c2ad0e2-5d15-48bc-b04e-219d9abe181a" providerId="ADAL" clId="{7FBF2337-AD27-4C78-9735-86844120FC0F}" dt="2022-02-07T07:13:05.927" v="925"/>
        <pc:sldMkLst>
          <pc:docMk/>
          <pc:sldMk cId="1556678691" sldId="295"/>
        </pc:sldMkLst>
      </pc:sldChg>
      <pc:sldChg chg="modSp mod ord modAnim">
        <pc:chgData name="Xiaowu Hu" userId="1c2ad0e2-5d15-48bc-b04e-219d9abe181a" providerId="ADAL" clId="{7FBF2337-AD27-4C78-9735-86844120FC0F}" dt="2022-02-07T07:23:01.772" v="1182"/>
        <pc:sldMkLst>
          <pc:docMk/>
          <pc:sldMk cId="2295127653" sldId="296"/>
        </pc:sldMkLst>
        <pc:spChg chg="mod">
          <ac:chgData name="Xiaowu Hu" userId="1c2ad0e2-5d15-48bc-b04e-219d9abe181a" providerId="ADAL" clId="{7FBF2337-AD27-4C78-9735-86844120FC0F}" dt="2022-02-07T07:22:39.447" v="1168" actId="27636"/>
          <ac:spMkLst>
            <pc:docMk/>
            <pc:sldMk cId="2295127653" sldId="296"/>
            <ac:spMk id="3" creationId="{F9FA6CA5-D25A-4DF2-A3CC-84C81D557A38}"/>
          </ac:spMkLst>
        </pc:spChg>
        <pc:grpChg chg="mod">
          <ac:chgData name="Xiaowu Hu" userId="1c2ad0e2-5d15-48bc-b04e-219d9abe181a" providerId="ADAL" clId="{7FBF2337-AD27-4C78-9735-86844120FC0F}" dt="2022-02-07T07:22:46.341" v="1179" actId="1038"/>
          <ac:grpSpMkLst>
            <pc:docMk/>
            <pc:sldMk cId="2295127653" sldId="296"/>
            <ac:grpSpMk id="40" creationId="{F6803752-C5C1-4F19-A176-DEE6F0A401F3}"/>
          </ac:grpSpMkLst>
        </pc:grpChg>
      </pc:sldChg>
      <pc:sldChg chg="modAnim">
        <pc:chgData name="Xiaowu Hu" userId="1c2ad0e2-5d15-48bc-b04e-219d9abe181a" providerId="ADAL" clId="{7FBF2337-AD27-4C78-9735-86844120FC0F}" dt="2022-02-07T07:15:36.069" v="965"/>
        <pc:sldMkLst>
          <pc:docMk/>
          <pc:sldMk cId="2097043855" sldId="297"/>
        </pc:sldMkLst>
      </pc:sldChg>
      <pc:sldChg chg="modSp mod ord">
        <pc:chgData name="Xiaowu Hu" userId="1c2ad0e2-5d15-48bc-b04e-219d9abe181a" providerId="ADAL" clId="{7FBF2337-AD27-4C78-9735-86844120FC0F}" dt="2022-02-07T07:16:23.758" v="988" actId="20577"/>
        <pc:sldMkLst>
          <pc:docMk/>
          <pc:sldMk cId="376540189" sldId="298"/>
        </pc:sldMkLst>
        <pc:spChg chg="mod">
          <ac:chgData name="Xiaowu Hu" userId="1c2ad0e2-5d15-48bc-b04e-219d9abe181a" providerId="ADAL" clId="{7FBF2337-AD27-4C78-9735-86844120FC0F}" dt="2022-02-07T07:09:14.634" v="892" actId="403"/>
          <ac:spMkLst>
            <pc:docMk/>
            <pc:sldMk cId="376540189" sldId="298"/>
            <ac:spMk id="2" creationId="{CD6BAFE6-A06C-45DF-9B21-1E424C0EC466}"/>
          </ac:spMkLst>
        </pc:spChg>
        <pc:spChg chg="mod">
          <ac:chgData name="Xiaowu Hu" userId="1c2ad0e2-5d15-48bc-b04e-219d9abe181a" providerId="ADAL" clId="{7FBF2337-AD27-4C78-9735-86844120FC0F}" dt="2022-02-07T07:16:23.758" v="988" actId="20577"/>
          <ac:spMkLst>
            <pc:docMk/>
            <pc:sldMk cId="376540189" sldId="298"/>
            <ac:spMk id="3" creationId="{4C7C13D4-2689-4C0D-973F-57EF0EA026A3}"/>
          </ac:spMkLst>
        </pc:spChg>
      </pc:sldChg>
      <pc:sldChg chg="modSp mod">
        <pc:chgData name="Xiaowu Hu" userId="1c2ad0e2-5d15-48bc-b04e-219d9abe181a" providerId="ADAL" clId="{7FBF2337-AD27-4C78-9735-86844120FC0F}" dt="2022-02-07T08:13:56.329" v="1818" actId="20577"/>
        <pc:sldMkLst>
          <pc:docMk/>
          <pc:sldMk cId="262996619" sldId="301"/>
        </pc:sldMkLst>
        <pc:spChg chg="mod">
          <ac:chgData name="Xiaowu Hu" userId="1c2ad0e2-5d15-48bc-b04e-219d9abe181a" providerId="ADAL" clId="{7FBF2337-AD27-4C78-9735-86844120FC0F}" dt="2022-02-07T08:13:56.329" v="1818" actId="20577"/>
          <ac:spMkLst>
            <pc:docMk/>
            <pc:sldMk cId="262996619" sldId="301"/>
            <ac:spMk id="2" creationId="{C94A84AA-502C-444A-96EE-675AFAE2B3C2}"/>
          </ac:spMkLst>
        </pc:spChg>
      </pc:sldChg>
      <pc:sldChg chg="addSp delSp modSp mod modAnim">
        <pc:chgData name="Xiaowu Hu" userId="1c2ad0e2-5d15-48bc-b04e-219d9abe181a" providerId="ADAL" clId="{7FBF2337-AD27-4C78-9735-86844120FC0F}" dt="2022-02-07T11:07:40.592" v="3351" actId="20577"/>
        <pc:sldMkLst>
          <pc:docMk/>
          <pc:sldMk cId="683261037" sldId="302"/>
        </pc:sldMkLst>
        <pc:spChg chg="mod">
          <ac:chgData name="Xiaowu Hu" userId="1c2ad0e2-5d15-48bc-b04e-219d9abe181a" providerId="ADAL" clId="{7FBF2337-AD27-4C78-9735-86844120FC0F}" dt="2022-02-07T11:07:40.592" v="3351" actId="20577"/>
          <ac:spMkLst>
            <pc:docMk/>
            <pc:sldMk cId="683261037" sldId="302"/>
            <ac:spMk id="2" creationId="{E8775B30-A0F2-40DC-A8B7-9E679A6A2A39}"/>
          </ac:spMkLst>
        </pc:spChg>
        <pc:spChg chg="mod">
          <ac:chgData name="Xiaowu Hu" userId="1c2ad0e2-5d15-48bc-b04e-219d9abe181a" providerId="ADAL" clId="{7FBF2337-AD27-4C78-9735-86844120FC0F}" dt="2022-02-07T07:28:24.756" v="1287" actId="27636"/>
          <ac:spMkLst>
            <pc:docMk/>
            <pc:sldMk cId="683261037" sldId="302"/>
            <ac:spMk id="3" creationId="{FB109896-65BA-49AA-8406-C3B45D686522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6" creationId="{68DE0CB1-5A31-4BAB-AE51-AF5C8B44F8AA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7" creationId="{1A474609-9380-44A3-9D35-DFC0EAE8CE81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8" creationId="{E21938D8-BAC0-4D83-9F5D-3C35609A8566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9" creationId="{86219623-21C1-4119-BA73-6469D38CCEAE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14" creationId="{979AE18D-36AF-430D-B932-F8BC21B09CA9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15" creationId="{88A1E95B-8CB4-4332-AE21-D6109355E4BC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20" creationId="{96B352D3-7FD9-4ADA-BEB5-08353841157A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22" creationId="{B62FBC86-C966-4749-A2C3-68AEACBCEB35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24" creationId="{AD9FD491-B737-4DCC-A6C9-BF154095EE59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31" creationId="{028AA00E-F52C-43E9-B953-EBE4B41AC555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33" creationId="{2DCE0929-E640-4150-B471-037267215D9C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35" creationId="{16A64DC0-90A5-46EA-A4D5-E9BB583AD8DB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84" creationId="{A368C5C1-A47D-4004-BF29-166625208D31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86" creationId="{87F6C143-573E-4C44-9FDD-535F8FC5FAAC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88" creationId="{42784B99-E252-4592-B20E-AD49CDE70162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90" creationId="{25593E4F-40FE-4ECF-A67B-E08FD54B1EE9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92" creationId="{7075F0E1-A662-4AD4-991C-162FF2F1CE4B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94" creationId="{E160AB71-66A6-4D90-907C-FA466DD724D3}"/>
          </ac:spMkLst>
        </pc:spChg>
        <pc:spChg chg="topLvl">
          <ac:chgData name="Xiaowu Hu" userId="1c2ad0e2-5d15-48bc-b04e-219d9abe181a" providerId="ADAL" clId="{7FBF2337-AD27-4C78-9735-86844120FC0F}" dt="2022-02-07T07:26:16.736" v="1195" actId="165"/>
          <ac:spMkLst>
            <pc:docMk/>
            <pc:sldMk cId="683261037" sldId="302"/>
            <ac:spMk id="96" creationId="{03B2BF48-575E-45E3-9554-270786A1B3D8}"/>
          </ac:spMkLst>
        </pc:spChg>
        <pc:grpChg chg="del">
          <ac:chgData name="Xiaowu Hu" userId="1c2ad0e2-5d15-48bc-b04e-219d9abe181a" providerId="ADAL" clId="{7FBF2337-AD27-4C78-9735-86844120FC0F}" dt="2022-02-07T07:26:16.736" v="1195" actId="165"/>
          <ac:grpSpMkLst>
            <pc:docMk/>
            <pc:sldMk cId="683261037" sldId="302"/>
            <ac:grpSpMk id="4" creationId="{32CEBCC4-B923-4BDA-B888-7B77D8D2C902}"/>
          </ac:grpSpMkLst>
        </pc:grpChg>
        <pc:grpChg chg="add">
          <ac:chgData name="Xiaowu Hu" userId="1c2ad0e2-5d15-48bc-b04e-219d9abe181a" providerId="ADAL" clId="{7FBF2337-AD27-4C78-9735-86844120FC0F}" dt="2022-02-07T07:26:24.521" v="1196" actId="164"/>
          <ac:grpSpMkLst>
            <pc:docMk/>
            <pc:sldMk cId="683261037" sldId="302"/>
            <ac:grpSpMk id="5" creationId="{AA9CAE9F-C76F-453B-A143-A7CBFA86F13F}"/>
          </ac:grpSpMkLst>
        </pc:grp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11" creationId="{E5587605-7B72-4699-AA07-5FB2CFA62096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41" creationId="{A19DA33C-1B4D-4649-A3E5-4A41C67C9246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43" creationId="{F9D6B2D7-6759-4357-BBDC-C896FEDBE3C9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51" creationId="{8EFA38E8-4E65-4024-8459-778A11DC8A9B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58" creationId="{95345B3B-2F52-4A88-814E-1FC4F9D5418B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60" creationId="{C9795568-E758-4131-84F6-3F4150E0F89A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62" creationId="{5BFC647B-CFE0-4C3C-992C-EE3446F79A0C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64" creationId="{742F53B2-E5BD-4C67-945E-AC410717186C}"/>
          </ac:cxnSpMkLst>
        </pc:cxnChg>
        <pc:cxnChg chg="topLvl">
          <ac:chgData name="Xiaowu Hu" userId="1c2ad0e2-5d15-48bc-b04e-219d9abe181a" providerId="ADAL" clId="{7FBF2337-AD27-4C78-9735-86844120FC0F}" dt="2022-02-07T07:26:16.736" v="1195" actId="165"/>
          <ac:cxnSpMkLst>
            <pc:docMk/>
            <pc:sldMk cId="683261037" sldId="302"/>
            <ac:cxnSpMk id="80" creationId="{11FE5A34-6AFC-4968-9025-D5924D953B8A}"/>
          </ac:cxnSpMkLst>
        </pc:cxnChg>
      </pc:sldChg>
      <pc:sldChg chg="modAnim">
        <pc:chgData name="Xiaowu Hu" userId="1c2ad0e2-5d15-48bc-b04e-219d9abe181a" providerId="ADAL" clId="{7FBF2337-AD27-4C78-9735-86844120FC0F}" dt="2022-02-07T07:29:10.148" v="1292"/>
        <pc:sldMkLst>
          <pc:docMk/>
          <pc:sldMk cId="3343576235" sldId="303"/>
        </pc:sldMkLst>
      </pc:sldChg>
      <pc:sldChg chg="addSp mod modAnim">
        <pc:chgData name="Xiaowu Hu" userId="1c2ad0e2-5d15-48bc-b04e-219d9abe181a" providerId="ADAL" clId="{7FBF2337-AD27-4C78-9735-86844120FC0F}" dt="2022-02-07T07:30:32.652" v="1299"/>
        <pc:sldMkLst>
          <pc:docMk/>
          <pc:sldMk cId="1839332011" sldId="304"/>
        </pc:sldMkLst>
        <pc:grpChg chg="add">
          <ac:chgData name="Xiaowu Hu" userId="1c2ad0e2-5d15-48bc-b04e-219d9abe181a" providerId="ADAL" clId="{7FBF2337-AD27-4C78-9735-86844120FC0F}" dt="2022-02-07T07:30:13.669" v="1293" actId="164"/>
          <ac:grpSpMkLst>
            <pc:docMk/>
            <pc:sldMk cId="1839332011" sldId="304"/>
            <ac:grpSpMk id="3" creationId="{36FE023E-5002-4B39-B536-CC05604A55D4}"/>
          </ac:grpSpMkLst>
        </pc:grpChg>
      </pc:sldChg>
      <pc:sldChg chg="addSp modSp mod">
        <pc:chgData name="Xiaowu Hu" userId="1c2ad0e2-5d15-48bc-b04e-219d9abe181a" providerId="ADAL" clId="{7FBF2337-AD27-4C78-9735-86844120FC0F}" dt="2022-02-07T07:31:56.608" v="1378" actId="1076"/>
        <pc:sldMkLst>
          <pc:docMk/>
          <pc:sldMk cId="2822474901" sldId="306"/>
        </pc:sldMkLst>
        <pc:spChg chg="mod">
          <ac:chgData name="Xiaowu Hu" userId="1c2ad0e2-5d15-48bc-b04e-219d9abe181a" providerId="ADAL" clId="{7FBF2337-AD27-4C78-9735-86844120FC0F}" dt="2022-02-07T07:31:22.084" v="1336" actId="1036"/>
          <ac:spMkLst>
            <pc:docMk/>
            <pc:sldMk cId="2822474901" sldId="306"/>
            <ac:spMk id="3" creationId="{A82451A2-5187-4416-A766-3245A8EEAEEC}"/>
          </ac:spMkLst>
        </pc:spChg>
        <pc:spChg chg="mod">
          <ac:chgData name="Xiaowu Hu" userId="1c2ad0e2-5d15-48bc-b04e-219d9abe181a" providerId="ADAL" clId="{7FBF2337-AD27-4C78-9735-86844120FC0F}" dt="2022-02-07T07:31:22.084" v="1336" actId="1036"/>
          <ac:spMkLst>
            <pc:docMk/>
            <pc:sldMk cId="2822474901" sldId="306"/>
            <ac:spMk id="4" creationId="{72AB9470-0589-44A6-BFD6-122351B04749}"/>
          </ac:spMkLst>
        </pc:spChg>
        <pc:spChg chg="add mod">
          <ac:chgData name="Xiaowu Hu" userId="1c2ad0e2-5d15-48bc-b04e-219d9abe181a" providerId="ADAL" clId="{7FBF2337-AD27-4C78-9735-86844120FC0F}" dt="2022-02-07T07:31:56.608" v="1378" actId="1076"/>
          <ac:spMkLst>
            <pc:docMk/>
            <pc:sldMk cId="2822474901" sldId="306"/>
            <ac:spMk id="5" creationId="{FFB3C308-DC92-4BC8-86A5-2A8A0A605C1A}"/>
          </ac:spMkLst>
        </pc:spChg>
        <pc:picChg chg="mod">
          <ac:chgData name="Xiaowu Hu" userId="1c2ad0e2-5d15-48bc-b04e-219d9abe181a" providerId="ADAL" clId="{7FBF2337-AD27-4C78-9735-86844120FC0F}" dt="2022-02-07T07:31:22.084" v="1336" actId="1036"/>
          <ac:picMkLst>
            <pc:docMk/>
            <pc:sldMk cId="2822474901" sldId="306"/>
            <ac:picMk id="65" creationId="{67298C97-9DF6-4E2C-9312-DBFE30BF3413}"/>
          </ac:picMkLst>
        </pc:picChg>
      </pc:sldChg>
      <pc:sldChg chg="addSp modSp mod">
        <pc:chgData name="Xiaowu Hu" userId="1c2ad0e2-5d15-48bc-b04e-219d9abe181a" providerId="ADAL" clId="{7FBF2337-AD27-4C78-9735-86844120FC0F}" dt="2022-02-07T07:48:47.180" v="1414" actId="20577"/>
        <pc:sldMkLst>
          <pc:docMk/>
          <pc:sldMk cId="3076641597" sldId="307"/>
        </pc:sldMkLst>
        <pc:spChg chg="mod">
          <ac:chgData name="Xiaowu Hu" userId="1c2ad0e2-5d15-48bc-b04e-219d9abe181a" providerId="ADAL" clId="{7FBF2337-AD27-4C78-9735-86844120FC0F}" dt="2022-02-07T07:48:40.999" v="1408" actId="1035"/>
          <ac:spMkLst>
            <pc:docMk/>
            <pc:sldMk cId="3076641597" sldId="307"/>
            <ac:spMk id="3" creationId="{31CF74D9-ED7E-4A22-AF9C-B210A2DDBB86}"/>
          </ac:spMkLst>
        </pc:spChg>
        <pc:spChg chg="mod">
          <ac:chgData name="Xiaowu Hu" userId="1c2ad0e2-5d15-48bc-b04e-219d9abe181a" providerId="ADAL" clId="{7FBF2337-AD27-4C78-9735-86844120FC0F}" dt="2022-02-07T07:48:40.999" v="1408" actId="1035"/>
          <ac:spMkLst>
            <pc:docMk/>
            <pc:sldMk cId="3076641597" sldId="307"/>
            <ac:spMk id="4" creationId="{A40F6816-E623-47B2-A31D-DC7951512333}"/>
          </ac:spMkLst>
        </pc:spChg>
        <pc:spChg chg="add mod">
          <ac:chgData name="Xiaowu Hu" userId="1c2ad0e2-5d15-48bc-b04e-219d9abe181a" providerId="ADAL" clId="{7FBF2337-AD27-4C78-9735-86844120FC0F}" dt="2022-02-07T07:48:47.180" v="1414" actId="20577"/>
          <ac:spMkLst>
            <pc:docMk/>
            <pc:sldMk cId="3076641597" sldId="307"/>
            <ac:spMk id="5" creationId="{9AC89B1C-24C6-4278-A1B0-6805C389E407}"/>
          </ac:spMkLst>
        </pc:spChg>
        <pc:picChg chg="mod">
          <ac:chgData name="Xiaowu Hu" userId="1c2ad0e2-5d15-48bc-b04e-219d9abe181a" providerId="ADAL" clId="{7FBF2337-AD27-4C78-9735-86844120FC0F}" dt="2022-02-07T07:48:40.999" v="1408" actId="1035"/>
          <ac:picMkLst>
            <pc:docMk/>
            <pc:sldMk cId="3076641597" sldId="307"/>
            <ac:picMk id="51" creationId="{6916ABEB-F463-45F9-8592-309369B6B234}"/>
          </ac:picMkLst>
        </pc:picChg>
      </pc:sldChg>
      <pc:sldChg chg="modSp mod modAnim">
        <pc:chgData name="Xiaowu Hu" userId="1c2ad0e2-5d15-48bc-b04e-219d9abe181a" providerId="ADAL" clId="{7FBF2337-AD27-4C78-9735-86844120FC0F}" dt="2022-02-07T07:54:45.735" v="1504"/>
        <pc:sldMkLst>
          <pc:docMk/>
          <pc:sldMk cId="258955480" sldId="311"/>
        </pc:sldMkLst>
        <pc:spChg chg="mod">
          <ac:chgData name="Xiaowu Hu" userId="1c2ad0e2-5d15-48bc-b04e-219d9abe181a" providerId="ADAL" clId="{7FBF2337-AD27-4C78-9735-86844120FC0F}" dt="2022-02-07T07:53:46.455" v="1499" actId="27636"/>
          <ac:spMkLst>
            <pc:docMk/>
            <pc:sldMk cId="258955480" sldId="311"/>
            <ac:spMk id="3" creationId="{D29D9364-6E30-4EF3-ACA2-78B4684527C9}"/>
          </ac:spMkLst>
        </pc:spChg>
      </pc:sldChg>
      <pc:sldChg chg="modAnim">
        <pc:chgData name="Xiaowu Hu" userId="1c2ad0e2-5d15-48bc-b04e-219d9abe181a" providerId="ADAL" clId="{7FBF2337-AD27-4C78-9735-86844120FC0F}" dt="2022-02-07T07:55:37.358" v="1507"/>
        <pc:sldMkLst>
          <pc:docMk/>
          <pc:sldMk cId="2967810554" sldId="312"/>
        </pc:sldMkLst>
      </pc:sldChg>
      <pc:sldChg chg="modSp mod">
        <pc:chgData name="Xiaowu Hu" userId="1c2ad0e2-5d15-48bc-b04e-219d9abe181a" providerId="ADAL" clId="{7FBF2337-AD27-4C78-9735-86844120FC0F}" dt="2022-02-07T08:30:01.226" v="2144" actId="14100"/>
        <pc:sldMkLst>
          <pc:docMk/>
          <pc:sldMk cId="2132826472" sldId="316"/>
        </pc:sldMkLst>
        <pc:spChg chg="mod">
          <ac:chgData name="Xiaowu Hu" userId="1c2ad0e2-5d15-48bc-b04e-219d9abe181a" providerId="ADAL" clId="{7FBF2337-AD27-4C78-9735-86844120FC0F}" dt="2022-02-07T08:30:01.226" v="2144" actId="14100"/>
          <ac:spMkLst>
            <pc:docMk/>
            <pc:sldMk cId="2132826472" sldId="316"/>
            <ac:spMk id="6" creationId="{344A6029-68B8-4BB3-9BE7-CE1264963D71}"/>
          </ac:spMkLst>
        </pc:spChg>
        <pc:picChg chg="mod">
          <ac:chgData name="Xiaowu Hu" userId="1c2ad0e2-5d15-48bc-b04e-219d9abe181a" providerId="ADAL" clId="{7FBF2337-AD27-4C78-9735-86844120FC0F}" dt="2022-02-07T08:28:26.049" v="2083" actId="14100"/>
          <ac:picMkLst>
            <pc:docMk/>
            <pc:sldMk cId="2132826472" sldId="316"/>
            <ac:picMk id="5" creationId="{80D51E9F-54EF-47E1-95AD-6B2CBA690E18}"/>
          </ac:picMkLst>
        </pc:picChg>
      </pc:sldChg>
      <pc:sldChg chg="modAnim">
        <pc:chgData name="Xiaowu Hu" userId="1c2ad0e2-5d15-48bc-b04e-219d9abe181a" providerId="ADAL" clId="{7FBF2337-AD27-4C78-9735-86844120FC0F}" dt="2022-02-07T08:18:19.762" v="1891"/>
        <pc:sldMkLst>
          <pc:docMk/>
          <pc:sldMk cId="501991819" sldId="317"/>
        </pc:sldMkLst>
      </pc:sldChg>
      <pc:sldChg chg="modSp mod">
        <pc:chgData name="Xiaowu Hu" userId="1c2ad0e2-5d15-48bc-b04e-219d9abe181a" providerId="ADAL" clId="{7FBF2337-AD27-4C78-9735-86844120FC0F}" dt="2022-02-07T06:30:49.422" v="555" actId="20577"/>
        <pc:sldMkLst>
          <pc:docMk/>
          <pc:sldMk cId="39632764" sldId="319"/>
        </pc:sldMkLst>
        <pc:spChg chg="mod">
          <ac:chgData name="Xiaowu Hu" userId="1c2ad0e2-5d15-48bc-b04e-219d9abe181a" providerId="ADAL" clId="{7FBF2337-AD27-4C78-9735-86844120FC0F}" dt="2022-02-07T06:30:49.422" v="555" actId="20577"/>
          <ac:spMkLst>
            <pc:docMk/>
            <pc:sldMk cId="39632764" sldId="319"/>
            <ac:spMk id="2" creationId="{422CA51F-54C6-46B5-8E27-8C5F8159017F}"/>
          </ac:spMkLst>
        </pc:spChg>
      </pc:sldChg>
      <pc:sldChg chg="modSp mod">
        <pc:chgData name="Xiaowu Hu" userId="1c2ad0e2-5d15-48bc-b04e-219d9abe181a" providerId="ADAL" clId="{7FBF2337-AD27-4C78-9735-86844120FC0F}" dt="2022-02-07T06:31:16.045" v="599" actId="20577"/>
        <pc:sldMkLst>
          <pc:docMk/>
          <pc:sldMk cId="3935157549" sldId="320"/>
        </pc:sldMkLst>
        <pc:spChg chg="mod">
          <ac:chgData name="Xiaowu Hu" userId="1c2ad0e2-5d15-48bc-b04e-219d9abe181a" providerId="ADAL" clId="{7FBF2337-AD27-4C78-9735-86844120FC0F}" dt="2022-02-07T06:31:16.045" v="599" actId="20577"/>
          <ac:spMkLst>
            <pc:docMk/>
            <pc:sldMk cId="3935157549" sldId="320"/>
            <ac:spMk id="2" creationId="{79F813D6-762F-484C-8858-69C2E9BBBF26}"/>
          </ac:spMkLst>
        </pc:spChg>
      </pc:sldChg>
      <pc:sldChg chg="addSp delSp modSp mod addAnim delAnim modAnim">
        <pc:chgData name="Xiaowu Hu" userId="1c2ad0e2-5d15-48bc-b04e-219d9abe181a" providerId="ADAL" clId="{7FBF2337-AD27-4C78-9735-86844120FC0F}" dt="2022-02-07T06:35:57.213" v="651"/>
        <pc:sldMkLst>
          <pc:docMk/>
          <pc:sldMk cId="839717733" sldId="321"/>
        </pc:sldMkLst>
        <pc:spChg chg="mod">
          <ac:chgData name="Xiaowu Hu" userId="1c2ad0e2-5d15-48bc-b04e-219d9abe181a" providerId="ADAL" clId="{7FBF2337-AD27-4C78-9735-86844120FC0F}" dt="2022-02-07T06:29:54.834" v="530" actId="404"/>
          <ac:spMkLst>
            <pc:docMk/>
            <pc:sldMk cId="839717733" sldId="321"/>
            <ac:spMk id="5" creationId="{002085BA-011B-47FB-9094-25093E24F4EB}"/>
          </ac:spMkLst>
        </pc:spChg>
        <pc:spChg chg="mod">
          <ac:chgData name="Xiaowu Hu" userId="1c2ad0e2-5d15-48bc-b04e-219d9abe181a" providerId="ADAL" clId="{7FBF2337-AD27-4C78-9735-86844120FC0F}" dt="2022-02-07T06:28:36.033" v="503" actId="404"/>
          <ac:spMkLst>
            <pc:docMk/>
            <pc:sldMk cId="839717733" sldId="321"/>
            <ac:spMk id="7" creationId="{B6256FA2-231B-46A9-A652-2053B580AD32}"/>
          </ac:spMkLst>
        </pc:spChg>
        <pc:spChg chg="mod">
          <ac:chgData name="Xiaowu Hu" userId="1c2ad0e2-5d15-48bc-b04e-219d9abe181a" providerId="ADAL" clId="{7FBF2337-AD27-4C78-9735-86844120FC0F}" dt="2022-02-07T06:28:21.323" v="497" actId="404"/>
          <ac:spMkLst>
            <pc:docMk/>
            <pc:sldMk cId="839717733" sldId="321"/>
            <ac:spMk id="19" creationId="{826A7607-596D-4FE0-B0D7-F88A341C26FB}"/>
          </ac:spMkLst>
        </pc:spChg>
        <pc:spChg chg="mod">
          <ac:chgData name="Xiaowu Hu" userId="1c2ad0e2-5d15-48bc-b04e-219d9abe181a" providerId="ADAL" clId="{7FBF2337-AD27-4C78-9735-86844120FC0F}" dt="2022-02-07T06:28:44.523" v="507" actId="404"/>
          <ac:spMkLst>
            <pc:docMk/>
            <pc:sldMk cId="839717733" sldId="321"/>
            <ac:spMk id="36" creationId="{A9E5A464-175D-432F-99FD-B2423D847C84}"/>
          </ac:spMkLst>
        </pc:spChg>
        <pc:grpChg chg="add mod">
          <ac:chgData name="Xiaowu Hu" userId="1c2ad0e2-5d15-48bc-b04e-219d9abe181a" providerId="ADAL" clId="{7FBF2337-AD27-4C78-9735-86844120FC0F}" dt="2022-02-07T06:31:36.436" v="629" actId="1037"/>
          <ac:grpSpMkLst>
            <pc:docMk/>
            <pc:sldMk cId="839717733" sldId="321"/>
            <ac:grpSpMk id="3" creationId="{CFD804C6-2E45-4C5A-9562-084C4EA08C28}"/>
          </ac:grpSpMkLst>
        </pc:grpChg>
        <pc:inkChg chg="add del">
          <ac:chgData name="Xiaowu Hu" userId="1c2ad0e2-5d15-48bc-b04e-219d9abe181a" providerId="ADAL" clId="{7FBF2337-AD27-4C78-9735-86844120FC0F}" dt="2022-02-07T06:32:41.895" v="631" actId="9405"/>
          <ac:inkMkLst>
            <pc:docMk/>
            <pc:sldMk cId="839717733" sldId="321"/>
            <ac:inkMk id="4" creationId="{3ECA4DF4-7135-485C-9DB4-E0ED1645A1E5}"/>
          </ac:inkMkLst>
        </pc:inkChg>
        <pc:inkChg chg="add del">
          <ac:chgData name="Xiaowu Hu" userId="1c2ad0e2-5d15-48bc-b04e-219d9abe181a" providerId="ADAL" clId="{7FBF2337-AD27-4C78-9735-86844120FC0F}" dt="2022-02-07T06:34:33.313" v="641" actId="478"/>
          <ac:inkMkLst>
            <pc:docMk/>
            <pc:sldMk cId="839717733" sldId="321"/>
            <ac:inkMk id="6" creationId="{08C7ABE8-D70E-48E1-902A-599DF08D0612}"/>
          </ac:inkMkLst>
        </pc:inkChg>
        <pc:inkChg chg="add del">
          <ac:chgData name="Xiaowu Hu" userId="1c2ad0e2-5d15-48bc-b04e-219d9abe181a" providerId="ADAL" clId="{7FBF2337-AD27-4C78-9735-86844120FC0F}" dt="2022-02-07T06:33:05.979" v="634" actId="9405"/>
          <ac:inkMkLst>
            <pc:docMk/>
            <pc:sldMk cId="839717733" sldId="321"/>
            <ac:inkMk id="8" creationId="{ABAA77CC-E334-4701-9F41-37FAF9CA4A62}"/>
          </ac:inkMkLst>
        </pc:inkChg>
        <pc:inkChg chg="add">
          <ac:chgData name="Xiaowu Hu" userId="1c2ad0e2-5d15-48bc-b04e-219d9abe181a" providerId="ADAL" clId="{7FBF2337-AD27-4C78-9735-86844120FC0F}" dt="2022-02-07T06:33:19.268" v="635" actId="9405"/>
          <ac:inkMkLst>
            <pc:docMk/>
            <pc:sldMk cId="839717733" sldId="321"/>
            <ac:inkMk id="10" creationId="{13073FF9-F32B-4EBB-B733-18B45F61DE02}"/>
          </ac:inkMkLst>
        </pc:inkChg>
        <pc:inkChg chg="add">
          <ac:chgData name="Xiaowu Hu" userId="1c2ad0e2-5d15-48bc-b04e-219d9abe181a" providerId="ADAL" clId="{7FBF2337-AD27-4C78-9735-86844120FC0F}" dt="2022-02-07T06:33:35.238" v="636" actId="9405"/>
          <ac:inkMkLst>
            <pc:docMk/>
            <pc:sldMk cId="839717733" sldId="321"/>
            <ac:inkMk id="12" creationId="{B4050DCE-3820-4C42-89E8-8A5CAEF118B8}"/>
          </ac:inkMkLst>
        </pc:inkChg>
        <pc:inkChg chg="add">
          <ac:chgData name="Xiaowu Hu" userId="1c2ad0e2-5d15-48bc-b04e-219d9abe181a" providerId="ADAL" clId="{7FBF2337-AD27-4C78-9735-86844120FC0F}" dt="2022-02-07T06:35:33.287" v="649" actId="9405"/>
          <ac:inkMkLst>
            <pc:docMk/>
            <pc:sldMk cId="839717733" sldId="321"/>
            <ac:inkMk id="14" creationId="{6B153F4F-B1F7-4627-9AEC-B13E8AC10CEF}"/>
          </ac:inkMkLst>
        </pc:inkChg>
        <pc:inkChg chg="add">
          <ac:chgData name="Xiaowu Hu" userId="1c2ad0e2-5d15-48bc-b04e-219d9abe181a" providerId="ADAL" clId="{7FBF2337-AD27-4C78-9735-86844120FC0F}" dt="2022-02-07T06:35:43.747" v="650" actId="9405"/>
          <ac:inkMkLst>
            <pc:docMk/>
            <pc:sldMk cId="839717733" sldId="321"/>
            <ac:inkMk id="16" creationId="{F790F0D0-BF7A-460B-8E13-2E34F42FD561}"/>
          </ac:inkMkLst>
        </pc:inkChg>
      </pc:sldChg>
      <pc:sldChg chg="modSp mod">
        <pc:chgData name="Xiaowu Hu" userId="1c2ad0e2-5d15-48bc-b04e-219d9abe181a" providerId="ADAL" clId="{7FBF2337-AD27-4C78-9735-86844120FC0F}" dt="2022-02-07T06:30:18.759" v="536" actId="20577"/>
        <pc:sldMkLst>
          <pc:docMk/>
          <pc:sldMk cId="3826769365" sldId="322"/>
        </pc:sldMkLst>
        <pc:spChg chg="mod">
          <ac:chgData name="Xiaowu Hu" userId="1c2ad0e2-5d15-48bc-b04e-219d9abe181a" providerId="ADAL" clId="{7FBF2337-AD27-4C78-9735-86844120FC0F}" dt="2022-02-07T06:30:18.759" v="536" actId="20577"/>
          <ac:spMkLst>
            <pc:docMk/>
            <pc:sldMk cId="3826769365" sldId="322"/>
            <ac:spMk id="3" creationId="{55F07746-1E55-4043-A896-B82D60780555}"/>
          </ac:spMkLst>
        </pc:spChg>
      </pc:sldChg>
      <pc:sldChg chg="addSp delSp modSp mod modAnim">
        <pc:chgData name="Xiaowu Hu" userId="1c2ad0e2-5d15-48bc-b04e-219d9abe181a" providerId="ADAL" clId="{7FBF2337-AD27-4C78-9735-86844120FC0F}" dt="2022-02-07T06:40:40.310" v="668"/>
        <pc:sldMkLst>
          <pc:docMk/>
          <pc:sldMk cId="3299821915" sldId="323"/>
        </pc:sldMkLst>
        <pc:spChg chg="add del mod">
          <ac:chgData name="Xiaowu Hu" userId="1c2ad0e2-5d15-48bc-b04e-219d9abe181a" providerId="ADAL" clId="{7FBF2337-AD27-4C78-9735-86844120FC0F}" dt="2022-02-07T06:39:41.790" v="661" actId="1076"/>
          <ac:spMkLst>
            <pc:docMk/>
            <pc:sldMk cId="3299821915" sldId="323"/>
            <ac:spMk id="3" creationId="{55F07746-1E55-4043-A896-B82D60780555}"/>
          </ac:spMkLst>
        </pc:spChg>
        <pc:spChg chg="add del mod">
          <ac:chgData name="Xiaowu Hu" userId="1c2ad0e2-5d15-48bc-b04e-219d9abe181a" providerId="ADAL" clId="{7FBF2337-AD27-4C78-9735-86844120FC0F}" dt="2022-02-07T06:39:36.338" v="659" actId="21"/>
          <ac:spMkLst>
            <pc:docMk/>
            <pc:sldMk cId="3299821915" sldId="323"/>
            <ac:spMk id="5" creationId="{997C8081-1F0D-4BB2-B35C-C573DFD96090}"/>
          </ac:spMkLst>
        </pc:spChg>
        <pc:spChg chg="add del mod">
          <ac:chgData name="Xiaowu Hu" userId="1c2ad0e2-5d15-48bc-b04e-219d9abe181a" providerId="ADAL" clId="{7FBF2337-AD27-4C78-9735-86844120FC0F}" dt="2022-02-07T06:39:41.790" v="661" actId="1076"/>
          <ac:spMkLst>
            <pc:docMk/>
            <pc:sldMk cId="3299821915" sldId="323"/>
            <ac:spMk id="13" creationId="{19FFD6B4-F35A-4570-831C-75784902417D}"/>
          </ac:spMkLst>
        </pc:spChg>
      </pc:sldChg>
      <pc:sldChg chg="addSp modSp mod modAnim">
        <pc:chgData name="Xiaowu Hu" userId="1c2ad0e2-5d15-48bc-b04e-219d9abe181a" providerId="ADAL" clId="{7FBF2337-AD27-4C78-9735-86844120FC0F}" dt="2022-02-07T06:47:55.928" v="788" actId="14100"/>
        <pc:sldMkLst>
          <pc:docMk/>
          <pc:sldMk cId="1991688181" sldId="326"/>
        </pc:sldMkLst>
        <pc:spChg chg="add">
          <ac:chgData name="Xiaowu Hu" userId="1c2ad0e2-5d15-48bc-b04e-219d9abe181a" providerId="ADAL" clId="{7FBF2337-AD27-4C78-9735-86844120FC0F}" dt="2022-02-07T06:44:59.802" v="717" actId="767"/>
          <ac:spMkLst>
            <pc:docMk/>
            <pc:sldMk cId="1991688181" sldId="326"/>
            <ac:spMk id="5" creationId="{73ABCC5E-3D95-4661-BA58-0631268975CC}"/>
          </ac:spMkLst>
        </pc:spChg>
        <pc:spChg chg="add mod">
          <ac:chgData name="Xiaowu Hu" userId="1c2ad0e2-5d15-48bc-b04e-219d9abe181a" providerId="ADAL" clId="{7FBF2337-AD27-4C78-9735-86844120FC0F}" dt="2022-02-07T06:45:07.189" v="725" actId="1076"/>
          <ac:spMkLst>
            <pc:docMk/>
            <pc:sldMk cId="1991688181" sldId="326"/>
            <ac:spMk id="8" creationId="{9144D209-6DCE-4C62-8581-C773AD11264C}"/>
          </ac:spMkLst>
        </pc:spChg>
        <pc:spChg chg="mod">
          <ac:chgData name="Xiaowu Hu" userId="1c2ad0e2-5d15-48bc-b04e-219d9abe181a" providerId="ADAL" clId="{7FBF2337-AD27-4C78-9735-86844120FC0F}" dt="2022-02-07T06:47:45.364" v="785" actId="1037"/>
          <ac:spMkLst>
            <pc:docMk/>
            <pc:sldMk cId="1991688181" sldId="326"/>
            <ac:spMk id="47" creationId="{07095859-29F2-4273-B766-176C4DEA491E}"/>
          </ac:spMkLst>
        </pc:spChg>
        <pc:spChg chg="mod">
          <ac:chgData name="Xiaowu Hu" userId="1c2ad0e2-5d15-48bc-b04e-219d9abe181a" providerId="ADAL" clId="{7FBF2337-AD27-4C78-9735-86844120FC0F}" dt="2022-02-07T06:44:39.015" v="716" actId="1076"/>
          <ac:spMkLst>
            <pc:docMk/>
            <pc:sldMk cId="1991688181" sldId="326"/>
            <ac:spMk id="55" creationId="{D5E6FD37-1897-4DA1-8C49-92C0F7D9837A}"/>
          </ac:spMkLst>
        </pc:spChg>
        <pc:cxnChg chg="mod">
          <ac:chgData name="Xiaowu Hu" userId="1c2ad0e2-5d15-48bc-b04e-219d9abe181a" providerId="ADAL" clId="{7FBF2337-AD27-4C78-9735-86844120FC0F}" dt="2022-02-07T06:47:55.928" v="788" actId="14100"/>
          <ac:cxnSpMkLst>
            <pc:docMk/>
            <pc:sldMk cId="1991688181" sldId="326"/>
            <ac:cxnSpMk id="49" creationId="{F11BAF9B-1EEE-42FE-B3DC-59D1CA168460}"/>
          </ac:cxnSpMkLst>
        </pc:cxnChg>
        <pc:cxnChg chg="mod">
          <ac:chgData name="Xiaowu Hu" userId="1c2ad0e2-5d15-48bc-b04e-219d9abe181a" providerId="ADAL" clId="{7FBF2337-AD27-4C78-9735-86844120FC0F}" dt="2022-02-07T06:47:45.364" v="785" actId="1037"/>
          <ac:cxnSpMkLst>
            <pc:docMk/>
            <pc:sldMk cId="1991688181" sldId="326"/>
            <ac:cxnSpMk id="53" creationId="{E8D91ADF-3772-4D68-A7D1-8D58A2F1E87F}"/>
          </ac:cxnSpMkLst>
        </pc:cxnChg>
      </pc:sldChg>
      <pc:sldChg chg="mod ord modShow">
        <pc:chgData name="Xiaowu Hu" userId="1c2ad0e2-5d15-48bc-b04e-219d9abe181a" providerId="ADAL" clId="{7FBF2337-AD27-4C78-9735-86844120FC0F}" dt="2022-02-07T06:49:21.604" v="809"/>
        <pc:sldMkLst>
          <pc:docMk/>
          <pc:sldMk cId="167989346" sldId="327"/>
        </pc:sldMkLst>
      </pc:sldChg>
      <pc:sldChg chg="modSp mod">
        <pc:chgData name="Xiaowu Hu" userId="1c2ad0e2-5d15-48bc-b04e-219d9abe181a" providerId="ADAL" clId="{7FBF2337-AD27-4C78-9735-86844120FC0F}" dt="2022-02-07T06:53:48.501" v="843" actId="20577"/>
        <pc:sldMkLst>
          <pc:docMk/>
          <pc:sldMk cId="1725205287" sldId="328"/>
        </pc:sldMkLst>
        <pc:spChg chg="mod">
          <ac:chgData name="Xiaowu Hu" userId="1c2ad0e2-5d15-48bc-b04e-219d9abe181a" providerId="ADAL" clId="{7FBF2337-AD27-4C78-9735-86844120FC0F}" dt="2022-02-07T06:53:48.501" v="843" actId="20577"/>
          <ac:spMkLst>
            <pc:docMk/>
            <pc:sldMk cId="1725205287" sldId="328"/>
            <ac:spMk id="3" creationId="{D988BD07-B348-4F54-8579-BA16F7102792}"/>
          </ac:spMkLst>
        </pc:spChg>
      </pc:sldChg>
      <pc:sldChg chg="modSp mod modAnim">
        <pc:chgData name="Xiaowu Hu" userId="1c2ad0e2-5d15-48bc-b04e-219d9abe181a" providerId="ADAL" clId="{7FBF2337-AD27-4C78-9735-86844120FC0F}" dt="2022-02-07T07:12:42.328" v="924"/>
        <pc:sldMkLst>
          <pc:docMk/>
          <pc:sldMk cId="2711735879" sldId="329"/>
        </pc:sldMkLst>
        <pc:spChg chg="mod">
          <ac:chgData name="Xiaowu Hu" userId="1c2ad0e2-5d15-48bc-b04e-219d9abe181a" providerId="ADAL" clId="{7FBF2337-AD27-4C78-9735-86844120FC0F}" dt="2022-02-07T06:56:41.453" v="875" actId="20577"/>
          <ac:spMkLst>
            <pc:docMk/>
            <pc:sldMk cId="2711735879" sldId="329"/>
            <ac:spMk id="3" creationId="{637EBEC8-22DB-4B35-B0CC-D88A505E2B0E}"/>
          </ac:spMkLst>
        </pc:spChg>
      </pc:sldChg>
      <pc:sldChg chg="ord">
        <pc:chgData name="Xiaowu Hu" userId="1c2ad0e2-5d15-48bc-b04e-219d9abe181a" providerId="ADAL" clId="{7FBF2337-AD27-4C78-9735-86844120FC0F}" dt="2022-02-07T07:09:04.986" v="889"/>
        <pc:sldMkLst>
          <pc:docMk/>
          <pc:sldMk cId="563739153" sldId="331"/>
        </pc:sldMkLst>
      </pc:sldChg>
      <pc:sldChg chg="modAnim">
        <pc:chgData name="Xiaowu Hu" userId="1c2ad0e2-5d15-48bc-b04e-219d9abe181a" providerId="ADAL" clId="{7FBF2337-AD27-4C78-9735-86844120FC0F}" dt="2022-02-07T07:25:30.852" v="1194"/>
        <pc:sldMkLst>
          <pc:docMk/>
          <pc:sldMk cId="4291270565" sldId="332"/>
        </pc:sldMkLst>
      </pc:sldChg>
      <pc:sldChg chg="modSp mod">
        <pc:chgData name="Xiaowu Hu" userId="1c2ad0e2-5d15-48bc-b04e-219d9abe181a" providerId="ADAL" clId="{7FBF2337-AD27-4C78-9735-86844120FC0F}" dt="2022-02-07T11:08:21.986" v="3381" actId="20577"/>
        <pc:sldMkLst>
          <pc:docMk/>
          <pc:sldMk cId="2667432357" sldId="333"/>
        </pc:sldMkLst>
        <pc:spChg chg="mod">
          <ac:chgData name="Xiaowu Hu" userId="1c2ad0e2-5d15-48bc-b04e-219d9abe181a" providerId="ADAL" clId="{7FBF2337-AD27-4C78-9735-86844120FC0F}" dt="2022-02-07T11:08:21.986" v="3381" actId="20577"/>
          <ac:spMkLst>
            <pc:docMk/>
            <pc:sldMk cId="2667432357" sldId="333"/>
            <ac:spMk id="2" creationId="{C94A84AA-502C-444A-96EE-675AFAE2B3C2}"/>
          </ac:spMkLst>
        </pc:spChg>
      </pc:sldChg>
      <pc:sldChg chg="addSp modSp mod modAnim">
        <pc:chgData name="Xiaowu Hu" userId="1c2ad0e2-5d15-48bc-b04e-219d9abe181a" providerId="ADAL" clId="{7FBF2337-AD27-4C78-9735-86844120FC0F}" dt="2022-02-07T08:27:33.205" v="2082"/>
        <pc:sldMkLst>
          <pc:docMk/>
          <pc:sldMk cId="3744247832" sldId="334"/>
        </pc:sldMkLst>
        <pc:grpChg chg="mod">
          <ac:chgData name="Xiaowu Hu" userId="1c2ad0e2-5d15-48bc-b04e-219d9abe181a" providerId="ADAL" clId="{7FBF2337-AD27-4C78-9735-86844120FC0F}" dt="2022-02-07T08:26:27.115" v="2069"/>
          <ac:grpSpMkLst>
            <pc:docMk/>
            <pc:sldMk cId="3744247832" sldId="334"/>
            <ac:grpSpMk id="9" creationId="{45A90BF3-46A8-4481-8EC4-B7BC7C68E743}"/>
          </ac:grpSpMkLst>
        </pc:grpChg>
        <pc:grpChg chg="mod">
          <ac:chgData name="Xiaowu Hu" userId="1c2ad0e2-5d15-48bc-b04e-219d9abe181a" providerId="ADAL" clId="{7FBF2337-AD27-4C78-9735-86844120FC0F}" dt="2022-02-07T08:26:34.547" v="2074"/>
          <ac:grpSpMkLst>
            <pc:docMk/>
            <pc:sldMk cId="3744247832" sldId="334"/>
            <ac:grpSpMk id="19" creationId="{76613FD7-9068-4BDF-9140-73EC3BC58BDB}"/>
          </ac:grpSpMkLst>
        </pc:grpChg>
        <pc:grpChg chg="mod">
          <ac:chgData name="Xiaowu Hu" userId="1c2ad0e2-5d15-48bc-b04e-219d9abe181a" providerId="ADAL" clId="{7FBF2337-AD27-4C78-9735-86844120FC0F}" dt="2022-02-07T08:26:56.416" v="2078"/>
          <ac:grpSpMkLst>
            <pc:docMk/>
            <pc:sldMk cId="3744247832" sldId="334"/>
            <ac:grpSpMk id="27" creationId="{A351344E-A130-404E-B7CD-5A0932B844FB}"/>
          </ac:grpSpMkLst>
        </pc:grpChg>
        <pc:inkChg chg="add mod">
          <ac:chgData name="Xiaowu Hu" userId="1c2ad0e2-5d15-48bc-b04e-219d9abe181a" providerId="ADAL" clId="{7FBF2337-AD27-4C78-9735-86844120FC0F}" dt="2022-02-07T08:26:27.115" v="2069"/>
          <ac:inkMkLst>
            <pc:docMk/>
            <pc:sldMk cId="3744247832" sldId="334"/>
            <ac:inkMk id="2" creationId="{52C5B7FA-E009-4031-A0F4-D09AEF39F8A8}"/>
          </ac:inkMkLst>
        </pc:inkChg>
        <pc:inkChg chg="add mod">
          <ac:chgData name="Xiaowu Hu" userId="1c2ad0e2-5d15-48bc-b04e-219d9abe181a" providerId="ADAL" clId="{7FBF2337-AD27-4C78-9735-86844120FC0F}" dt="2022-02-07T08:26:27.115" v="2069"/>
          <ac:inkMkLst>
            <pc:docMk/>
            <pc:sldMk cId="3744247832" sldId="334"/>
            <ac:inkMk id="3" creationId="{CE3AA706-24BD-4010-9E78-1AD200F564FD}"/>
          </ac:inkMkLst>
        </pc:inkChg>
        <pc:inkChg chg="add mod">
          <ac:chgData name="Xiaowu Hu" userId="1c2ad0e2-5d15-48bc-b04e-219d9abe181a" providerId="ADAL" clId="{7FBF2337-AD27-4C78-9735-86844120FC0F}" dt="2022-02-07T08:26:27.115" v="2069"/>
          <ac:inkMkLst>
            <pc:docMk/>
            <pc:sldMk cId="3744247832" sldId="334"/>
            <ac:inkMk id="5" creationId="{45B914C6-8154-4CE6-AEA8-31B5E9EF9EBD}"/>
          </ac:inkMkLst>
        </pc:inkChg>
        <pc:inkChg chg="add mod">
          <ac:chgData name="Xiaowu Hu" userId="1c2ad0e2-5d15-48bc-b04e-219d9abe181a" providerId="ADAL" clId="{7FBF2337-AD27-4C78-9735-86844120FC0F}" dt="2022-02-07T08:26:27.115" v="2069"/>
          <ac:inkMkLst>
            <pc:docMk/>
            <pc:sldMk cId="3744247832" sldId="334"/>
            <ac:inkMk id="7" creationId="{6413B510-DD92-48FF-BC4B-ADDFE3305CE5}"/>
          </ac:inkMkLst>
        </pc:inkChg>
        <pc:inkChg chg="add mod">
          <ac:chgData name="Xiaowu Hu" userId="1c2ad0e2-5d15-48bc-b04e-219d9abe181a" providerId="ADAL" clId="{7FBF2337-AD27-4C78-9735-86844120FC0F}" dt="2022-02-07T08:26:34.547" v="2074"/>
          <ac:inkMkLst>
            <pc:docMk/>
            <pc:sldMk cId="3744247832" sldId="334"/>
            <ac:inkMk id="11" creationId="{6EBD14E7-8EDA-41C8-8050-3BF0D08B6D01}"/>
          </ac:inkMkLst>
        </pc:inkChg>
        <pc:inkChg chg="add mod">
          <ac:chgData name="Xiaowu Hu" userId="1c2ad0e2-5d15-48bc-b04e-219d9abe181a" providerId="ADAL" clId="{7FBF2337-AD27-4C78-9735-86844120FC0F}" dt="2022-02-07T08:26:34.547" v="2074"/>
          <ac:inkMkLst>
            <pc:docMk/>
            <pc:sldMk cId="3744247832" sldId="334"/>
            <ac:inkMk id="13" creationId="{4C45E8A1-BDDB-498E-B648-6AD6ADA901F9}"/>
          </ac:inkMkLst>
        </pc:inkChg>
        <pc:inkChg chg="add mod">
          <ac:chgData name="Xiaowu Hu" userId="1c2ad0e2-5d15-48bc-b04e-219d9abe181a" providerId="ADAL" clId="{7FBF2337-AD27-4C78-9735-86844120FC0F}" dt="2022-02-07T08:26:34.547" v="2074"/>
          <ac:inkMkLst>
            <pc:docMk/>
            <pc:sldMk cId="3744247832" sldId="334"/>
            <ac:inkMk id="15" creationId="{E536F4AF-2BCF-4F3A-BB5B-2E023023309A}"/>
          </ac:inkMkLst>
        </pc:inkChg>
        <pc:inkChg chg="add mod">
          <ac:chgData name="Xiaowu Hu" userId="1c2ad0e2-5d15-48bc-b04e-219d9abe181a" providerId="ADAL" clId="{7FBF2337-AD27-4C78-9735-86844120FC0F}" dt="2022-02-07T08:26:34.547" v="2074"/>
          <ac:inkMkLst>
            <pc:docMk/>
            <pc:sldMk cId="3744247832" sldId="334"/>
            <ac:inkMk id="17" creationId="{781FB538-9FF2-4581-AD63-731A7F38F30E}"/>
          </ac:inkMkLst>
        </pc:inkChg>
        <pc:inkChg chg="add">
          <ac:chgData name="Xiaowu Hu" userId="1c2ad0e2-5d15-48bc-b04e-219d9abe181a" providerId="ADAL" clId="{7FBF2337-AD27-4C78-9735-86844120FC0F}" dt="2022-02-07T08:26:50.076" v="2075" actId="9405"/>
          <ac:inkMkLst>
            <pc:docMk/>
            <pc:sldMk cId="3744247832" sldId="334"/>
            <ac:inkMk id="21" creationId="{B6E99D48-5A90-428C-81DA-A9CDA0B57475}"/>
          </ac:inkMkLst>
        </pc:inkChg>
        <pc:inkChg chg="add mod">
          <ac:chgData name="Xiaowu Hu" userId="1c2ad0e2-5d15-48bc-b04e-219d9abe181a" providerId="ADAL" clId="{7FBF2337-AD27-4C78-9735-86844120FC0F}" dt="2022-02-07T08:26:56.416" v="2078"/>
          <ac:inkMkLst>
            <pc:docMk/>
            <pc:sldMk cId="3744247832" sldId="334"/>
            <ac:inkMk id="23" creationId="{BF306ABC-AD24-46AA-9E63-53F5DF6745EF}"/>
          </ac:inkMkLst>
        </pc:inkChg>
        <pc:inkChg chg="add mod">
          <ac:chgData name="Xiaowu Hu" userId="1c2ad0e2-5d15-48bc-b04e-219d9abe181a" providerId="ADAL" clId="{7FBF2337-AD27-4C78-9735-86844120FC0F}" dt="2022-02-07T08:26:56.416" v="2078"/>
          <ac:inkMkLst>
            <pc:docMk/>
            <pc:sldMk cId="3744247832" sldId="334"/>
            <ac:inkMk id="25" creationId="{916E8C36-951F-48F5-A3DE-AD973B325070}"/>
          </ac:inkMkLst>
        </pc:inkChg>
      </pc:sldChg>
      <pc:sldChg chg="modSp mod">
        <pc:chgData name="Xiaowu Hu" userId="1c2ad0e2-5d15-48bc-b04e-219d9abe181a" providerId="ADAL" clId="{7FBF2337-AD27-4C78-9735-86844120FC0F}" dt="2022-02-07T07:51:22.244" v="1432" actId="14"/>
        <pc:sldMkLst>
          <pc:docMk/>
          <pc:sldMk cId="238126577" sldId="335"/>
        </pc:sldMkLst>
        <pc:spChg chg="mod">
          <ac:chgData name="Xiaowu Hu" userId="1c2ad0e2-5d15-48bc-b04e-219d9abe181a" providerId="ADAL" clId="{7FBF2337-AD27-4C78-9735-86844120FC0F}" dt="2022-02-07T07:51:22.244" v="1432" actId="14"/>
          <ac:spMkLst>
            <pc:docMk/>
            <pc:sldMk cId="238126577" sldId="335"/>
            <ac:spMk id="3" creationId="{29402158-EC7D-412E-80EC-892BEF313058}"/>
          </ac:spMkLst>
        </pc:spChg>
      </pc:sldChg>
      <pc:sldChg chg="modSp mod">
        <pc:chgData name="Xiaowu Hu" userId="1c2ad0e2-5d15-48bc-b04e-219d9abe181a" providerId="ADAL" clId="{7FBF2337-AD27-4C78-9735-86844120FC0F}" dt="2022-02-07T07:52:49.219" v="1476" actId="20577"/>
        <pc:sldMkLst>
          <pc:docMk/>
          <pc:sldMk cId="258960263" sldId="337"/>
        </pc:sldMkLst>
        <pc:spChg chg="mod">
          <ac:chgData name="Xiaowu Hu" userId="1c2ad0e2-5d15-48bc-b04e-219d9abe181a" providerId="ADAL" clId="{7FBF2337-AD27-4C78-9735-86844120FC0F}" dt="2022-02-07T07:52:49.219" v="1476" actId="20577"/>
          <ac:spMkLst>
            <pc:docMk/>
            <pc:sldMk cId="258960263" sldId="337"/>
            <ac:spMk id="3" creationId="{29402158-EC7D-412E-80EC-892BEF313058}"/>
          </ac:spMkLst>
        </pc:spChg>
      </pc:sldChg>
      <pc:sldChg chg="addSp delSp modSp mod delAnim modAnim">
        <pc:chgData name="Xiaowu Hu" userId="1c2ad0e2-5d15-48bc-b04e-219d9abe181a" providerId="ADAL" clId="{7FBF2337-AD27-4C78-9735-86844120FC0F}" dt="2022-02-07T08:10:21.974" v="1627" actId="478"/>
        <pc:sldMkLst>
          <pc:docMk/>
          <pc:sldMk cId="1067510470" sldId="339"/>
        </pc:sldMkLst>
        <pc:spChg chg="mod">
          <ac:chgData name="Xiaowu Hu" userId="1c2ad0e2-5d15-48bc-b04e-219d9abe181a" providerId="ADAL" clId="{7FBF2337-AD27-4C78-9735-86844120FC0F}" dt="2022-02-07T08:02:47.394" v="1561" actId="20577"/>
          <ac:spMkLst>
            <pc:docMk/>
            <pc:sldMk cId="1067510470" sldId="339"/>
            <ac:spMk id="3" creationId="{637EBEC8-22DB-4B35-B0CC-D88A505E2B0E}"/>
          </ac:spMkLst>
        </pc:spChg>
        <pc:grpChg chg="mod">
          <ac:chgData name="Xiaowu Hu" userId="1c2ad0e2-5d15-48bc-b04e-219d9abe181a" providerId="ADAL" clId="{7FBF2337-AD27-4C78-9735-86844120FC0F}" dt="2022-02-07T07:56:37.496" v="1511"/>
          <ac:grpSpMkLst>
            <pc:docMk/>
            <pc:sldMk cId="1067510470" sldId="339"/>
            <ac:grpSpMk id="12" creationId="{64123749-6B39-4242-8F34-F9D742D2BB30}"/>
          </ac:grpSpMkLst>
        </pc:grpChg>
        <pc:grpChg chg="mod">
          <ac:chgData name="Xiaowu Hu" userId="1c2ad0e2-5d15-48bc-b04e-219d9abe181a" providerId="ADAL" clId="{7FBF2337-AD27-4C78-9735-86844120FC0F}" dt="2022-02-07T08:00:24.990" v="1528"/>
          <ac:grpSpMkLst>
            <pc:docMk/>
            <pc:sldMk cId="1067510470" sldId="339"/>
            <ac:grpSpMk id="18" creationId="{C6D18DFE-8A94-4EDB-B8BC-D091B56447A2}"/>
          </ac:grpSpMkLst>
        </pc:grpChg>
        <pc:inkChg chg="add mod">
          <ac:chgData name="Xiaowu Hu" userId="1c2ad0e2-5d15-48bc-b04e-219d9abe181a" providerId="ADAL" clId="{7FBF2337-AD27-4C78-9735-86844120FC0F}" dt="2022-02-07T07:56:37.496" v="1511"/>
          <ac:inkMkLst>
            <pc:docMk/>
            <pc:sldMk cId="1067510470" sldId="339"/>
            <ac:inkMk id="4" creationId="{7665D308-664B-406C-B2BE-D56FD0AB8098}"/>
          </ac:inkMkLst>
        </pc:inkChg>
        <pc:inkChg chg="add mod">
          <ac:chgData name="Xiaowu Hu" userId="1c2ad0e2-5d15-48bc-b04e-219d9abe181a" providerId="ADAL" clId="{7FBF2337-AD27-4C78-9735-86844120FC0F}" dt="2022-02-07T07:56:37.496" v="1511"/>
          <ac:inkMkLst>
            <pc:docMk/>
            <pc:sldMk cId="1067510470" sldId="339"/>
            <ac:inkMk id="6" creationId="{8DB8BDCE-662B-4ABF-AAE5-F56114231967}"/>
          </ac:inkMkLst>
        </pc:inkChg>
        <pc:inkChg chg="add mod">
          <ac:chgData name="Xiaowu Hu" userId="1c2ad0e2-5d15-48bc-b04e-219d9abe181a" providerId="ADAL" clId="{7FBF2337-AD27-4C78-9735-86844120FC0F}" dt="2022-02-07T07:56:37.496" v="1511"/>
          <ac:inkMkLst>
            <pc:docMk/>
            <pc:sldMk cId="1067510470" sldId="339"/>
            <ac:inkMk id="7" creationId="{5FDFAE06-9C6E-4213-894F-FB33BDE2A5AC}"/>
          </ac:inkMkLst>
        </pc:inkChg>
        <pc:inkChg chg="del">
          <ac:chgData name="Xiaowu Hu" userId="1c2ad0e2-5d15-48bc-b04e-219d9abe181a" providerId="ADAL" clId="{7FBF2337-AD27-4C78-9735-86844120FC0F}" dt="2022-02-07T07:59:34.605" v="1521" actId="478"/>
          <ac:inkMkLst>
            <pc:docMk/>
            <pc:sldMk cId="1067510470" sldId="339"/>
            <ac:inkMk id="10" creationId="{C534693B-54D0-421B-8817-0B3C2094FD75}"/>
          </ac:inkMkLst>
        </pc:inkChg>
        <pc:inkChg chg="del">
          <ac:chgData name="Xiaowu Hu" userId="1c2ad0e2-5d15-48bc-b04e-219d9abe181a" providerId="ADAL" clId="{7FBF2337-AD27-4C78-9735-86844120FC0F}" dt="2022-02-07T07:59:35.666" v="1522" actId="478"/>
          <ac:inkMkLst>
            <pc:docMk/>
            <pc:sldMk cId="1067510470" sldId="339"/>
            <ac:inkMk id="11" creationId="{E92C45DD-A511-48C0-BA5C-DD2446F1CC61}"/>
          </ac:inkMkLst>
        </pc:inkChg>
        <pc:inkChg chg="add">
          <ac:chgData name="Xiaowu Hu" userId="1c2ad0e2-5d15-48bc-b04e-219d9abe181a" providerId="ADAL" clId="{7FBF2337-AD27-4C78-9735-86844120FC0F}" dt="2022-02-07T08:00:05.512" v="1523" actId="9405"/>
          <ac:inkMkLst>
            <pc:docMk/>
            <pc:sldMk cId="1067510470" sldId="339"/>
            <ac:inkMk id="13" creationId="{1C85ABE3-652A-4A1A-ACD5-898F736BAB0C}"/>
          </ac:inkMkLst>
        </pc:inkChg>
        <pc:inkChg chg="add">
          <ac:chgData name="Xiaowu Hu" userId="1c2ad0e2-5d15-48bc-b04e-219d9abe181a" providerId="ADAL" clId="{7FBF2337-AD27-4C78-9735-86844120FC0F}" dt="2022-02-07T08:00:10.639" v="1524" actId="9405"/>
          <ac:inkMkLst>
            <pc:docMk/>
            <pc:sldMk cId="1067510470" sldId="339"/>
            <ac:inkMk id="14" creationId="{72B5BA8C-DC1C-47C0-B1C5-E47EEA62C35D}"/>
          </ac:inkMkLst>
        </pc:inkChg>
        <pc:inkChg chg="add del">
          <ac:chgData name="Xiaowu Hu" userId="1c2ad0e2-5d15-48bc-b04e-219d9abe181a" providerId="ADAL" clId="{7FBF2337-AD27-4C78-9735-86844120FC0F}" dt="2022-02-07T08:04:04.326" v="1584" actId="478"/>
          <ac:inkMkLst>
            <pc:docMk/>
            <pc:sldMk cId="1067510470" sldId="339"/>
            <ac:inkMk id="15" creationId="{A0B6C258-DFD6-4F18-B861-A7B39E90D89F}"/>
          </ac:inkMkLst>
        </pc:inkChg>
        <pc:inkChg chg="add mod">
          <ac:chgData name="Xiaowu Hu" userId="1c2ad0e2-5d15-48bc-b04e-219d9abe181a" providerId="ADAL" clId="{7FBF2337-AD27-4C78-9735-86844120FC0F}" dt="2022-02-07T08:00:24.990" v="1528"/>
          <ac:inkMkLst>
            <pc:docMk/>
            <pc:sldMk cId="1067510470" sldId="339"/>
            <ac:inkMk id="16" creationId="{1E900E5E-0F10-4EA6-87CC-9D5D6523D275}"/>
          </ac:inkMkLst>
        </pc:inkChg>
        <pc:inkChg chg="add mod">
          <ac:chgData name="Xiaowu Hu" userId="1c2ad0e2-5d15-48bc-b04e-219d9abe181a" providerId="ADAL" clId="{7FBF2337-AD27-4C78-9735-86844120FC0F}" dt="2022-02-07T08:00:24.990" v="1528"/>
          <ac:inkMkLst>
            <pc:docMk/>
            <pc:sldMk cId="1067510470" sldId="339"/>
            <ac:inkMk id="17" creationId="{CACBFE46-C8F2-4905-97E4-E0D666BBC39B}"/>
          </ac:inkMkLst>
        </pc:inkChg>
        <pc:inkChg chg="add del">
          <ac:chgData name="Xiaowu Hu" userId="1c2ad0e2-5d15-48bc-b04e-219d9abe181a" providerId="ADAL" clId="{7FBF2337-AD27-4C78-9735-86844120FC0F}" dt="2022-02-07T08:08:56.057" v="1625"/>
          <ac:inkMkLst>
            <pc:docMk/>
            <pc:sldMk cId="1067510470" sldId="339"/>
            <ac:inkMk id="19" creationId="{D86C2285-FC76-4A33-88EA-22AAA4C91963}"/>
          </ac:inkMkLst>
        </pc:inkChg>
        <pc:inkChg chg="add">
          <ac:chgData name="Xiaowu Hu" userId="1c2ad0e2-5d15-48bc-b04e-219d9abe181a" providerId="ADAL" clId="{7FBF2337-AD27-4C78-9735-86844120FC0F}" dt="2022-02-07T08:01:57.857" v="1535" actId="9405"/>
          <ac:inkMkLst>
            <pc:docMk/>
            <pc:sldMk cId="1067510470" sldId="339"/>
            <ac:inkMk id="20" creationId="{74AB1524-3815-427F-A8E7-ABFFDED04401}"/>
          </ac:inkMkLst>
        </pc:inkChg>
        <pc:inkChg chg="add">
          <ac:chgData name="Xiaowu Hu" userId="1c2ad0e2-5d15-48bc-b04e-219d9abe181a" providerId="ADAL" clId="{7FBF2337-AD27-4C78-9735-86844120FC0F}" dt="2022-02-07T08:01:59.918" v="1536" actId="9405"/>
          <ac:inkMkLst>
            <pc:docMk/>
            <pc:sldMk cId="1067510470" sldId="339"/>
            <ac:inkMk id="21" creationId="{AF97C2AE-D75C-49ED-86F7-A3C75FB1E275}"/>
          </ac:inkMkLst>
        </pc:inkChg>
        <pc:inkChg chg="add">
          <ac:chgData name="Xiaowu Hu" userId="1c2ad0e2-5d15-48bc-b04e-219d9abe181a" providerId="ADAL" clId="{7FBF2337-AD27-4C78-9735-86844120FC0F}" dt="2022-02-07T08:02:19.830" v="1537" actId="9405"/>
          <ac:inkMkLst>
            <pc:docMk/>
            <pc:sldMk cId="1067510470" sldId="339"/>
            <ac:inkMk id="22" creationId="{0DE65672-D569-4BEE-AB7A-58C1D088379B}"/>
          </ac:inkMkLst>
        </pc:inkChg>
        <pc:inkChg chg="add">
          <ac:chgData name="Xiaowu Hu" userId="1c2ad0e2-5d15-48bc-b04e-219d9abe181a" providerId="ADAL" clId="{7FBF2337-AD27-4C78-9735-86844120FC0F}" dt="2022-02-07T08:08:45.860" v="1623" actId="9405"/>
          <ac:inkMkLst>
            <pc:docMk/>
            <pc:sldMk cId="1067510470" sldId="339"/>
            <ac:inkMk id="23" creationId="{1694248F-13B1-4C67-924C-D731A0AAE6AA}"/>
          </ac:inkMkLst>
        </pc:inkChg>
        <pc:inkChg chg="add del">
          <ac:chgData name="Xiaowu Hu" userId="1c2ad0e2-5d15-48bc-b04e-219d9abe181a" providerId="ADAL" clId="{7FBF2337-AD27-4C78-9735-86844120FC0F}" dt="2022-02-07T08:10:21.974" v="1627" actId="478"/>
          <ac:inkMkLst>
            <pc:docMk/>
            <pc:sldMk cId="1067510470" sldId="339"/>
            <ac:inkMk id="24" creationId="{64B1A452-2A07-4A6A-9D30-855F33A9A14C}"/>
          </ac:inkMkLst>
        </pc:inkChg>
      </pc:sldChg>
      <pc:sldChg chg="addSp delSp modSp mod modAnim">
        <pc:chgData name="Xiaowu Hu" userId="1c2ad0e2-5d15-48bc-b04e-219d9abe181a" providerId="ADAL" clId="{7FBF2337-AD27-4C78-9735-86844120FC0F}" dt="2022-02-07T08:25:17.959" v="2064"/>
        <pc:sldMkLst>
          <pc:docMk/>
          <pc:sldMk cId="254267689" sldId="340"/>
        </pc:sldMkLst>
        <pc:spChg chg="mod">
          <ac:chgData name="Xiaowu Hu" userId="1c2ad0e2-5d15-48bc-b04e-219d9abe181a" providerId="ADAL" clId="{7FBF2337-AD27-4C78-9735-86844120FC0F}" dt="2022-02-07T08:23:08.367" v="2042" actId="20577"/>
          <ac:spMkLst>
            <pc:docMk/>
            <pc:sldMk cId="254267689" sldId="340"/>
            <ac:spMk id="41" creationId="{481F15C7-AE99-4E0E-AE61-AA1F3A63F18E}"/>
          </ac:spMkLst>
        </pc:spChg>
        <pc:grpChg chg="mod">
          <ac:chgData name="Xiaowu Hu" userId="1c2ad0e2-5d15-48bc-b04e-219d9abe181a" providerId="ADAL" clId="{7FBF2337-AD27-4C78-9735-86844120FC0F}" dt="2022-02-07T08:24:08.932" v="2047"/>
          <ac:grpSpMkLst>
            <pc:docMk/>
            <pc:sldMk cId="254267689" sldId="340"/>
            <ac:grpSpMk id="15" creationId="{50AD58FD-6AC8-45DC-9B30-9F8B93B89797}"/>
          </ac:grpSpMkLst>
        </pc:grpChg>
        <pc:grpChg chg="mod">
          <ac:chgData name="Xiaowu Hu" userId="1c2ad0e2-5d15-48bc-b04e-219d9abe181a" providerId="ADAL" clId="{7FBF2337-AD27-4C78-9735-86844120FC0F}" dt="2022-02-07T08:24:18.548" v="2051"/>
          <ac:grpSpMkLst>
            <pc:docMk/>
            <pc:sldMk cId="254267689" sldId="340"/>
            <ac:grpSpMk id="23" creationId="{7F6E61DF-C3F9-48AA-AF93-BA4DA8D54114}"/>
          </ac:grpSpMkLst>
        </pc:grpChg>
        <pc:grpChg chg="mod">
          <ac:chgData name="Xiaowu Hu" userId="1c2ad0e2-5d15-48bc-b04e-219d9abe181a" providerId="ADAL" clId="{7FBF2337-AD27-4C78-9735-86844120FC0F}" dt="2022-02-07T08:24:42.677" v="2054"/>
          <ac:grpSpMkLst>
            <pc:docMk/>
            <pc:sldMk cId="254267689" sldId="340"/>
            <ac:grpSpMk id="31" creationId="{3EC65D77-A029-472C-BD37-71FD7D59C4FD}"/>
          </ac:grpSpMkLst>
        </pc:grpChg>
        <pc:grpChg chg="del mod">
          <ac:chgData name="Xiaowu Hu" userId="1c2ad0e2-5d15-48bc-b04e-219d9abe181a" providerId="ADAL" clId="{7FBF2337-AD27-4C78-9735-86844120FC0F}" dt="2022-02-07T08:24:46.881" v="2059"/>
          <ac:grpSpMkLst>
            <pc:docMk/>
            <pc:sldMk cId="254267689" sldId="340"/>
            <ac:grpSpMk id="42" creationId="{3153C2CF-E1B5-4C17-B51E-A691BA9AA032}"/>
          </ac:grpSpMkLst>
        </pc:grpChg>
        <pc:grpChg chg="mod">
          <ac:chgData name="Xiaowu Hu" userId="1c2ad0e2-5d15-48bc-b04e-219d9abe181a" providerId="ADAL" clId="{7FBF2337-AD27-4C78-9735-86844120FC0F}" dt="2022-02-07T08:24:46.881" v="2059"/>
          <ac:grpSpMkLst>
            <pc:docMk/>
            <pc:sldMk cId="254267689" sldId="340"/>
            <ac:grpSpMk id="44" creationId="{6CF474F8-C1CE-4990-B895-369794A10B2B}"/>
          </ac:grpSpMkLst>
        </pc:grpChg>
        <pc:inkChg chg="add">
          <ac:chgData name="Xiaowu Hu" userId="1c2ad0e2-5d15-48bc-b04e-219d9abe181a" providerId="ADAL" clId="{7FBF2337-AD27-4C78-9735-86844120FC0F}" dt="2022-02-07T08:24:02.006" v="2043" actId="9405"/>
          <ac:inkMkLst>
            <pc:docMk/>
            <pc:sldMk cId="254267689" sldId="340"/>
            <ac:inkMk id="2" creationId="{654DC33D-4F39-45ED-AD34-4D4BBFCCC78C}"/>
          </ac:inkMkLst>
        </pc:inkChg>
        <pc:inkChg chg="add mod">
          <ac:chgData name="Xiaowu Hu" userId="1c2ad0e2-5d15-48bc-b04e-219d9abe181a" providerId="ADAL" clId="{7FBF2337-AD27-4C78-9735-86844120FC0F}" dt="2022-02-07T08:24:08.932" v="2047"/>
          <ac:inkMkLst>
            <pc:docMk/>
            <pc:sldMk cId="254267689" sldId="340"/>
            <ac:inkMk id="5" creationId="{847AE22D-B2D9-4766-8193-B843EF327380}"/>
          </ac:inkMkLst>
        </pc:inkChg>
        <pc:inkChg chg="del">
          <ac:chgData name="Xiaowu Hu" userId="1c2ad0e2-5d15-48bc-b04e-219d9abe181a" providerId="ADAL" clId="{7FBF2337-AD27-4C78-9735-86844120FC0F}" dt="2022-02-07T08:21:43.404" v="2028"/>
          <ac:inkMkLst>
            <pc:docMk/>
            <pc:sldMk cId="254267689" sldId="340"/>
            <ac:inkMk id="6" creationId="{1B22DBF6-F4DC-4FE9-97A4-3CBE93EA5651}"/>
          </ac:inkMkLst>
        </pc:inkChg>
        <pc:inkChg chg="add mod">
          <ac:chgData name="Xiaowu Hu" userId="1c2ad0e2-5d15-48bc-b04e-219d9abe181a" providerId="ADAL" clId="{7FBF2337-AD27-4C78-9735-86844120FC0F}" dt="2022-02-07T08:24:08.932" v="2047"/>
          <ac:inkMkLst>
            <pc:docMk/>
            <pc:sldMk cId="254267689" sldId="340"/>
            <ac:inkMk id="11" creationId="{498A592D-5CC7-4411-ACE0-B062B3C785F5}"/>
          </ac:inkMkLst>
        </pc:inkChg>
        <pc:inkChg chg="add mod">
          <ac:chgData name="Xiaowu Hu" userId="1c2ad0e2-5d15-48bc-b04e-219d9abe181a" providerId="ADAL" clId="{7FBF2337-AD27-4C78-9735-86844120FC0F}" dt="2022-02-07T08:24:08.932" v="2047"/>
          <ac:inkMkLst>
            <pc:docMk/>
            <pc:sldMk cId="254267689" sldId="340"/>
            <ac:inkMk id="13" creationId="{2A2448DD-2602-46DF-A6BF-61D6C5CC36AE}"/>
          </ac:inkMkLst>
        </pc:inkChg>
        <pc:inkChg chg="add mod">
          <ac:chgData name="Xiaowu Hu" userId="1c2ad0e2-5d15-48bc-b04e-219d9abe181a" providerId="ADAL" clId="{7FBF2337-AD27-4C78-9735-86844120FC0F}" dt="2022-02-07T08:24:18.548" v="2051"/>
          <ac:inkMkLst>
            <pc:docMk/>
            <pc:sldMk cId="254267689" sldId="340"/>
            <ac:inkMk id="17" creationId="{106CEB0D-45DE-4C2E-9935-5F13FF1FD5B5}"/>
          </ac:inkMkLst>
        </pc:inkChg>
        <pc:inkChg chg="add mod">
          <ac:chgData name="Xiaowu Hu" userId="1c2ad0e2-5d15-48bc-b04e-219d9abe181a" providerId="ADAL" clId="{7FBF2337-AD27-4C78-9735-86844120FC0F}" dt="2022-02-07T08:24:18.548" v="2051"/>
          <ac:inkMkLst>
            <pc:docMk/>
            <pc:sldMk cId="254267689" sldId="340"/>
            <ac:inkMk id="19" creationId="{203B0A04-7767-481E-A471-7FD9AF8B9259}"/>
          </ac:inkMkLst>
        </pc:inkChg>
        <pc:inkChg chg="add mod">
          <ac:chgData name="Xiaowu Hu" userId="1c2ad0e2-5d15-48bc-b04e-219d9abe181a" providerId="ADAL" clId="{7FBF2337-AD27-4C78-9735-86844120FC0F}" dt="2022-02-07T08:24:18.548" v="2051"/>
          <ac:inkMkLst>
            <pc:docMk/>
            <pc:sldMk cId="254267689" sldId="340"/>
            <ac:inkMk id="21" creationId="{7F52C7FF-6FE1-457A-B574-624740754CD4}"/>
          </ac:inkMkLst>
        </pc:inkChg>
        <pc:inkChg chg="add mod">
          <ac:chgData name="Xiaowu Hu" userId="1c2ad0e2-5d15-48bc-b04e-219d9abe181a" providerId="ADAL" clId="{7FBF2337-AD27-4C78-9735-86844120FC0F}" dt="2022-02-07T08:24:42.677" v="2054"/>
          <ac:inkMkLst>
            <pc:docMk/>
            <pc:sldMk cId="254267689" sldId="340"/>
            <ac:inkMk id="25" creationId="{61E39F3E-A323-42C1-8392-CEA8AE02F54E}"/>
          </ac:inkMkLst>
        </pc:inkChg>
        <pc:inkChg chg="add mod">
          <ac:chgData name="Xiaowu Hu" userId="1c2ad0e2-5d15-48bc-b04e-219d9abe181a" providerId="ADAL" clId="{7FBF2337-AD27-4C78-9735-86844120FC0F}" dt="2022-02-07T08:24:42.677" v="2054"/>
          <ac:inkMkLst>
            <pc:docMk/>
            <pc:sldMk cId="254267689" sldId="340"/>
            <ac:inkMk id="27" creationId="{F2E0A135-DA07-4355-A460-618C34077F49}"/>
          </ac:inkMkLst>
        </pc:inkChg>
        <pc:inkChg chg="add mod">
          <ac:chgData name="Xiaowu Hu" userId="1c2ad0e2-5d15-48bc-b04e-219d9abe181a" providerId="ADAL" clId="{7FBF2337-AD27-4C78-9735-86844120FC0F}" dt="2022-02-07T08:24:46.881" v="2059"/>
          <ac:inkMkLst>
            <pc:docMk/>
            <pc:sldMk cId="254267689" sldId="340"/>
            <ac:inkMk id="39" creationId="{7C4989AB-6CED-4581-AB22-BB6FA0AEC8FC}"/>
          </ac:inkMkLst>
        </pc:inkChg>
        <pc:inkChg chg="add mod">
          <ac:chgData name="Xiaowu Hu" userId="1c2ad0e2-5d15-48bc-b04e-219d9abe181a" providerId="ADAL" clId="{7FBF2337-AD27-4C78-9735-86844120FC0F}" dt="2022-02-07T08:24:46.881" v="2059"/>
          <ac:inkMkLst>
            <pc:docMk/>
            <pc:sldMk cId="254267689" sldId="340"/>
            <ac:inkMk id="40" creationId="{B70A92A9-ABC8-48E1-8B93-84E516CD1CE8}"/>
          </ac:inkMkLst>
        </pc:inkChg>
        <pc:inkChg chg="add mod">
          <ac:chgData name="Xiaowu Hu" userId="1c2ad0e2-5d15-48bc-b04e-219d9abe181a" providerId="ADAL" clId="{7FBF2337-AD27-4C78-9735-86844120FC0F}" dt="2022-02-07T08:24:46.881" v="2059"/>
          <ac:inkMkLst>
            <pc:docMk/>
            <pc:sldMk cId="254267689" sldId="340"/>
            <ac:inkMk id="43" creationId="{17B9D47D-F77C-4DFA-93DC-E1B84E14084D}"/>
          </ac:inkMkLst>
        </pc:inkChg>
      </pc:sldChg>
      <pc:sldChg chg="modSp mod">
        <pc:chgData name="Xiaowu Hu" userId="1c2ad0e2-5d15-48bc-b04e-219d9abe181a" providerId="ADAL" clId="{7FBF2337-AD27-4C78-9735-86844120FC0F}" dt="2022-02-07T08:21:26.052" v="2027" actId="20577"/>
        <pc:sldMkLst>
          <pc:docMk/>
          <pc:sldMk cId="2698719593" sldId="341"/>
        </pc:sldMkLst>
        <pc:spChg chg="mod">
          <ac:chgData name="Xiaowu Hu" userId="1c2ad0e2-5d15-48bc-b04e-219d9abe181a" providerId="ADAL" clId="{7FBF2337-AD27-4C78-9735-86844120FC0F}" dt="2022-02-07T08:18:38.629" v="1898" actId="20577"/>
          <ac:spMkLst>
            <pc:docMk/>
            <pc:sldMk cId="2698719593" sldId="341"/>
            <ac:spMk id="2" creationId="{FEFD2A97-5A97-4111-8124-ECD476669054}"/>
          </ac:spMkLst>
        </pc:spChg>
        <pc:spChg chg="mod">
          <ac:chgData name="Xiaowu Hu" userId="1c2ad0e2-5d15-48bc-b04e-219d9abe181a" providerId="ADAL" clId="{7FBF2337-AD27-4C78-9735-86844120FC0F}" dt="2022-02-07T08:21:26.052" v="2027" actId="20577"/>
          <ac:spMkLst>
            <pc:docMk/>
            <pc:sldMk cId="2698719593" sldId="341"/>
            <ac:spMk id="3" creationId="{637EBEC8-22DB-4B35-B0CC-D88A505E2B0E}"/>
          </ac:spMkLst>
        </pc:spChg>
      </pc:sldChg>
      <pc:sldChg chg="modSp mod modAnim">
        <pc:chgData name="Xiaowu Hu" userId="1c2ad0e2-5d15-48bc-b04e-219d9abe181a" providerId="ADAL" clId="{7FBF2337-AD27-4C78-9735-86844120FC0F}" dt="2022-02-07T08:38:53.062" v="2396" actId="1035"/>
        <pc:sldMkLst>
          <pc:docMk/>
          <pc:sldMk cId="2050191108" sldId="342"/>
        </pc:sldMkLst>
        <pc:spChg chg="mod">
          <ac:chgData name="Xiaowu Hu" userId="1c2ad0e2-5d15-48bc-b04e-219d9abe181a" providerId="ADAL" clId="{7FBF2337-AD27-4C78-9735-86844120FC0F}" dt="2022-02-07T08:38:47.570" v="2378" actId="1036"/>
          <ac:spMkLst>
            <pc:docMk/>
            <pc:sldMk cId="2050191108" sldId="342"/>
            <ac:spMk id="6" creationId="{EB3A5CE7-1A34-49E1-9C2A-FDD76F6030AA}"/>
          </ac:spMkLst>
        </pc:spChg>
        <pc:spChg chg="mod">
          <ac:chgData name="Xiaowu Hu" userId="1c2ad0e2-5d15-48bc-b04e-219d9abe181a" providerId="ADAL" clId="{7FBF2337-AD27-4C78-9735-86844120FC0F}" dt="2022-02-07T08:38:24.826" v="2326" actId="1036"/>
          <ac:spMkLst>
            <pc:docMk/>
            <pc:sldMk cId="2050191108" sldId="342"/>
            <ac:spMk id="13" creationId="{487E5E96-B831-4C37-AFFF-5289223F05C6}"/>
          </ac:spMkLst>
        </pc:spChg>
        <pc:spChg chg="mod">
          <ac:chgData name="Xiaowu Hu" userId="1c2ad0e2-5d15-48bc-b04e-219d9abe181a" providerId="ADAL" clId="{7FBF2337-AD27-4C78-9735-86844120FC0F}" dt="2022-02-07T08:38:43.048" v="2364" actId="1038"/>
          <ac:spMkLst>
            <pc:docMk/>
            <pc:sldMk cId="2050191108" sldId="342"/>
            <ac:spMk id="16" creationId="{2C504999-7210-48A0-9113-A1811B21E0C8}"/>
          </ac:spMkLst>
        </pc:spChg>
        <pc:spChg chg="mod">
          <ac:chgData name="Xiaowu Hu" userId="1c2ad0e2-5d15-48bc-b04e-219d9abe181a" providerId="ADAL" clId="{7FBF2337-AD27-4C78-9735-86844120FC0F}" dt="2022-02-07T08:37:49.719" v="2257" actId="1035"/>
          <ac:spMkLst>
            <pc:docMk/>
            <pc:sldMk cId="2050191108" sldId="342"/>
            <ac:spMk id="22" creationId="{A788E6AE-3CFC-4E57-A5E5-800C8D40C8A8}"/>
          </ac:spMkLst>
        </pc:spChg>
        <pc:spChg chg="mod">
          <ac:chgData name="Xiaowu Hu" userId="1c2ad0e2-5d15-48bc-b04e-219d9abe181a" providerId="ADAL" clId="{7FBF2337-AD27-4C78-9735-86844120FC0F}" dt="2022-02-07T08:38:53.062" v="2396" actId="1035"/>
          <ac:spMkLst>
            <pc:docMk/>
            <pc:sldMk cId="2050191108" sldId="342"/>
            <ac:spMk id="23" creationId="{FD2AD1DD-D836-4EAB-ADC5-E63C3209C420}"/>
          </ac:spMkLst>
        </pc:spChg>
        <pc:spChg chg="mod">
          <ac:chgData name="Xiaowu Hu" userId="1c2ad0e2-5d15-48bc-b04e-219d9abe181a" providerId="ADAL" clId="{7FBF2337-AD27-4C78-9735-86844120FC0F}" dt="2022-02-07T08:37:25.645" v="2221" actId="1036"/>
          <ac:spMkLst>
            <pc:docMk/>
            <pc:sldMk cId="2050191108" sldId="342"/>
            <ac:spMk id="29" creationId="{FC2ECA73-9ED6-41FB-86EB-7FCEC51FC9E3}"/>
          </ac:spMkLst>
        </pc:spChg>
        <pc:spChg chg="mod">
          <ac:chgData name="Xiaowu Hu" userId="1c2ad0e2-5d15-48bc-b04e-219d9abe181a" providerId="ADAL" clId="{7FBF2337-AD27-4C78-9735-86844120FC0F}" dt="2022-02-07T08:38:36.143" v="2345" actId="1035"/>
          <ac:spMkLst>
            <pc:docMk/>
            <pc:sldMk cId="2050191108" sldId="342"/>
            <ac:spMk id="37" creationId="{BE4E0BC7-F409-48E7-8B64-086E350565A2}"/>
          </ac:spMkLst>
        </pc:spChg>
        <pc:spChg chg="mod">
          <ac:chgData name="Xiaowu Hu" userId="1c2ad0e2-5d15-48bc-b04e-219d9abe181a" providerId="ADAL" clId="{7FBF2337-AD27-4C78-9735-86844120FC0F}" dt="2022-02-07T08:38:31.746" v="2341" actId="1036"/>
          <ac:spMkLst>
            <pc:docMk/>
            <pc:sldMk cId="2050191108" sldId="342"/>
            <ac:spMk id="38" creationId="{E2651649-38D8-49DE-98E1-3A007EFD7CEC}"/>
          </ac:spMkLst>
        </pc:spChg>
        <pc:spChg chg="mod">
          <ac:chgData name="Xiaowu Hu" userId="1c2ad0e2-5d15-48bc-b04e-219d9abe181a" providerId="ADAL" clId="{7FBF2337-AD27-4C78-9735-86844120FC0F}" dt="2022-02-07T08:38:14.714" v="2300" actId="1038"/>
          <ac:spMkLst>
            <pc:docMk/>
            <pc:sldMk cId="2050191108" sldId="342"/>
            <ac:spMk id="43" creationId="{E6342634-DAEC-499C-9BEA-FA1B08A66B35}"/>
          </ac:spMkLst>
        </pc:spChg>
        <pc:spChg chg="mod">
          <ac:chgData name="Xiaowu Hu" userId="1c2ad0e2-5d15-48bc-b04e-219d9abe181a" providerId="ADAL" clId="{7FBF2337-AD27-4C78-9735-86844120FC0F}" dt="2022-02-07T08:38:00.816" v="2268" actId="1036"/>
          <ac:spMkLst>
            <pc:docMk/>
            <pc:sldMk cId="2050191108" sldId="342"/>
            <ac:spMk id="47" creationId="{34867130-9C91-4D22-B69F-CC3F2AC8B717}"/>
          </ac:spMkLst>
        </pc:spChg>
        <pc:spChg chg="mod">
          <ac:chgData name="Xiaowu Hu" userId="1c2ad0e2-5d15-48bc-b04e-219d9abe181a" providerId="ADAL" clId="{7FBF2337-AD27-4C78-9735-86844120FC0F}" dt="2022-02-07T08:37:44.687" v="2243" actId="1036"/>
          <ac:spMkLst>
            <pc:docMk/>
            <pc:sldMk cId="2050191108" sldId="342"/>
            <ac:spMk id="52" creationId="{C42517D3-B44C-431A-94C6-E42ABDBD5809}"/>
          </ac:spMkLst>
        </pc:spChg>
        <pc:spChg chg="mod">
          <ac:chgData name="Xiaowu Hu" userId="1c2ad0e2-5d15-48bc-b04e-219d9abe181a" providerId="ADAL" clId="{7FBF2337-AD27-4C78-9735-86844120FC0F}" dt="2022-02-07T08:38:07.701" v="2290" actId="1035"/>
          <ac:spMkLst>
            <pc:docMk/>
            <pc:sldMk cId="2050191108" sldId="342"/>
            <ac:spMk id="53" creationId="{AC9B0D31-6458-49AE-9564-C89E4A4CF223}"/>
          </ac:spMkLst>
        </pc:spChg>
        <pc:spChg chg="mod">
          <ac:chgData name="Xiaowu Hu" userId="1c2ad0e2-5d15-48bc-b04e-219d9abe181a" providerId="ADAL" clId="{7FBF2337-AD27-4C78-9735-86844120FC0F}" dt="2022-02-07T08:38:19.374" v="2313" actId="1037"/>
          <ac:spMkLst>
            <pc:docMk/>
            <pc:sldMk cId="2050191108" sldId="342"/>
            <ac:spMk id="56" creationId="{A83379B1-542C-4805-B666-EC88271203BB}"/>
          </ac:spMkLst>
        </pc:spChg>
      </pc:sldChg>
      <pc:sldChg chg="addSp modSp mod modAnim">
        <pc:chgData name="Xiaowu Hu" userId="1c2ad0e2-5d15-48bc-b04e-219d9abe181a" providerId="ADAL" clId="{7FBF2337-AD27-4C78-9735-86844120FC0F}" dt="2022-02-07T08:45:32.757" v="2518"/>
        <pc:sldMkLst>
          <pc:docMk/>
          <pc:sldMk cId="3747871471" sldId="345"/>
        </pc:sldMkLst>
        <pc:spChg chg="add mod">
          <ac:chgData name="Xiaowu Hu" userId="1c2ad0e2-5d15-48bc-b04e-219d9abe181a" providerId="ADAL" clId="{7FBF2337-AD27-4C78-9735-86844120FC0F}" dt="2022-02-07T08:44:04.114" v="2508" actId="1035"/>
          <ac:spMkLst>
            <pc:docMk/>
            <pc:sldMk cId="3747871471" sldId="345"/>
            <ac:spMk id="9" creationId="{7E57DE40-77DD-4032-AB91-78D6BFF0D7DA}"/>
          </ac:spMkLst>
        </pc:spChg>
        <pc:spChg chg="add mod">
          <ac:chgData name="Xiaowu Hu" userId="1c2ad0e2-5d15-48bc-b04e-219d9abe181a" providerId="ADAL" clId="{7FBF2337-AD27-4C78-9735-86844120FC0F}" dt="2022-02-07T08:41:48.423" v="2419" actId="1076"/>
          <ac:spMkLst>
            <pc:docMk/>
            <pc:sldMk cId="3747871471" sldId="345"/>
            <ac:spMk id="13" creationId="{190B6C89-8DB3-4215-8F4F-DDE4523FAEF3}"/>
          </ac:spMkLst>
        </pc:spChg>
        <pc:spChg chg="add mod">
          <ac:chgData name="Xiaowu Hu" userId="1c2ad0e2-5d15-48bc-b04e-219d9abe181a" providerId="ADAL" clId="{7FBF2337-AD27-4C78-9735-86844120FC0F}" dt="2022-02-07T08:42:20.103" v="2470" actId="1076"/>
          <ac:spMkLst>
            <pc:docMk/>
            <pc:sldMk cId="3747871471" sldId="345"/>
            <ac:spMk id="19" creationId="{72AEF7B4-16A3-4412-91F2-A315250CE211}"/>
          </ac:spMkLst>
        </pc:spChg>
        <pc:spChg chg="add mod">
          <ac:chgData name="Xiaowu Hu" userId="1c2ad0e2-5d15-48bc-b04e-219d9abe181a" providerId="ADAL" clId="{7FBF2337-AD27-4C78-9735-86844120FC0F}" dt="2022-02-07T08:42:33.944" v="2473" actId="1076"/>
          <ac:spMkLst>
            <pc:docMk/>
            <pc:sldMk cId="3747871471" sldId="345"/>
            <ac:spMk id="24" creationId="{A882D83B-853E-4889-862C-CFDCFA00825B}"/>
          </ac:spMkLst>
        </pc:spChg>
        <pc:cxnChg chg="add mod">
          <ac:chgData name="Xiaowu Hu" userId="1c2ad0e2-5d15-48bc-b04e-219d9abe181a" providerId="ADAL" clId="{7FBF2337-AD27-4C78-9735-86844120FC0F}" dt="2022-02-07T08:44:07.564" v="2509" actId="14100"/>
          <ac:cxnSpMkLst>
            <pc:docMk/>
            <pc:sldMk cId="3747871471" sldId="345"/>
            <ac:cxnSpMk id="8" creationId="{C680BA2B-18C1-46C6-8658-A10954217BCC}"/>
          </ac:cxnSpMkLst>
        </pc:cxnChg>
        <pc:cxnChg chg="add mod">
          <ac:chgData name="Xiaowu Hu" userId="1c2ad0e2-5d15-48bc-b04e-219d9abe181a" providerId="ADAL" clId="{7FBF2337-AD27-4C78-9735-86844120FC0F}" dt="2022-02-07T08:42:59.646" v="2484" actId="14100"/>
          <ac:cxnSpMkLst>
            <pc:docMk/>
            <pc:sldMk cId="3747871471" sldId="345"/>
            <ac:cxnSpMk id="11" creationId="{AF6245BF-7789-48A9-AE4A-9F0B14620B63}"/>
          </ac:cxnSpMkLst>
        </pc:cxnChg>
        <pc:cxnChg chg="add mod">
          <ac:chgData name="Xiaowu Hu" userId="1c2ad0e2-5d15-48bc-b04e-219d9abe181a" providerId="ADAL" clId="{7FBF2337-AD27-4C78-9735-86844120FC0F}" dt="2022-02-07T08:42:53.016" v="2483" actId="14100"/>
          <ac:cxnSpMkLst>
            <pc:docMk/>
            <pc:sldMk cId="3747871471" sldId="345"/>
            <ac:cxnSpMk id="17" creationId="{196ADC92-8C96-42BD-ABC9-3EC2A56D2F97}"/>
          </ac:cxnSpMkLst>
        </pc:cxnChg>
        <pc:cxnChg chg="add mod">
          <ac:chgData name="Xiaowu Hu" userId="1c2ad0e2-5d15-48bc-b04e-219d9abe181a" providerId="ADAL" clId="{7FBF2337-AD27-4C78-9735-86844120FC0F}" dt="2022-02-07T08:42:46.576" v="2476" actId="14100"/>
          <ac:cxnSpMkLst>
            <pc:docMk/>
            <pc:sldMk cId="3747871471" sldId="345"/>
            <ac:cxnSpMk id="22" creationId="{16BAB65A-9DF2-4F31-977A-C84536E9FF95}"/>
          </ac:cxnSpMkLst>
        </pc:cxnChg>
      </pc:sldChg>
      <pc:sldChg chg="addSp delSp modSp add mod">
        <pc:chgData name="Xiaowu Hu" userId="1c2ad0e2-5d15-48bc-b04e-219d9abe181a" providerId="ADAL" clId="{7FBF2337-AD27-4C78-9735-86844120FC0F}" dt="2022-02-07T11:00:07.808" v="3126" actId="21"/>
        <pc:sldMkLst>
          <pc:docMk/>
          <pc:sldMk cId="3788095804" sldId="347"/>
        </pc:sldMkLst>
        <pc:spChg chg="mod">
          <ac:chgData name="Xiaowu Hu" userId="1c2ad0e2-5d15-48bc-b04e-219d9abe181a" providerId="ADAL" clId="{7FBF2337-AD27-4C78-9735-86844120FC0F}" dt="2022-02-07T07:17:47.509" v="1092" actId="20577"/>
          <ac:spMkLst>
            <pc:docMk/>
            <pc:sldMk cId="3788095804" sldId="347"/>
            <ac:spMk id="2" creationId="{C94A84AA-502C-444A-96EE-675AFAE2B3C2}"/>
          </ac:spMkLst>
        </pc:spChg>
        <pc:spChg chg="mod">
          <ac:chgData name="Xiaowu Hu" userId="1c2ad0e2-5d15-48bc-b04e-219d9abe181a" providerId="ADAL" clId="{7FBF2337-AD27-4C78-9735-86844120FC0F}" dt="2022-02-07T07:17:38.106" v="1072" actId="20577"/>
          <ac:spMkLst>
            <pc:docMk/>
            <pc:sldMk cId="3788095804" sldId="347"/>
            <ac:spMk id="3" creationId="{E669D30F-E1CB-41BE-A215-D722640E9756}"/>
          </ac:spMkLst>
        </pc:spChg>
        <pc:picChg chg="add del mod">
          <ac:chgData name="Xiaowu Hu" userId="1c2ad0e2-5d15-48bc-b04e-219d9abe181a" providerId="ADAL" clId="{7FBF2337-AD27-4C78-9735-86844120FC0F}" dt="2022-02-07T11:00:07.808" v="3126" actId="21"/>
          <ac:picMkLst>
            <pc:docMk/>
            <pc:sldMk cId="3788095804" sldId="347"/>
            <ac:picMk id="1026" creationId="{E40807C1-C6C9-4D45-9F19-CBEE6B7B40E6}"/>
          </ac:picMkLst>
        </pc:picChg>
      </pc:sldChg>
      <pc:sldChg chg="addSp delSp modSp new mod modClrScheme chgLayout">
        <pc:chgData name="Xiaowu Hu" userId="1c2ad0e2-5d15-48bc-b04e-219d9abe181a" providerId="ADAL" clId="{7FBF2337-AD27-4C78-9735-86844120FC0F}" dt="2022-02-07T08:14:40.548" v="1885" actId="1076"/>
        <pc:sldMkLst>
          <pc:docMk/>
          <pc:sldMk cId="1798677058" sldId="348"/>
        </pc:sldMkLst>
        <pc:spChg chg="del mod ord">
          <ac:chgData name="Xiaowu Hu" userId="1c2ad0e2-5d15-48bc-b04e-219d9abe181a" providerId="ADAL" clId="{7FBF2337-AD27-4C78-9735-86844120FC0F}" dt="2022-02-07T08:11:00.268" v="1629" actId="700"/>
          <ac:spMkLst>
            <pc:docMk/>
            <pc:sldMk cId="1798677058" sldId="348"/>
            <ac:spMk id="2" creationId="{A1B12A87-DEC4-4479-BA0B-39898792C5D1}"/>
          </ac:spMkLst>
        </pc:spChg>
        <pc:spChg chg="del mod ord">
          <ac:chgData name="Xiaowu Hu" userId="1c2ad0e2-5d15-48bc-b04e-219d9abe181a" providerId="ADAL" clId="{7FBF2337-AD27-4C78-9735-86844120FC0F}" dt="2022-02-07T08:11:00.268" v="1629" actId="700"/>
          <ac:spMkLst>
            <pc:docMk/>
            <pc:sldMk cId="1798677058" sldId="348"/>
            <ac:spMk id="3" creationId="{521F27A1-75C8-4D32-99AC-433FA10D30F7}"/>
          </ac:spMkLst>
        </pc:spChg>
        <pc:spChg chg="add mod ord">
          <ac:chgData name="Xiaowu Hu" userId="1c2ad0e2-5d15-48bc-b04e-219d9abe181a" providerId="ADAL" clId="{7FBF2337-AD27-4C78-9735-86844120FC0F}" dt="2022-02-07T08:11:15.853" v="1672" actId="20577"/>
          <ac:spMkLst>
            <pc:docMk/>
            <pc:sldMk cId="1798677058" sldId="348"/>
            <ac:spMk id="4" creationId="{2D937882-B2BA-4900-9F55-2BFB57CC1522}"/>
          </ac:spMkLst>
        </pc:spChg>
        <pc:spChg chg="add mod ord">
          <ac:chgData name="Xiaowu Hu" userId="1c2ad0e2-5d15-48bc-b04e-219d9abe181a" providerId="ADAL" clId="{7FBF2337-AD27-4C78-9735-86844120FC0F}" dt="2022-02-07T08:14:29.125" v="1879" actId="6549"/>
          <ac:spMkLst>
            <pc:docMk/>
            <pc:sldMk cId="1798677058" sldId="348"/>
            <ac:spMk id="5" creationId="{5CEF3707-58DD-44E6-9C87-DC7A48D36E69}"/>
          </ac:spMkLst>
        </pc:spChg>
        <pc:picChg chg="add mod">
          <ac:chgData name="Xiaowu Hu" userId="1c2ad0e2-5d15-48bc-b04e-219d9abe181a" providerId="ADAL" clId="{7FBF2337-AD27-4C78-9735-86844120FC0F}" dt="2022-02-07T08:14:35.012" v="1882" actId="1076"/>
          <ac:picMkLst>
            <pc:docMk/>
            <pc:sldMk cId="1798677058" sldId="348"/>
            <ac:picMk id="7" creationId="{5C753606-B6DC-40D9-821B-CBE665957530}"/>
          </ac:picMkLst>
        </pc:picChg>
        <pc:picChg chg="add mod">
          <ac:chgData name="Xiaowu Hu" userId="1c2ad0e2-5d15-48bc-b04e-219d9abe181a" providerId="ADAL" clId="{7FBF2337-AD27-4C78-9735-86844120FC0F}" dt="2022-02-07T08:14:40.548" v="1885" actId="1076"/>
          <ac:picMkLst>
            <pc:docMk/>
            <pc:sldMk cId="1798677058" sldId="348"/>
            <ac:picMk id="9" creationId="{A6E3145E-B0E9-4D12-BBAF-3CDACC4590C3}"/>
          </ac:picMkLst>
        </pc:picChg>
      </pc:sldChg>
      <pc:sldChg chg="addSp delSp modSp new mod modClrScheme chgLayout">
        <pc:chgData name="Xiaowu Hu" userId="1c2ad0e2-5d15-48bc-b04e-219d9abe181a" providerId="ADAL" clId="{7FBF2337-AD27-4C78-9735-86844120FC0F}" dt="2022-02-07T10:57:00.131" v="3123" actId="20577"/>
        <pc:sldMkLst>
          <pc:docMk/>
          <pc:sldMk cId="358516105" sldId="349"/>
        </pc:sldMkLst>
        <pc:spChg chg="del mod ord">
          <ac:chgData name="Xiaowu Hu" userId="1c2ad0e2-5d15-48bc-b04e-219d9abe181a" providerId="ADAL" clId="{7FBF2337-AD27-4C78-9735-86844120FC0F}" dt="2022-02-07T10:50:32.834" v="2714" actId="700"/>
          <ac:spMkLst>
            <pc:docMk/>
            <pc:sldMk cId="358516105" sldId="349"/>
            <ac:spMk id="2" creationId="{0BFE12D6-C3B9-46C7-9494-CD9CC67804BC}"/>
          </ac:spMkLst>
        </pc:spChg>
        <pc:spChg chg="mod ord">
          <ac:chgData name="Xiaowu Hu" userId="1c2ad0e2-5d15-48bc-b04e-219d9abe181a" providerId="ADAL" clId="{7FBF2337-AD27-4C78-9735-86844120FC0F}" dt="2022-02-07T10:50:39.078" v="2715" actId="700"/>
          <ac:spMkLst>
            <pc:docMk/>
            <pc:sldMk cId="358516105" sldId="349"/>
            <ac:spMk id="3" creationId="{77773B80-9745-4198-AD23-E88B94F4C28B}"/>
          </ac:spMkLst>
        </pc:spChg>
        <pc:spChg chg="add del mod ord">
          <ac:chgData name="Xiaowu Hu" userId="1c2ad0e2-5d15-48bc-b04e-219d9abe181a" providerId="ADAL" clId="{7FBF2337-AD27-4C78-9735-86844120FC0F}" dt="2022-02-07T10:50:39.078" v="2715" actId="700"/>
          <ac:spMkLst>
            <pc:docMk/>
            <pc:sldMk cId="358516105" sldId="349"/>
            <ac:spMk id="4" creationId="{F90C24D2-4B46-4511-8686-516B33B2D7BA}"/>
          </ac:spMkLst>
        </pc:spChg>
        <pc:spChg chg="add del mod ord">
          <ac:chgData name="Xiaowu Hu" userId="1c2ad0e2-5d15-48bc-b04e-219d9abe181a" providerId="ADAL" clId="{7FBF2337-AD27-4C78-9735-86844120FC0F}" dt="2022-02-07T10:50:39.078" v="2715" actId="700"/>
          <ac:spMkLst>
            <pc:docMk/>
            <pc:sldMk cId="358516105" sldId="349"/>
            <ac:spMk id="5" creationId="{503011E2-9BFA-4A97-B040-86AC810552CB}"/>
          </ac:spMkLst>
        </pc:spChg>
        <pc:spChg chg="add del mod ord">
          <ac:chgData name="Xiaowu Hu" userId="1c2ad0e2-5d15-48bc-b04e-219d9abe181a" providerId="ADAL" clId="{7FBF2337-AD27-4C78-9735-86844120FC0F}" dt="2022-02-07T10:50:39.078" v="2715" actId="700"/>
          <ac:spMkLst>
            <pc:docMk/>
            <pc:sldMk cId="358516105" sldId="349"/>
            <ac:spMk id="6" creationId="{BA10AE92-C17E-4500-93E2-211E6313F51C}"/>
          </ac:spMkLst>
        </pc:spChg>
        <pc:spChg chg="add del mod ord">
          <ac:chgData name="Xiaowu Hu" userId="1c2ad0e2-5d15-48bc-b04e-219d9abe181a" providerId="ADAL" clId="{7FBF2337-AD27-4C78-9735-86844120FC0F}" dt="2022-02-07T10:50:39.078" v="2715" actId="700"/>
          <ac:spMkLst>
            <pc:docMk/>
            <pc:sldMk cId="358516105" sldId="349"/>
            <ac:spMk id="7" creationId="{74866149-5F14-4921-BBAA-828801557C20}"/>
          </ac:spMkLst>
        </pc:spChg>
        <pc:spChg chg="add mod ord">
          <ac:chgData name="Xiaowu Hu" userId="1c2ad0e2-5d15-48bc-b04e-219d9abe181a" providerId="ADAL" clId="{7FBF2337-AD27-4C78-9735-86844120FC0F}" dt="2022-02-07T10:57:00.131" v="3123" actId="20577"/>
          <ac:spMkLst>
            <pc:docMk/>
            <pc:sldMk cId="358516105" sldId="349"/>
            <ac:spMk id="8" creationId="{5D262FEC-14CF-47A4-9649-1DBA25EC281F}"/>
          </ac:spMkLst>
        </pc:spChg>
        <pc:spChg chg="add mod ord">
          <ac:chgData name="Xiaowu Hu" userId="1c2ad0e2-5d15-48bc-b04e-219d9abe181a" providerId="ADAL" clId="{7FBF2337-AD27-4C78-9735-86844120FC0F}" dt="2022-02-07T10:56:22.877" v="3110" actId="20577"/>
          <ac:spMkLst>
            <pc:docMk/>
            <pc:sldMk cId="358516105" sldId="349"/>
            <ac:spMk id="9" creationId="{965192EE-ABDE-4A8A-B283-13F35E449D22}"/>
          </ac:spMkLst>
        </pc:spChg>
      </pc:sldChg>
      <pc:sldChg chg="addSp delSp modSp new mod setBg modClrScheme chgLayout">
        <pc:chgData name="Xiaowu Hu" userId="1c2ad0e2-5d15-48bc-b04e-219d9abe181a" providerId="ADAL" clId="{7FBF2337-AD27-4C78-9735-86844120FC0F}" dt="2022-02-07T11:01:57.648" v="3276" actId="20577"/>
        <pc:sldMkLst>
          <pc:docMk/>
          <pc:sldMk cId="932646246" sldId="350"/>
        </pc:sldMkLst>
        <pc:spChg chg="del mod ord">
          <ac:chgData name="Xiaowu Hu" userId="1c2ad0e2-5d15-48bc-b04e-219d9abe181a" providerId="ADAL" clId="{7FBF2337-AD27-4C78-9735-86844120FC0F}" dt="2022-02-07T11:00:04.864" v="3125" actId="700"/>
          <ac:spMkLst>
            <pc:docMk/>
            <pc:sldMk cId="932646246" sldId="350"/>
            <ac:spMk id="2" creationId="{F61FF03F-2FD0-4839-9FA1-00992BCB0AC4}"/>
          </ac:spMkLst>
        </pc:spChg>
        <pc:spChg chg="del mod ord">
          <ac:chgData name="Xiaowu Hu" userId="1c2ad0e2-5d15-48bc-b04e-219d9abe181a" providerId="ADAL" clId="{7FBF2337-AD27-4C78-9735-86844120FC0F}" dt="2022-02-07T11:00:04.864" v="3125" actId="700"/>
          <ac:spMkLst>
            <pc:docMk/>
            <pc:sldMk cId="932646246" sldId="350"/>
            <ac:spMk id="3" creationId="{8BECA0B0-1F99-49E7-A54B-F6104FC75A07}"/>
          </ac:spMkLst>
        </pc:spChg>
        <pc:spChg chg="add mod ord">
          <ac:chgData name="Xiaowu Hu" userId="1c2ad0e2-5d15-48bc-b04e-219d9abe181a" providerId="ADAL" clId="{7FBF2337-AD27-4C78-9735-86844120FC0F}" dt="2022-02-07T11:01:06.967" v="3245" actId="26606"/>
          <ac:spMkLst>
            <pc:docMk/>
            <pc:sldMk cId="932646246" sldId="350"/>
            <ac:spMk id="4" creationId="{D28B24CC-E2FE-4839-987C-AB4B71A1D98F}"/>
          </ac:spMkLst>
        </pc:spChg>
        <pc:spChg chg="add mod ord">
          <ac:chgData name="Xiaowu Hu" userId="1c2ad0e2-5d15-48bc-b04e-219d9abe181a" providerId="ADAL" clId="{7FBF2337-AD27-4C78-9735-86844120FC0F}" dt="2022-02-07T11:01:57.648" v="3276" actId="20577"/>
          <ac:spMkLst>
            <pc:docMk/>
            <pc:sldMk cId="932646246" sldId="350"/>
            <ac:spMk id="5" creationId="{465B2C81-E504-4C87-83A5-130F8C29A27C}"/>
          </ac:spMkLst>
        </pc:spChg>
        <pc:picChg chg="add mod">
          <ac:chgData name="Xiaowu Hu" userId="1c2ad0e2-5d15-48bc-b04e-219d9abe181a" providerId="ADAL" clId="{7FBF2337-AD27-4C78-9735-86844120FC0F}" dt="2022-02-07T11:01:06.967" v="3245" actId="26606"/>
          <ac:picMkLst>
            <pc:docMk/>
            <pc:sldMk cId="932646246" sldId="350"/>
            <ac:picMk id="7" creationId="{0E6BC93F-CDBC-4E72-981D-D2A0C5DDBE2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6:32:5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745 490 24575,'1'-2'0,"0"0"0,0 0 0,1 1 0,-1-1 0,1 1 0,0-1 0,-1 1 0,1 0 0,0-1 0,0 1 0,0 0 0,0 0 0,0 0 0,0 1 0,0-1 0,0 0 0,4 0 0,1-1 0,127-47 0,255-57 0,152 13 0,-288 56 0,473-62 0,5 34 0,1493 49 0,-2005 37 0,311 71 0,-294-46 0,-54-6 0,214 77 0,-279-78 0,-2 5 0,212 113 0,-307-142 0,-1 0 0,0 2 0,-1 0 0,-1 1 0,25 34 0,0-3 0,-10-13 0,-2 2 0,-2 0 0,-1 2 0,36 73 0,10 20 0,-53-101 0,-2 1 0,0 0 0,-3 1 0,-1 0 0,13 50 0,-4 8 0,-13-56 0,-1 1 0,-2-1 0,-2 2 0,2 44 0,-6 70 0,-4 128 0,-4-218 0,-3 0 0,-3 0 0,-2-2 0,-3 0 0,-2 0 0,-45 88 0,22-69 0,-3-2 0,-80 101 0,121-171 0,-174 221 0,144-189 0,-1-2 0,-1-2 0,-68 49 0,64-56 0,0-2 0,-2-3 0,0-1 0,-2-1 0,0-3 0,-2-2 0,1-2 0,-55 9 0,-134 16 0,-288 12 0,473-45 0,1 2 0,0 2 0,0 3 0,-83 33 0,117-41 0,-177 84 0,152-69 0,-28 18 0,1 2 0,-78 62 0,-109 111 0,233-195 0,6-6 0,-153 146 0,149-138 0,2 1 0,0 1 0,1 0 0,1 1 0,1 1 0,-15 34 0,-17 88 0,23-67 0,-152 622 0,125-486 0,-13 67 0,26-104 0,-81 232 0,102-359 0,-9 16 0,-3 0 0,-2-2 0,-4-1 0,-2-2 0,-53 69 0,65-100 0,-1-1 0,-2-2 0,-1 0 0,-45 33 0,5-11 0,-75 40 0,60-45 0,-3-3 0,-1-4 0,-1-4 0,-2-4 0,-2-4 0,0-3 0,-1-5 0,-1-4 0,-1-4 0,-124-3 0,183-9 0,-1-2 0,1-2 0,0-1 0,1-1 0,0-2 0,0-2 0,1-1 0,0-2 0,2-1 0,-1-1 0,2-2 0,1-1 0,-47-41 0,12 2 0,2-2 0,4-4 0,2-2 0,-74-115 0,-39-75 0,-182-264 0,-14-13 0,-227-513 0,525 917 0,7-4 0,5-2 0,6-2 0,-59-270 0,88 294 0,-7-27 0,-17-260 0,41 232 0,18-174 0,-7 285 0,2 1 0,2 0 0,3 0 0,3 1 0,2 1 0,45-92 0,-7 40 0,132-265 0,-147 283 0,73-171 0,-90 186 0,-4-1 0,-2-1 0,9-86 0,-26 142 0,-1-1 0,-1 0 0,0 1 0,-2-1 0,0 1 0,-2-1 0,0 1 0,-1 0 0,-14-35 0,14 39 0,0 0 0,1 0 0,0-1 0,-1-30 0,4 42 0,1 0 0,0 0 0,0 0 0,0 0 0,0 0 0,1 0 0,0 0 0,0 0 0,0 0 0,1 0 0,-1 1 0,1-1 0,1 0 0,-1 1 0,0-1 0,1 1 0,0 0 0,0 0 0,0 0 0,5-4 0,-4 6 0,0 0 0,1-1 0,-1 2 0,1-1 0,-1 0 0,1 1 0,0 0 0,0 0 0,0 0 0,9 1 0,57 2 0,-33 1 0,8-3-1365,-27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0:33:1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18976 0 24575,'-307'0'0,"290"2"0,1 0 0,-1 0 0,1 2 0,0 0 0,-17 6 0,14-3 0,-1-2 0,0 0 0,-20 2 0,-265-4 0,157-5 0,-661 2 0,663-12 0,11-1 0,-534 12 0,321 3 0,201 10 0,14 0 0,-326-11 0,217-2 0,207 3 0,-56 9 0,53-5 0,-43 2 0,-333-8-172,193-1-235,76 13 634,12 1 125,109-13-352,7 0 0,0 0 0,0 1 0,0 1 0,0 0 0,0 2 0,-20 6 0,11-3 0,0 0 0,0-2 0,-1 0 0,0-2 0,-28-1 0,21 0 0,-50 10 0,-8-1 0,72-10 0,-6 0 0,0 0 0,0 2 0,1 1 0,-26 7 0,-18 5 0,1-2 0,-84 4 0,136-16 0,0 0 0,0 0 0,0 2 0,1 0 0,-19 7 0,4-1 0,1-2 0,-1-1 0,0-1 0,-55 3 0,25-3 0,-23 5 0,-117 10 0,183-19 0,0 1 0,0 0 0,0 1 0,-25 9 0,24-6 0,-1-2 0,0 0 0,-26 3 0,8-5 0,-169 20 0,189-19 0,0 1 0,-18 7 0,19-6 0,1-1 0,-29 6 0,-56 4-648,-148 1 0,235-15 571,-1 1-1,1 0 0,0 1 0,0 0 0,-22 8 1,17-4 328,1-2 0,-24 4 0,-240 22-43,107-8 593,98 0-801,60-17 0,-1 0 0,1-2 0,-1 0 0,-19 2 0,-53 6 0,-28 1 0,97-11 0,0 1 0,0 1 0,1 0 0,-22 9 0,14-4 0,-39 6 0,-110 10-291,157-21-38,0 2 0,-18 7 1,-31 9-145,-58-1 1192,-34 9 312,96-10-1031,44-13 0,0 0 0,-40 6 0,-61-4 0,80-7 0,1 1 0,1 2 0,-46 11 0,-247 56-2258,296-64 1618,-51 18 0,56-15 144,-1-1 0,-42 6 0,64-14 496,-36 4 0,2 1 0,-67 22 0,75-19 0,0-1 0,-64 7 0,64-12 0,1 2 0,-1 2 0,-37 12 0,28-6 666,-2-3 1,1-1 0,-70 5-1,-61 5 108,133-13-721,13-3 34,-56 15-1,26-4 260,0-3 1,-110 7-1,146-17-25,-93 1-321,-11 0 0,108 1 0,0 1 0,-26 8 0,25-6 0,-41 8 0,-148 6 0,-57-12 0,222-10 0,30 3 0,0-1 0,0 2 0,0 0 0,1 1 0,-22 8 0,19-6 0,-1 0 0,0-1 0,-23 2 0,-66-4 0,75-4 0,0 2 0,-52 7 0,-45 9 0,20-4 0,43-6 0,49-6 0,1 1 0,-1 0 0,1 1 0,-34 11 0,29-7 0,0 0 0,0-1 0,-1-2 0,1 0 0,-30 0 0,-118-5 0,72-2 0,45 5 0,-53 10 0,-49 1 0,82-14 0,34-1 0,-62 6 0,87-2 0,0 2 0,0-1 0,-18 9 0,17-6 0,0-1 0,-24 5 0,3-6 0,-71-2 0,74-2 0,0 0 0,-54 9 0,41-3 0,-1-2 0,-54-1 0,-1-1 0,4 11 0,62-7 0,-42 1 0,-498-6 0,277-3 0,283 3 0,0 1 0,0 1 0,0 0 0,1 1 0,-19 7 0,16-5 0,-1 0 0,0-2 0,-23 4 0,-179-7 0,20-1 0,108 12 0,56-6 0,-41 0 0,32-6 0,29-1 0,0 1 0,0 1 0,0 0 0,0 1 0,0 1 0,0 0 0,-20 8 0,15-3 0,1-2 0,-1 0 0,0-1 0,0-1 0,-33 1 0,-116-6 0,75-2 0,-63 16 0,5-1 0,133-10 0,0 1 0,1 0 0,-1 1 0,-26 10 0,-38 8 0,3-4-1365,57-14-5461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14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4786 680 24575,'-1'-4'0,"1"1"0,-1-1 0,0 1 0,0 0 0,0-1 0,0 1 0,-1 0 0,1 0 0,-1 0 0,0 0 0,0 0 0,0 0 0,0 0 0,-1 1 0,1-1 0,-1 1 0,1 0 0,-6-4 0,-62-36 0,49 32 0,-88-43 0,-214-70 0,285 110 0,-85-21 0,0 4 0,-160-16 0,270 44 0,-134-11 0,-267 9 0,214 7 0,84-3 0,-370 18 0,428-11 0,-397 58 0,335-42 0,-206 68 0,195-45 0,2 6 0,-212 119 0,295-143 0,1 2 0,2 2 0,1 1 0,1 3 0,3 1 0,1 2 0,1 2 0,3 1 0,1 1 0,-32 59 0,11-4 0,-133 258 0,182-348 0,0-1 0,1 1 0,-1 0 0,2 0 0,-1 0 0,1 0 0,0 0 0,1 0 0,0 1 0,1-1 0,-1 1 0,1-1 0,1 0 0,0 1 0,0-1 0,1 0 0,-1 0 0,2 1 0,-1-1 0,1-1 0,1 1 0,-1 0 0,1-1 0,9 13 0,11 13 0,1-1 0,2-2 0,60 55 0,106 67 0,-176-140 0,115 86 0,5-6 0,4-6 0,3-7 0,171 68 0,-253-126 0,1-2 0,0-3 0,1-2 0,122 8 0,265-18 0,-278-7 0,48-3 0,388-61 0,-565 60 0,398-80 0,-339 61 0,-3-4 0,124-54 0,-167 58 0,-1-3 0,-1-1 0,-2-4 0,-1-1 0,-2-3 0,-1-1 0,71-78 0,30-51 0,72-79 0,-143 169 0,-25 25 0,86-106 0,-135 150 0,0 0 0,-1 0 0,0 0 0,0-1 0,-1 0 0,0 1 0,-1-1 0,0 0 0,0 0 0,-1 0 0,0-13 0,-1-12 0,-9-64 0,6 81 0,-1 1 0,-1 0 0,0 0 0,-1 0 0,-1 1 0,-1 0 0,0 0 0,-17-25 0,-10-5 0,-54-57 0,-12-16 0,32 21 0,-67-125 0,76 124-682,-141-177-1,174 243-6143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16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647 3840 24575,'-3'-11'0,"1"1"0,-1-1 0,-1 1 0,0 0 0,0 0 0,-1 1 0,0-1 0,-1 1 0,0 0 0,-12-14 0,-1-4 0,-22-29 0,-81-86 0,14 18 0,71 73 0,3-2 0,2-2 0,-35-81 0,35 69 0,18 36 0,2-2 0,0 0 0,3 0 0,0-1 0,-4-45 0,-4-176 0,12 131 0,2 55 0,2-1 0,4 1 0,3-1 0,27-125 0,2 67 0,76-186 0,-77 242 0,74-119 0,-37 73 0,-9 21 0,141-170 0,-47 70 0,-84 109 0,131-124 0,-125 134 0,73-59-1365,-134 124-5461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17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 24575,'56'0'0,"-24"-2"0,-1 2 0,0 1 0,0 1 0,0 2 0,51 13 0,-75-15 0,-1-1 0,1 2 0,-1-1 0,0 1 0,0 0 0,0 0 0,-1 1 0,8 5 0,-11-7 0,0 1 0,0 0 0,-1-1 0,1 1 0,-1 0 0,1 0 0,-1 0 0,0 0 0,0 1 0,0-1 0,-1 0 0,1 0 0,-1 1 0,0-1 0,0 0 0,0 0 0,0 1 0,0-1 0,-2 4 0,-1 16 0,-1 1 0,-1-1 0,-1 0 0,-1-1 0,-1 0 0,-13 26 0,-59 116-1365,73-148-5461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40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2657 24575,'-12'-6'0,"0"-1"0,0-1 0,1 0 0,0 0 0,1-1 0,-1-1 0,2 0 0,-1 0 0,2-1 0,-1 0 0,1 0 0,1-1 0,0 0 0,1 0 0,0-1 0,1 0 0,0 0 0,-4-21 0,1-14 0,1 0 0,3 0 0,4-96 0,1 72 0,0 51 0,1 1 0,1 0 0,1-1 0,0 1 0,11-28 0,45-96 0,-41 103 0,162-339 0,-30 65 0,-125 260 0,55-87 0,-65 118 0,2 1 0,0 1 0,2 0 0,0 2 0,41-32 0,325-226 0,-201 178 0,-122 68 0,-2 0 0,1-1 0,0 1 0,2 4 0,2 2 0,83-20 0,-131 42-151,0 0-1,0-2 0,0 0 0,-1-1 1,1 0-1,-2-1 0,1-2 1,17-11-1,-25 12-6674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41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24575,'62'-1'0,"141"6"0,-175-2 0,0 1 0,0 2 0,-1 0 0,1 2 0,30 13 0,-55-20 0,0 1 0,0-1 0,0 1 0,0-1 0,0 1 0,0 0 0,0 1 0,-1-1 0,1 0 0,-1 1 0,0-1 0,1 1 0,-1 0 0,0-1 0,-1 1 0,1 0 0,0 0 0,-1 1 0,0-1 0,0 0 0,0 0 0,0 1 0,0-1 0,0 0 0,-1 1 0,0-1 0,0 1 0,0-1 0,0 0 0,0 1 0,-1-1 0,1 1 0,-1-1 0,0 0 0,0 1 0,0-1 0,-3 4 0,-5 14 0,-1-1 0,-1 0 0,-1-1 0,-21 27 0,25-35 0,-32 46-1365,25-33-5461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44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2021 3024 24575,'2'-16'0,"0"0"0,2 0 0,0 1 0,1 0 0,0 0 0,1 0 0,1 0 0,14-23 0,12-28 0,-10 9 0,-3-2 0,-2 0 0,-3-1 0,-3-1 0,7-90 0,-12 65 0,14-294 0,-20 288 0,-3-116 0,0 183 0,-1-1 0,-2 0 0,0 1 0,-2 0 0,-18-45 0,-58-153 0,9 20 0,60 170 0,-2 1 0,-2 1 0,0 0 0,-26-30 0,16 26 0,-1 2 0,-1 0 0,-2 3 0,-2 0 0,0 3 0,-2 0 0,-1 3 0,-57-30 0,-281-149 0,306 172 0,-1 3 0,-83-21 0,-15-6 0,161 53 0,-29-13 0,-2 1 0,1 2 0,-2 2 0,0 2 0,-78-8 0,-81-2 110,131 9-848,-80 0 1,131 9-6089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44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24575,'0'3'0,"0"8"0,0 4 0,3 7 0,1 2 0,3 10 0,0 3 0,6-3 0,0 0 0,1-3 0,-1-4 0,-4-6-8191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45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1 213 24575,'8'-7'0,"0"1"0,1-1 0,0 1 0,0 1 0,0-1 0,1 2 0,12-6 0,79-21 0,-44 15 0,151-59 0,-107 41-1365,-86 28-5461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0:33:21.0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22110 0 24575,'-2898'0'0,"2862"2"0,-54 9 0,51-4 0,-42 0 0,-127 7 0,166-9 0,25-4 0,0 1 0,0 0 0,-1 2 0,1 0 0,-19 7 0,14-3 0,-2-1 0,1-2 0,-1-1 0,1 0 0,-1-2 0,-25 0 0,-55 6 0,-19 4 0,-224-7 0,184-7 0,-749 2 0,896 1 0,-1 1 0,1 1 0,0 0 0,0 1 0,-17 7 0,14-5 0,0 0 0,0-2 0,-23 4 0,-263-5 0,157-6 0,-1815 3 0,1817 13 0,11-1 0,-256-11 0,184-2 0,62 13 0,10 1 0,-534-12-2172,321-3 1365,327 3 807,-1 2 0,1 0 0,0 1 0,-28 10 0,24-7 0,0 0 0,-37 3 0,-256-6 0,162-7 0,-2457 3 2979,2469 13-2979,10-1 0,-395-11 0,251-2 0,257 2 0,-1 1 0,1 2 0,0 0 0,-28 10 0,23-7 0,1-1 0,-37 5 0,-42-6 0,55-4 0,-58 9 0,76-7 0,-40 1 0,-17 0 0,71 0 0,1-1 0,-28 12 0,28-10 0,-1 1 0,-22 3 0,-3-5 0,-56-1 0,55-3 0,-52 8 0,25-1 0,-81-2 0,22-2 0,24 9 0,-13 0 0,57-10 0,12-2 0,0 3 0,-70 12 0,51-2 0,0-4 0,-73 1 0,-139-10 0,109-3 0,-20 16 0,-4 0 0,137-14 0,30-1 0,-1 1 0,1 2 0,-1 1 0,0 2 0,-50 11 0,45-6 0,0-1 0,-1-2 0,-1-2 0,-54 0 0,39-2 0,-45 9 0,-15 1 0,-632-11 0,361-3 0,366 3 0,0 1 0,1 1 0,-1 0 0,1 1 0,-21 8 0,18-6 0,-1 0 0,1-1 0,-26 2 0,-261-3 0,157-7 0,89 4 0,-53-1 0,-142-16 0,195 9 0,33 4 0,0 0 0,0-1 0,0-1 0,0-2 0,-45-18 0,55 18 0,1 2 0,-1-1 0,-1 2 0,1 0 0,-1 1 0,-27-1 0,-107 5 0,73 1 0,1 0 0,-122-4 0,112-10 0,-6-1 0,78 13 0,-1-1 0,1-1 0,-1 0 0,1-1 0,0 0 0,-15-6 0,4 1-195,0 1 0,0 1 0,0 2 0,0 1 0,-1 0 0,-40 3 0,39 0-6631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08:02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1097 586 24575,'-298'-17'0,"199"16"0,-161 3 0,256-2 0,-1 1 0,1-1 0,-1 1 0,1 0 0,0 1 0,0-1 0,0 1 0,0 0 0,0 0 0,0 0 0,0 0 0,0 1 0,1-1 0,-1 1 0,1 0 0,0 0 0,0 0 0,0 1 0,-2 3 0,-5 8 0,1 0 0,0 1 0,-9 27 0,-6 9 0,-15 14 0,-48 63 0,43-67 0,-41 76 0,78-123 0,1 1 0,0 0 0,2 0 0,0 0 0,0 0 0,2 1 0,-2 28 0,9 116 0,-3-151 0,0-1 0,1 1 0,0 0 0,0-1 0,1 0 0,0 1 0,1-1 0,0-1 0,0 1 0,1-1 0,0 0 0,0 0 0,1-1 0,0 0 0,14 11 0,8 5 0,2-1 0,57 32 0,3-9 0,137 48 0,-123-54 0,899 316 0,-798-295 0,422 66 0,223-38 0,-732-78 0,803 22 0,-888-33 0,0-3 0,0 0 0,-1-3 0,60-18 0,123-64 0,-114 46 0,153-42 0,115-7 0,-185 49 0,277-100 0,-441 134 0,-1 0 0,1-2 0,-1 0 0,-1-1 0,0-1 0,29-26 0,-37 28 0,0-1 0,-1 0 0,0-1 0,0-1 0,-2 1 0,1-1 0,-2-1 0,0 1 0,-1-1 0,5-18 0,4-18 0,-1-1 0,7-73 0,-19 103 0,0-1 0,-2 1 0,-1-1 0,0 1 0,-2 0 0,-1 0 0,0 0 0,-11-30 0,0 16 0,-1 0 0,-1 1 0,-2 1 0,-2 1 0,-39-49 0,22 38 0,-3 1 0,-1 2 0,-53-40 0,-17 1 0,-4 5 0,-170-83 0,97 67 0,-5 8 0,-3 9 0,-3 9 0,-2 8 0,-3 9 0,-2 9 0,-2 9 0,0 9 0,-216 7 0,307 19 0,1 6 0,0 4 0,1 6 0,1 4 0,-167 61 0,-134 72 0,-40 13 0,323-128 0,-205 38 0,167-55-455,-1-7 0,-263-5 0,402-15-6371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08:04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6085 1 24575,'-19'0'0,"0"2"0,0 1 0,0 0 0,1 1 0,-37 13 0,-88 47 0,58-24 0,64-30 0,-410 172 0,-12-35 0,172-80 0,23-7 0,-286 108 0,102 28 0,269-118 0,-431 159 0,333-140 0,-46 40 0,48-19 0,191-91 0,-135 34 0,-151 1 0,223-44 0,1 6 0,-200 63 0,300-78 0,0-1 0,0-2 0,-1-1 0,0-2 0,-52 0 0,43-1 0,2 1 66,-43 9 1,-19 3-1565,67-13-5328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08:05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388 1 24575,'-44'1'0,"-1"3"0,1 1 0,-48 13 0,62-12 0,24-6 0,0 1 0,0 0 0,0 0 0,0 0 0,0 1 0,0 0 0,1 0 0,-1 1 0,1-1 0,0 1 0,-1 1 0,1-1 0,-6 6 0,-37 24 0,48-32 0,0-1 0,0 1 0,0 0 0,1-1 0,-1 1 0,0-1 0,0 1 0,0-1 0,1 1 0,-1 0 0,0-1 0,1 1 0,-1-1 0,0 1 0,1-1 0,-1 0 0,1 1 0,-1-1 0,1 1 0,-1-1 0,1 0 0,-1 1 0,1-1 0,-1 0 0,1 0 0,0 1 0,-1-1 0,1 0 0,-1 0 0,1 0 0,0 0 0,0 0 0,26 12 0,-25-11 0,50 16 0,2-2 0,100 14 0,-99-21 0,0 2 0,95 32 0,-126-32-1365,-4-3-5461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08:07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24575,'132'0'0,"679"15"0,-314-10 0,-266-8 0,28 3-1365,-245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08:13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1 24575,'-1'11'0,"-1"1"0,0-1 0,0 0 0,-7 17 0,-3 15 0,-48 289 0,34-192 0,7 0 0,-3 252 0,21-213 0,4 188 0,2-313 0,2-1 0,2 0 0,23 72 0,65 151 0,-43-130 0,32 69 0,154 274 0,-186-378 0,-30-59 0,3-1 0,1-1 0,35 45 0,71 96 0,-29-37 0,-96-142-1365,-2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08:14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0 328 24575,'59'2'0,"0"2"0,-1 3 0,0 2 0,0 3 0,-1 3 0,86 33 0,-135-44 0,0-1 0,0 0 0,1-1 0,-1 0 0,1 0 0,-1-1 0,1 0 0,8 0 0,-14-1 0,-1-1 0,1 1 0,-1-1 0,1 1 0,-1-1 0,1 0 0,-1 0 0,0 0 0,0 0 0,1 0 0,-1-1 0,0 1 0,0-1 0,0 1 0,-1-1 0,1 0 0,0 0 0,-1 0 0,1 0 0,-1 0 0,1 0 0,-1 0 0,0 0 0,0-1 0,0 1 0,0 0 0,0-1 0,-1 1 0,1-1 0,-1 1 0,1-5 0,3-31 0,-2 1 0,-1-1 0,-4-39 0,1-60 0,11 88-1365,-6 37-5461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13:23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2889 338 24575,'-3'-4'0,"0"1"0,-1 0 0,1-1 0,-1 2 0,1-1 0,-1 0 0,0 1 0,0 0 0,-7-3 0,3 0 0,-21-11 0,-1 1 0,-1 1 0,0 2 0,-36-9 0,-137-26 0,147 35 0,-144-30 0,-2 9 0,-380-13 0,542 46 0,-201 7 0,196-3 0,-1 2 0,1 3 0,-53 16 0,-2 6 0,-12 3 0,-189 83 0,292-110 0,-1 0 0,1 1 0,0 1 0,1-1 0,0 2 0,0-1 0,1 1 0,1 1 0,-1-1 0,-6 15 0,-13 15 0,-7 9 0,1 2 0,2 1 0,3 2 0,3 0 0,1 2 0,-24 91 0,44-132 0,2 0 0,0 1 0,1-1 0,1 1 0,0-1 0,1 1 0,0-1 0,1 0 0,1 0 0,1 1 0,0-2 0,1 1 0,1 0 0,0-1 0,0 0 0,2-1 0,9 15 0,6 3 0,1 0 0,1-2 0,2-1 0,1-1 0,51 39 0,-50-46 0,1 0 0,1-2 0,0-2 0,2-1 0,42 14 0,175 39 0,-123-42 0,1-5 0,0-6 0,2-6 0,-1-5 0,1-6 0,187-27 0,-176 8 0,561-113 0,-627 110 0,-1-4 0,-2-2 0,-1-4 0,-1-3 0,-2-3 0,-2-3 0,87-74 0,-134 100 0,-2-1 0,0 0 0,-1-1 0,0-1 0,-2 0 0,0-1 0,-2-1 0,0 0 0,-2-1 0,10-26 0,1-16 0,-3-2 0,15-96 0,-21 58 0,-5 0 0,-12-185 0,2 254-1365,-1 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13:25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24575,'17'6'0,"-1"-2"0,2 0 0,-1 0 0,0-2 0,0 0 0,1-1 0,-1-1 0,27-3 0,0 2 0,790 22 0,370 42 0,-746-52 0,567 33 0,357 34 0,268 27 0,-1117-38 0,563 147 0,-899-165 0,771 214 0,-923-248 0,505 186 0,-516-185 0,-1 1 0,0 1 0,-1 1 0,-2 2 0,0 2 0,-1 0 0,36 39 0,290 336 0,-281-313 0,73 64 0,-66-70 0,-30-23 0,-2 2 0,-2 2 0,62 110 0,-88-128-273,-3 1 0,-1 1 0,-2 1 0,17 91 0,-28-117-6553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6:33:19.2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4258 397 24575,'4'-3'0,"1"0"0,-1 0 0,1 1 0,0-1 0,0 1 0,0 0 0,0 1 0,0-1 0,0 1 0,8-1 0,26-8 0,100-44 0,3 7 0,1 6 0,185-29 0,450-19 0,-705 83 0,891-49 0,157 55 0,-967 7 0,179 30 0,150 52 0,-180-30 0,-100-24 0,425 95 0,-540-105 0,-2 4 0,-1 3 0,-2 4 0,-1 4 0,83 55 0,-96-47 0,-2 3 0,-3 3 0,-2 3 0,79 95 0,-37-23 0,112 184 0,-185-262 0,-2 1 0,-2 2 0,-3 1 0,-2 0 0,-3 2 0,-2 0 0,10 61 0,80 372 0,-98-453 0,-3 0 0,0 1 0,-3-1 0,-1 1 0,-3 38 0,-1-54 0,-1 0 0,0 0 0,-2 0 0,-1 0 0,0-1 0,-2 0 0,0 0 0,-1-1 0,-22 35 0,4-15 0,-1-1 0,-2-1 0,-2-2 0,-1-1 0,-2-1 0,-1-2 0,-2-2 0,0-1 0,-76 41 0,49-38 0,-2-4 0,-1-2 0,0-3 0,-2-3 0,-78 12 0,-18-8 0,-178 3 0,160-9 0,-292 66 0,273-43 0,94-20 0,-108 36 0,178-44 0,1 2 0,1 1 0,1 2 0,0 2 0,1 1 0,-37 30 0,48-31 0,1 1 0,2 0 0,0 2 0,1 0 0,1 1 0,2 1 0,0 1 0,2 1 0,1 0 0,1 1 0,1 0 0,-12 42 0,-29 103 0,-28 105 0,67-215 0,2 1 0,-5 99 0,11 46 0,-9 156 0,6-277 0,-3 0 0,-27 97 0,9-78 0,-55 132 0,61-187 0,-1 0 0,-3-1 0,-3-2 0,-46 60 0,31-54 0,-1-2 0,-3-1 0,-2-3 0,-3-3 0,-1-1 0,-119 70 0,-445 186 0,542-271 0,-1-3 0,-114 22 0,-167 13 0,332-58 0,-119 17 0,0-7 0,-1-7 0,-189-14 0,297 3 0,0-3 0,0-1 0,1-1 0,0-3 0,1-1 0,0-2 0,-62-34 0,83 38 0,2-1 0,-1-1 0,1 0 0,-22-27 0,19 20 0,-38-31 0,-93-51 0,107 77 0,2-2 0,0-2 0,2-1 0,-53-55 0,69 58 0,1 0 0,1-1 0,2-2 0,1 0 0,1 0 0,1-2 0,-19-61 0,11 1 0,-21-151 0,33 191 0,-2 0 0,-2 1 0,-40-85 0,8 19 0,-182-507 0,173 459 0,7-2 0,-37-229 0,70 297 0,-4 0 0,-4 1 0,-59-153 0,67 211 0,-3 0 0,-1 1 0,-1 1 0,-36-47 0,48 74 0,-1 0 0,0 0 0,0 1 0,-1 0 0,0 0 0,0 2 0,-1-1 0,-1 2 0,1-1 0,-1 2 0,0 0 0,-1 0 0,0 1 0,1 1 0,-2 0 0,-27-3 0,-332 3 0,198 8 0,128-3 0,15 0 0,-1-1 0,1-1 0,-1-2 0,1-1 0,-43-12 0,62 13 0,0 0 0,0 1 0,0 0 0,0 1 0,0 0 0,-21 3 0,-89 16 0,36-3 0,-466 19 0,546-34 0,-29 0 0,1-2 0,-1-2 0,1-1 0,0-2 0,1-1 0,-1-2 0,-61-26 0,-12-15 0,-104-66 0,181 98 0,-9-7 0,2-1 0,1-2 0,1-2 0,2-1 0,1-1 0,1-3 0,2 0 0,2-2 0,2-1 0,-27-50 0,-149-294 0,181 331 0,2-1 0,3 0 0,2-1 0,2-1 0,-9-97 0,16 43 0,4-1 0,5 0 0,5 0 0,33-165 0,-32 237 0,2 1 0,2 0 0,1 0 0,2 1 0,1 1 0,2 1 0,1 0 0,26-32 0,-13 26 0,2 1 0,1 1 0,3 2 0,0 2 0,61-40 0,-26 27 0,2 3 0,124-52 0,166-32 0,26 41 0,6 31 0,14-1 0,-211 22 0,378-16 0,17 37 0,-581 15 0,1 0 0,-1 2 0,0 0 0,0 0 0,0 2 0,-1 0 0,0 0 0,1 1 0,-2 1 0,17 11 0,-17-11 0,12 4 0,0-2 0,0 0 0,1-1 0,1-2 0,30 4 0,-21-4 0,65 21 0,-54-16-1365,-33-10-5461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13:26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1 150 24575,'47'1'0,"-1"2"0,0 1 0,1 3 0,82 24 0,34 8 0,-79-21 0,-81-19 0,-7-5 0,-15-13 0,-2-5 0,20 22 0,-1 0 0,1-1 0,0 1 0,0-1 0,0 0 0,0 1 0,0-1 0,1 0 0,-1 1 0,1-1 0,0 0 0,0 1 0,0-1 0,0 0 0,0 0 0,0 1 0,1-1 0,-1 0 0,2-2 0,0-1 0,1 1 0,-1 0 0,1 1 0,0-1 0,0 1 0,0-1 0,1 1 0,0 0 0,4-4 0,9-6 0,0 1 0,1 1 0,34-18 0,-24 15-1365,-4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13:28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24575,'29'2'0,"0"1"0,46 10 0,33 5 0,312-14 0,-220-7 0,716 3-1365,-897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13:42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24575,'-1'0'0,"0"1"0,0 0 0,0 0 0,0 0 0,0 0 0,0 0 0,0 0 0,0 0 0,1 0 0,-1 0 0,0 0 0,1 0 0,-1 0 0,1 1 0,-1-1 0,1 0 0,-1 0 0,1 3 0,-9 30 0,8-32 0,-10 59 0,-3 76 0,2-16 0,-3 122 0,7-55 0,-18 291 0,26 561 0,3-1004 0,0-1 0,3 0 0,13 49 0,5 30 0,-12-79-1365,-4-23-5461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13:43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0 182 24575,'21'0'0,"0"2"0,0 0 0,0 2 0,0 0 0,39 14 0,93 51 0,-146-65 0,-1-1 0,0 0 0,1-1 0,-1 1 0,1-1 0,-1 0 0,1-1 0,0 1 0,-1-1 0,1-1 0,0 1 0,0-1 0,0-1 0,0 1 0,0-1 0,-1 0 0,1-1 0,0 1 0,-1-1 0,11-5 0,-6 1 0,0-1 0,-1 0 0,0 0 0,0-1 0,0-1 0,-1 0 0,-1 0 0,0 0 0,14-21 0,14-24-33,47-63-1299,-68 99-5494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4:21.5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5334 422 24575,'-11'0'0,"0"-2"0,0 1 0,-19-6 0,-15-3 0,-7 1 0,-1-2 0,-81-30 0,8 4 0,-2 6 0,-137-16 0,141 22-568,-15-2 437,-71 2 131,37 4 0,155 19 5,0-2-1,0 1 0,0-2 0,-17-7 0,16 6 166,0 0-1,1 1 1,-31-4-1,-47-2-169,-51-3 0,123 12 0,1-1 0,-1-1 0,-37-11 0,34 8 0,-1 0 0,-33-2 0,-268 6 0,169 5 0,103-2 0,-112 15 0,33 0 0,40-5 0,56-6 0,12-1 0,1 1 0,-52 14 0,6 2 0,-1-4 0,-104 10 0,119-18 0,-49-1 0,80-7 0,0 2 0,1 0 0,-1 2 0,-36 10 0,8 1-213,-1-2-1,-84 9 0,93-19 191,-56-3 0,57-2 313,-60 6 0,79 1-231,-44 13-1,46-11-61,0-1 0,-34 4-1,-64-8 4,87-3 0,0 2 0,-62 8 0,68-3 0,0 1 0,1 2 0,0 1 0,0 2 0,-29 15 0,55-24 0,0 0 0,0 0 0,1 0 0,-1 1 0,1 0 0,-1 0 0,1-1 0,1 2 0,-1-1 0,0 0 0,1 0 0,0 1 0,0 0 0,0-1 0,1 1 0,-1 0 0,1 0 0,0 0 0,1 0 0,-1 0 0,1 0 0,0 7 0,0-2 0,1 1 0,0-1 0,0 1 0,1-1 0,0 1 0,1-1 0,0 0 0,1 0 0,8 16 0,6-1 0,1-1 0,1-1 0,1 0 0,1-2 0,29 23 0,-15-12 0,-16-17 0,0 0 0,1-1 0,43 22 0,-44-28 0,-1-1 0,2-1 0,-1 0 0,30 4 0,-21-5 0,38 15 0,-51-13 0,1-2 0,32 6 0,135 10 0,-113-13 0,-44-6 0,1 2 0,42 11 0,131 49 0,-107-29 0,-63-23 0,-1 0 0,45 9 0,-56-16 0,0 0 0,22 11 0,-24-9 0,0-1 0,0-1 0,23 5 0,-37-9 0,29 3 0,1 1 0,-1 2 0,0 2 0,31 12 0,-28-8 0,1-1 0,57 10 0,-14-3 0,-52-12 0,48 19 0,-42-14 0,-1-1 0,2-1 0,36 4 0,-49-10 0,-1-1 0,-1 2 0,37 12 0,-16-5 0,0-1 0,0-3 0,1 0 0,58 1 0,139-4 0,-163-6 0,-59 2 0,-1 1 0,1 1 0,0 0 0,-1 1 0,22 8 0,-19-6 0,1 0 0,0-1 0,24 2 0,-4-4 0,0-2 0,1-2 0,-1-2 0,62-11 0,70-13 0,-86 20 0,-68 7 0,1-1 0,-1 0 0,0-2 0,1 0 0,30-10 0,-16 3 0,-1 2 0,1 1 0,0 1 0,41-1 0,-13 0 0,-15 2 0,-17 3 0,0-2 0,51-14 0,-19 3 0,1 2 0,100-8 0,-56 14 0,41-5 0,-113 8 0,39 1 0,22-2 0,-79 2 0,0 0 0,0-2 0,16-6 0,-16 5 0,0 1 0,27-5 0,-21 7 0,-5 1 0,0 0 0,-1-2 0,24-7 0,-35 10 0,0 0 0,0-1 0,-1 0 0,1 0 0,-1 0 0,1-1 0,-1 1 0,0-1 0,0 0 0,0 0 0,0 0 0,0 0 0,-1 0 0,1-1 0,-1 1 0,0-1 0,0 1 0,2-7 0,1-10 0,-1-1 0,-1 1 0,-1-1 0,0 0 0,-2 0 0,-4-39 0,1 4 0,1 15 0,-3 1 0,-1 0 0,-1 0 0,-24-70 0,23 91 0,-1 0 0,-1 1 0,-15-23 0,-14-27 0,31 56-26,1 0-1,-1 0 0,-1 0 1,0 1-1,-1 1 1,-13-13-1,0 1-1152,7 5-5647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4:23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4805 3 24575,'-64'-1'0,"13"0"0,0 1 0,1 3 0,-90 16 0,110-10 0,-32 14 0,38-13 0,1-2 0,-47 11 0,42-12 0,-1 1 0,1 1 0,-28 14 0,-15 4 0,6-3 0,12-4 0,-73 17 0,69-24-406,-81 31 1,-52 18 405,25-13 608,150-45-540,-196 63 67,208-66-135,-31 7 0,1 2 0,-58 24 0,74-28 0,0 0 0,0-1 0,-1 0 0,0-2 0,0 0 0,-33 1 0,32-4 0,0 2 0,0 0 0,0 1 0,0 1 0,-32 12 0,-10 7 0,-118 28 0,104-33 0,-6 8 0,-124 57 0,148-58 0,-6 4 0,38-16 0,-1-1 0,-1-1 0,-50 13 0,44-16 0,-1 2 0,-36 17 0,-31 10 0,28-8 0,57-22 0,1 0 0,-1-1 0,0-1 0,-27 5 0,-127 19 0,103-8 0,52-15 0,0-1 0,-1 0 0,-15 2 0,-158 13 0,59-9 0,-20 3 0,101-7 0,21-3 0,-55 15 0,2 4 0,39-12 0,-67 28 0,56-19-1365,30-14-5461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4:25.5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0 816 24575,'0'-465'0,"2"429"0,2-1 0,15-66 0,-14 85 33,2 0-1,-1 0 0,13-20 1,8-25-1528,-20 44-5331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4:28.4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1636 24575,'0'-2'0,"0"0"0,0 1 0,1-1 0,-1 1 0,1-1 0,-1 0 0,1 1 0,-1-1 0,1 1 0,0 0 0,0-1 0,0 1 0,0 0 0,0-1 0,0 1 0,0 0 0,0 0 0,1 0 0,-1 0 0,0 0 0,1 0 0,-1 0 0,0 0 0,1 1 0,1-2 0,47-12 0,-30 9 0,18-5 0,-13 3 0,46-18 0,-43 15 0,-1 2 0,1 0 0,1 2 0,34-4 0,-38 7 0,15-2 0,41 2 0,-45 2 0,60-8 0,-22 0 0,1 3 0,111 6 0,-85 1 0,-86-2 0,1-1 0,-1 0 0,0-1 0,0-1 0,22-9 0,-19 7 0,0 1 0,0 0 0,27-3 0,126 4 0,-117 5 0,0-2 0,70-11 0,-87 8 0,0 1 0,49 3 0,-44 1 0,51-6 0,-79 2 0,1 0 0,-1-1 0,20-9 0,-20 8 0,1 0 0,25-6 0,21 5 0,0 2 0,88 7 0,-38-1 0,1995-2 0,-2068-1 0,51-10 0,29-2 0,198 14 0,-294-2 0,0-2 0,0 0 0,0-1 0,24-9 0,-21 6 0,1 1 0,36-4 0,267 6 0,-169 7 0,-47-2 0,124-3 0,-150-10 0,5-1 0,8 1 0,6-1 0,-86 11 0,1-1 0,-1-1 0,0-1 0,22-8 0,15-5 0,-41 14 0,10-3 0,1 1 0,43-4 0,-46 7 0,1-2 0,-1 0 0,46-17 0,-11 3 0,-25 9 0,-12 4 0,-1 0 0,30-14 0,-18 7 0,1 1 0,1 2 0,0 1 0,61-7 0,5-2 0,-87 14 0,0-1 0,0 0 0,0-1 0,14-8 0,-13 6 0,1 1 0,23-8 0,127-45 0,38 13 0,-92 5 0,59-20 0,-69 24 0,7-11 0,-37 15 0,-51 23 0,0-1 0,0-1 0,20-17 0,2-1 0,152-89 0,-145 95 0,-7 4 0,-1-2 0,49-35 0,-71 41 0,0-2 0,22-26 0,-22 22 0,34-29 0,-47 46-13,0-2 0,-1 1 0,10-13-1,-4 4-1298,0 0-5514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5:2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2294 24575,'14'1'0,"1"1"0,-1 1 0,0 0 0,0 1 0,0 1 0,-1 0 0,1 1 0,-1 0 0,14 10 0,-8-5 0,0-2 0,1 0 0,24 7 0,81 27 0,-88-28 0,0-2 0,47 10 0,-60-17 0,42 16 0,10 3 0,-21-13 0,63 6 0,-48-8 0,36 3 0,-91-12 0,1 2 0,-1 0 0,1 1 0,21 8 0,-18-6 0,0 0 0,23 3 0,27 2 0,-29-3 0,58 2 0,-81-8 0,0 0 0,0 1 0,0 1 0,25 10 0,-23-8 0,0 0 0,0-2 0,26 4 0,260-5 0,-156-5 0,-128 2 0,54 0 0,128-15 0,-130 9 0,-58 6 0,-1-1 0,1 0 0,-1-1 0,1 0 0,-1-1 0,0-1 0,0 0 0,26-12 0,-12-1 0,60-26 0,-78 37 0,0 0 0,0-1 0,0 0 0,-1-1 0,0 0 0,-1 0 0,0-1 0,0 0 0,12-19 0,2 0 0,13-10 0,-28 32 0,0-1 0,0 0 0,-1-1 0,0 1 0,0-1 0,0-1 0,-1 1 0,-1-1 0,1 0 0,-1 0 0,-1 0 0,0-1 0,3-10 0,-2-22 0,-4 32 0,1 1 0,0 0 0,0 0 0,1 0 0,0 0 0,0 0 0,1 0 0,0 0 0,1 1 0,0 0 0,0 0 0,8-10 0,-2 5 0,0 1 0,1 0 0,1 0 0,0 2 0,0-1 0,1 2 0,0 0 0,1 0 0,0 1 0,1 1 0,-1 0 0,1 1 0,0 1 0,1 0 0,0 1 0,-1 1 0,1 0 0,18 0 0,-18 1 0,0-1 0,-1 0 0,1-1 0,16-7 0,-14 5 0,1 0 0,24-3 0,24-1 0,-17 1 0,74-2 0,-83 9 0,43-8 0,39-3 0,-52 13 0,-43 1 0,0 0 0,1-3 0,-1 0 0,0-1 0,37-11 0,-24 5 0,0 1 0,1 2 0,-1 2 0,1 1 0,57 5 0,53-4 0,-66-9 0,6-1 0,-27 12 0,-48 1 0,1-1 0,0 0 0,0-1 0,0-1 0,0-1 0,0-1 0,24-7 0,-18 3 0,0 1 0,0 2 0,0 0 0,1 2 0,0 0 0,0 2 0,31 2 0,-19-1 0,0-1 0,43-7 0,-13-1 0,0 3 0,98 5 0,-100 2 0,-49-2 0,0-1 0,1-1 0,-1 0 0,0-1 0,18-7 0,-15 5 0,1 0 0,39-5 0,49 8 0,-76 4 0,-1-1 0,63-10 0,-27 0 0,0 3 0,131 4 0,-116 5 0,116-14 0,-156 7 0,-7 0 0,65-15 0,-63 11 0,0 2 0,0 2 0,76-2 0,-60 4 0,60-8 0,26-2 0,-89 13 0,-22 1 0,1-2 0,0 0 0,-1-2 0,50-12 0,-46 7 0,0 1 0,0 2 0,39-3 0,98 6 0,-154 2 0,14-1 0,57-9 0,8-1 0,95-6 0,-146 12 0,1 2 0,54 3 0,-46 1 0,51-6 0,-77 1 0,47-14 0,-49 11 0,0 1 0,37-5 0,42 1 0,109-6 0,-191 14 0,-1 0 0,1-2 0,-1 0 0,0-1 0,31-13 0,-27 9 0,1 1 0,0 1 0,29-4 0,-19 5 0,56-16 0,-10 1 0,165-30 0,-176 28 0,6-2 0,98-4 0,-153 23 0,-1 0 0,24-10 0,14-5 0,-5 8 0,-28 7 0,0-1 0,27-11 0,-8 1 0,0 3 0,0 2 0,53-8 0,-31 7 0,-32 4 0,56-23 0,5-1 0,-40 15 0,-31 10 0,0 1 0,0 1 0,0 1 0,26-3 0,163-16 0,-199 22 0,1 0 0,0-1 0,-1-1 0,0 0 0,0-1 0,0 0 0,21-13 0,-9 5 0,38-14 0,17-8 0,-56 21 0,0-1 0,35-27 0,-41 29 0,0 1 0,0 1 0,1 1 0,26-10 0,31-16 0,-53 23 0,0-2 0,-1 0 0,35-31 0,-33 27 0,0 1 0,1 0 0,29-13 0,-35 22 0,0 0 0,44-12 0,-40 14 0,0-1 0,22-11 0,-7 1 0,47-15 0,-15 4 0,-51 19 0,0 2 0,1 0 0,25-5 0,-21 6 0,0-1 0,31-14 0,-32 12 0,0 1 0,36-9 0,104-16 0,-100 13 0,-49 16 0,0-1 0,0 2 0,20-4 0,184-12 0,-196 17 20,1 0 0,0 1 0,-1 1 0,1 2 0,30 3 0,-46-3-98,0 1 0,0 0 0,0 0-1,0 1 1,0 0 0,0 0 0,-1 1 0,0-1 0,0 2-1,0-1 1,0 1 0,0 0 0,-1 1 0,0-1 0,0 1-1,-1 0 1,0 1 0,8 10 0,-3 3-6748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6:14.1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13590 2 24575,'-130'-1'0,"-143"3"0,164 9 0,-29 2 0,16-1 0,-2 0 0,70-12 0,28-1 0,0 1 0,-1 1 0,1 2 0,0 0 0,-35 10 0,27-4 0,-1-1 0,0-3 0,-1 0 0,-65-1 0,28-2 0,-27 9 0,-12 0 0,-303-10 0,197-2 0,196 3 0,-1 0 0,1 2 0,0 0 0,-23 8 0,18-4 0,1-2 0,-33 4 0,-270-7 0,170-6 0,24 5 0,-148-4 0,187-10 0,58 6 0,-40 0 0,-710 4 0,381 4 0,371-3 0,-52-10 0,-29-2 0,96 13 0,-1-1 0,1-1 0,0-1 0,-37-10 0,29 4 0,-1 2 0,-40-6 0,60 12 0,0 0 0,0 1 0,-1 0 0,1 0 0,0 1 0,0 1 0,0 0 0,0 0 0,1 0 0,-20 9 0,19-5 0,1 1 0,-1 0 0,1 1 0,1 0 0,-1 0 0,-7 11 0,-21 19 0,-35 20 0,45-39 0,-44 43 0,43-37 0,0-2 0,-2-1 0,-63 36 0,52-32 0,-18 7 0,-36 25 0,63-35 0,-2-3 0,0 0 0,-1-3 0,-71 26 0,83-34 0,1 2 0,0 0 0,-28 20 0,35-21 0,-54 37 0,41-26 0,-1-2 0,-32 16 0,-190 77 0,104-38 0,121-63 0,-1-2 0,-49 9 0,48-12 0,1 1 0,-45 17 0,-61 21 0,41-16 0,-65 14 0,32-12 0,84-17 0,-10 3 0,0-3 0,0-1 0,-67 6 0,97-16 0,1 1 0,0 0 0,-26 10 0,25-8 0,1 0 0,-1-1 0,-24 2 0,12-4 0,-27 1 0,-61 13 0,109-13 0,1-1 0,0 1 0,-11 6 0,-30 10 0,2-8 0,23-7 0,0 2 0,0 0 0,-35 17 0,27-11 0,0-1 0,-1-2 0,-72 12 0,67-15 0,22-3 0,-1-1 0,-1 2 0,1 0 0,-30 12 0,15-4 0,0-2 0,-39 8 0,-40 13 0,65-17 0,0-3 0,-51 7 0,56-11 0,-42 14 0,59-15 0,1 0 0,-48 6 0,-26-9 0,51-3 0,-62 9 0,-65 15 0,174-25 0,-16 3 0,0 0 0,1 1 0,-1 1 0,-21 9 0,13-5 0,-1-1 0,-1-1 0,1-2 0,-1-1 0,-49 2 0,-4 1 0,45-3 0,3-1 0,1 2 0,-43 11 0,9 1 0,-122 16 0,-48-13 0,25-9 0,197-8 0,0 0 0,0 0 0,-19 9 0,18-6 0,0-1 0,-25 5 0,-147 11 0,124-14 0,47-6 0,0 1 0,0 0 0,0 1 0,0 1 0,-19 6 0,18-3 0,0-2 0,0 0 0,-1-1 0,0-1 0,-18 1 0,-90-2 0,87-3 0,0 1 0,-58 9 0,33 0 0,0-4 0,-84-3 0,134-2 0,-7 1 0,-1 2 0,1 0 0,0 1 0,0 1 0,-36 15 0,31-11 0,-1 0 0,-46 7 0,47-13 0,0 1 0,1 1 0,0 1 0,0 1 0,-37 16 0,48-17-195,0-1 0,0 0 0,0-1 0,-1-1 0,1 0 0,-23 1 0,5-2-6631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6:33:35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434 3818 24575,'0'-1'0,"1"-1"0,-1 1 0,1 0 0,0 0 0,0 0 0,-1 0 0,1 0 0,0 0 0,0 0 0,0 0 0,0 0 0,0 0 0,0 0 0,1 0 0,-1 1 0,0-1 0,0 0 0,1 1 0,-1-1 0,2 1 0,34-14 0,-28 11 0,67-18 0,0 3 0,1 3 0,134-9 0,-131 17 0,267-16 0,74-7 0,-279 7 0,165-50 0,-100 15 0,-3-8 0,264-126 0,-460 188 0,27-13 0,-1-2 0,33-22 0,-58 34 0,-1 0 0,1 0 0,-1 0 0,0-1 0,-1 0 0,0-1 0,0 0 0,-1 0 0,0 0 0,-1-1 0,9-19 0,4-30 0,-3-2 0,-2 0 0,-2 0 0,2-77 0,-12-254 0,-4 189 0,2 139 0,-3 0 0,-2 0 0,-28-115 0,-59-138 0,65 227 0,-22-117 0,13 42 0,27 129 0,2-2 0,1 1 0,-3-63 0,12 87 0,-1-1 0,2 1 0,0 0 0,0 0 0,1 0 0,1 1 0,0-1 0,0 1 0,9-12 0,10-16 0,35-44 0,-37 57 0,2 1 0,1 2 0,0 0 0,2 1 0,0 2 0,2 1 0,0 1 0,42-20 0,22-4 0,147-47 0,-186 74 0,2 2 0,0 3 0,69-6 0,173 3 0,-219 12 0,-12 1 0,-1 2 0,-1 4 0,1 2 0,-1 4 0,93 26 0,89 27 0,-134-37 0,-1 4 0,147 63 0,-27 10 0,216 103 0,-306-140 0,165 91 0,-287-144 0,-1 0 0,0 2 0,-1 0 0,-1 1 0,-1 0 0,0 2 0,19 29 0,4 15 0,34 74 0,-49-90 0,-3-2 0,-1 1 0,-3 1 0,-1 0 0,15 81 0,-20-56 0,-3 0 0,-2 113 0,-6-170 0,-1 90 0,-25 182 0,24-275 0,-18 103 0,-63 207 0,66-273 0,3 0 0,2 1 0,3 0 0,1 0 0,3 1 0,1 82 0,4-107 0,1-1 0,2 1 0,0-1 0,13 47 0,-12-62 0,0 0 0,0 0 0,1 0 0,0 0 0,1-1 0,0 1 0,1-2 0,-1 1 0,2-1 0,-1 0 0,1 0 0,1-1 0,16 12 0,16 6 0,0-3 0,2-1 0,0-1 0,62 17 0,-33-17 0,1-3 0,76 8 0,-32-16 0,171-8 0,-124-4 0,-8 2 0,300 5 0,-326 4 0,193 35 0,-195-19 0,-11-3 0,172 54 0,-264-65 0,1 2 0,-2 0 0,0 2 0,0 1 0,-1 0 0,-1 2 0,27 27 0,-9-6 0,-3 3 0,54 76 0,-72-91 0,-2 2 0,-1 0 0,-2 1 0,0 0 0,-2 1 0,-1 1 0,-2 0 0,-1 0 0,-1 1 0,-2 0 0,2 42 0,-3 5 0,-4 1 0,-11 95 0,4-124 0,-3 0 0,-2-1 0,-1 0 0,-31 70 0,-34 49 0,-191 301 0,233-416 0,-2-2 0,-2-1 0,-3-2 0,-1-2 0,-3-2 0,-1-2 0,-82 55 0,88-73 0,-1-2 0,-2-1 0,0-3 0,-1-2 0,-1-2 0,0-2 0,-75 11 0,-24-12 0,-225-11 0,173-5 0,85 3 0,-713-24 0,783 22 0,-179-9 0,197 12 0,-1 2 0,1 0 0,0 2 0,0 1 0,0 1 0,-36 14 0,50-15 0,0 1 0,0 0 0,1 1 0,0 1 0,1-1 0,-1 2 0,1-1 0,1 1 0,0 0 0,0 1 0,1 0 0,0 0 0,1 1 0,-10 19 0,-1 12 0,1 1 0,-16 69 0,30-107 0,-21 97 0,5 1 0,-10 181 0,27 214 0,4-235 0,5 8 0,-1-141 0,-6 1 0,-17 142 0,3-206 0,-4-1 0,-2 0 0,-46 102 0,11-30 0,-103 244 0,26-139 0,98-189 0,-3-1 0,-55 63 0,51-72 0,-1-1 0,-2-2 0,-66 47 0,82-70 0,-1 0 0,0-2 0,-2-1 0,0-2 0,0-1 0,-1-1 0,-55 12 0,5-10 0,-1-3 0,0-4 0,-1-4 0,1-3 0,-159-24 0,116 2 0,1-5 0,1-5 0,-136-58 0,193 64 0,1-3 0,2-2 0,1-4 0,-76-57 0,100 63 0,1-2 0,2-1 0,1-2 0,1-2 0,2-1 0,2-1 0,-29-52 0,16 18 0,3-3 0,4-1 0,3-1 0,3-2 0,-27-127 0,1-133 0,-10-51 0,-86-369 0,67 294 0,51 269 0,16 116 0,-4 2 0,-4 0 0,-62-137 0,84 211 0,1 0 0,-1-1 0,0 1 0,0 0 0,0 1 0,-1-1 0,0 0 0,0 1 0,0 0 0,0 0 0,0 0 0,-6-3 0,0 3 0,1-1 0,-1 1 0,1 1 0,-1 0 0,0 0 0,-11-1 0,-336-57 0,225 42 0,-150-1 0,-136 18 0,51 1 0,318-1 0,0-2 0,1-3 0,-1-1 0,2-3 0,-1-2 0,2-1 0,-57-27 0,67 22 0,0-2 0,2-1 0,0-2 0,1-1 0,-34-35 0,-135-157 0,159 162 0,3-1 0,1-3 0,4-1 0,-36-82 0,50 95 0,1-1 0,3 0 0,2-2 0,2 0 0,2-1 0,3 0 0,-4-73 0,14-295 0,-1 401 0,2 0 0,0 0 0,1 0 0,0 1 0,2 0 0,0 0 0,1 0 0,15-26 0,10-10 0,47-58 0,-31 45 0,22-30 0,103-157 0,-136 185-1365,-26 51-5461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9:06.1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1655 101 24575,'7'-1'0,"-1"0"0,1 0 0,-1 0 0,0-1 0,6-2 0,26-6 0,-5 5 0,75-8 0,108 0 0,4604 15 0,-2555-3 0,-2227 2 0,51 10 0,29 1 0,645-10 0,-370-4 0,-372 3 0,1 2 0,-1 0 0,0 1 0,28 10 0,-24-7 0,0-1 0,38 5 0,263-7 0,-170-7 0,2272 3 0,-2282 13 0,-10-1 0,672-11 0,-390-3 0,-403 4 0,1-1 0,0 2 0,-1 0 0,1 1 0,20 8 0,-18-5 0,0-2 0,1 0 0,25 3 0,15-5 0,-42-3 0,-1 1 0,1 0 0,-1 1 0,1 1 0,-1 0 0,0 1 0,0 1 0,0 0 0,18 10 0,-14-5 0,1-1 0,25 8 0,-23-9 0,32 15 0,-5 10 0,-42-26 0,1 0 0,0-1 0,0-1 0,1 1 0,0-2 0,16 7 0,6-1 0,0 2 0,58 30 0,57 44 0,-122-70 0,-7-4 0,-2 2 0,1-1 0,-2 2 0,24 28 0,-19-21 0,33 31 0,-33-35 0,-1 2 0,-1 0 0,29 41 0,-29-35 0,2 0 0,25 24 0,156 162 0,-188-198 0,43 40 0,-42-42 0,0 1 0,-1 0 0,0 1 0,18 26 0,-16-16 0,10 16 0,-1 1 0,21 50 0,-26-28 0,2 8 0,4-2 0,-20-51 0,1 0 0,1 0 0,1-1 0,0 0 0,21 30 0,-23-36 0,1 0 0,-1 0 0,-1 1 0,0-1 0,-1 1 0,0 0 0,-1 1 0,0-1 0,-1 1 0,1 21 0,-1-16 0,1 1 0,1 0 0,10 31 0,36 101 0,-37-108 0,18 35 0,-22-57 0,0 1 0,10 39 0,2 80 0,-8-47 0,9-4 0,-14-66 0,-2 0 0,6 45 0,-2 35 0,6 106 0,-15-193 0,1 1 0,1-1 0,0 0 0,11 29 0,-7-26 0,-2 1 0,6 38 0,-8 107 0,-5-116 0,3 1 0,9 65 0,-1-33 0,-3 1 0,-5 84 0,-1-116 0,-2-36 0,1 0 0,-2-1 0,0 0 0,-1 1 0,-8 19 0,5-17 0,2 0 0,0 0 0,-3 27 0,-2 52 0,-6 118 0,15-197 0,-2-1 0,1 1 0,-2-1 0,-10 29 0,8-26 0,0 0 0,-5 39 0,-16 146 0,5-62 0,19-124 0,0-1 0,-1 1 0,-11 30 0,9-30 0,0 0 0,1 1 0,-3 27 0,-18 131 0,19-154 0,-1 1 0,-2-1 0,-13 25 0,-3 8 0,21-46 0,-1 0 0,0-1 0,-1 0 0,-10 13 0,-10 14 0,-2 3 0,20-28 0,0-1 0,1 1 0,-9 19 0,11-21 0,-1 1 0,1-2 0,-2 1 0,1-1 0,-1 0 0,-1-1 0,-11 9 0,-22 25 0,32-32 0,0-1 0,0-1 0,-1 1 0,-19 10 0,-24 20 0,41-28 0,0-2 0,-23 14 0,-22 16 0,46-29 0,-1-2 0,0 0 0,-27 13 0,25-14 0,1 1 0,0 0 0,-16 12 0,-7 7 0,-2-1 0,-58 28 0,24-14 0,34-15 0,28-17 0,0-1 0,-1 0 0,0-1 0,0 0 0,-26 8 0,-66 20 0,65-20 0,-53 12 0,54-17 0,-56 23 0,55-17 0,-44 9 0,-65 19 0,100-28 0,-1-1 0,-83 12 0,111-22 0,0 0 0,-1 2 0,-22 8 0,-28 8 0,-168 30 0,96-5 0,6-26 0,67-12 0,33-2 0,-38 13 0,1 0 0,29-11 0,-1-1 0,-58 1 0,90-7 0,0 0 0,0 1 0,1 0 0,-26 10 0,22-7 0,0-1 0,-23 4 0,-21 1 0,11-1 0,-77 2 0,126-11 0,-56 0 0,-106 15 0,126-11 0,-74 0 0,-6 0 0,92 0 0,-48 14 0,50-11 0,-1-1 0,-37 4 0,10-6 0,-83 9 0,114-10 0,0 1 0,1 1 0,-1 1 0,1 1 0,1 0 0,-26 14 0,24-11 0,0-1 0,-30 8 0,7-2 0,-3 0 0,-93 16 0,2-1 0,57 1 0,61-22 0,-1 0 0,-37 9 0,34-13 0,6-2 0,0 1 0,-35 13 0,21-6 0,0-1 0,-1-2 0,-52 6 0,67-11 0,-41 7 0,2-1 0,-61 4 0,101-12 0,0 2 0,0 0 0,0 1 0,-24 9 0,22-6 0,1-2 0,-1 0 0,-27 3 0,-200 18 0,216-20 0,-32 11 0,39-10 0,-2 0 0,-43 5 0,-47-9 0,69-4 0,-65 9 0,-11 4 0,-210-8 0,181-5 0,134 2 0,1 1 0,-1 0 0,1 2 0,0 0 0,-17 6 0,14-3 0,0-2 0,-1 0 0,-21 2 0,-47-2 0,-50 6 0,-99 15 0,175-19 0,-1-3 0,-79-4 0,66-1 0,60 2 0,0 1 0,0 0 0,0 1 0,1 1 0,-20 8 0,17-6 0,-1-1 0,0 0 0,-21 2 0,-84-4 0,77-3 0,-62 8 0,-34 4-269,-231-8-1,191-6 161,-380 2 757,548 1-648,0 1 0,0 0 0,1 2 0,-1-1 0,-22 10 0,20-7 0,0-1 0,-1 0 0,-28 3 0,-273-4 0,165-7 0,-3203 3 0,3314-2 0,-1-2 0,-64-15 0,63 9 0,0 3 0,-53-2 0,70 7 0,0-2 0,1-1 0,-1-1 0,-32-12 0,-51-10 0,87 24 0,0-1 0,1-1 0,0-1 0,0-1 0,-28-15 0,22 10 0,-60-19 0,55 21 0,-43-20 0,75 30 0,-34-17 0,-39-25 0,64 35 0,1 0 0,0 0 0,0 0 0,1-1 0,0-1 0,0 0 0,-11-18 0,-3-4 0,0 1 0,-55-53 0,47 52 0,-49-62 0,36 34 0,-22-33 0,-6-6 0,59 80 0,-1 0 0,-1 0 0,-25-24 0,26 28 0,4 4 0,1-2 0,-16-25 0,0-2 0,-39-53 0,-65-86 0,4 27 0,82 93 0,33 43 0,-1 1 0,-17-19 0,9 15 0,1-2 0,1 0 0,-20-32 0,29 39 0,-1 1 0,0 0 0,-1 1 0,0 0 0,-1 1 0,-1 0 0,1 0 0,-2 1 0,1 1 0,-27-15 0,20 11 0,0 0 0,1 0 0,0-2 0,1 0 0,-23-28 0,-13-10 0,29 30 0,14 12 0,0 1 0,-2 1 0,-20-15 0,3 4 0,1 0 0,2-2 0,0-1 0,-39-45 0,52 52 0,-19-32 0,-6-7 0,-19-6 0,-9-14 0,59 66 0,1-1 0,0 0 0,0 0 0,1 0 0,0-1 0,-5-18 0,6 16 0,-2-11 0,-1 0 0,-2 0 0,-11-23 0,14 34 0,1 0 0,0 0 0,1 0 0,0 0 0,1-1 0,1 1 0,-2-19 0,5-101 0,1 71 0,-3-57 0,3-82 0,10 107 0,-6 58 0,0-41 0,6-34 0,0 9 0,-8 54 0,2 1 0,3-1 0,27-89 0,-23 88 0,7-66 0,-16 87 0,1-12 0,-1 11 0,1 0 0,9-31 0,0 17 0,-2 0 0,-2-1 0,7-72 0,-14 88 0,2 0 0,11-41 0,-8 41 0,-2 0 0,4-38 0,16-175 0,-15 178 0,1-17 0,-8 53 0,0-1 0,13-38 0,-9 39 0,-2-1 0,5-40 0,1-38 0,1-36 0,-11 118 0,2 0 0,0 0 0,11-33 0,-7 30 0,-2 0 0,5-36 0,-10 38 0,2 0 0,1 1 0,1-1 0,1 1 0,1-1 0,11-23 0,-5 15 0,-2 0 0,-1-1 0,8-55 0,7-24 0,17 11 0,-22 29 0,-12 40 0,19-50 0,-7 29 0,20-87 0,-27 87 0,36-92 0,2 14 0,-46 122 0,62-125 0,-55 113 0,-2-1 0,14-45 0,-19 50 0,1 0 0,1 0 0,0 0 0,2 1 0,0 0 0,17-24 0,-18 33 0,0 0 0,0 0 0,1 0 0,0 1 0,0 0 0,1 1 0,0 0 0,0 0 0,1 1 0,-1 1 0,1 0 0,0 0 0,0 1 0,20-3 0,-12 1 0,0-1 0,-1 0 0,27-14 0,-28 11 0,1 2 0,-1 0 0,38-9 0,-6 6 0,-12 3 0,43-3 0,-52 6 42,0 0 0,42-13 0,-41 9-539,-1 1 0,33-2 0,-30 7-6329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9:3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12114 718 24575,'0'-3'0,"-1"0"0,1 0 0,-1 0 0,0 1 0,0-1 0,-1 0 0,1 0 0,0 1 0,-1-1 0,0 0 0,1 1 0,-5-4 0,-28-30 0,25 28 0,-2-2 0,0 1 0,0 1 0,-1 0 0,-16-8 0,14 9 0,0-2 0,-21-16 0,10 7 0,0 0 0,-1 2 0,-53-24 0,28 15 0,-1-3 0,-52-24 0,90 47 0,0 0 0,0 1 0,0 1 0,-1 0 0,1 1 0,-17-1 0,3 2 0,-26 0 0,-59-10 0,42 3 0,44 5 0,0 0 0,-43-12 0,36 6 0,-1 1 0,0 2 0,-59-3 0,-109 10 0,80 2 0,-933-4 0,1027 0 0,-56-11 0,-12 0 0,-326 10 0,217 3 0,183-2 0,1-2 0,0 0 0,0-2 0,-23-7 0,18 5 0,0 0 0,-31-2 0,-250 5 0,160 7 0,65-4 0,-81-13 0,74 7 0,-107 4 0,137 3 0,45-1 0,0 0 0,-1-2 0,1 0 0,0-1 0,-22-8 0,19 6 0,0 0 0,-1 1 0,-25-3 0,-67 6 0,76 3 0,1-2 0,-54-7 0,9-2 0,-1 3 0,-138 7 0,90 2 0,-959-2 0,1050-2 0,-51-8 0,-30-3 0,-716 12 0,403 3 0,-551-2 0,961-2 0,0 0 0,0-1 0,1-1 0,-29-10 0,24 7 0,1 0 0,-40-3 0,-265 6 0,169 7 0,-684-3 0,815 1 0,-54 10 0,-14 2 0,-16-1 0,-20 2 0,74-16 0,34 1 0,-1 0 0,1 2 0,-39 6 0,58-6 0,-1 1 0,1-1 0,0 1 0,0 0 0,0 1 0,0 0 0,1-1 0,-1 2 0,1-1 0,0 1 0,0 0 0,0 0 0,0 0 0,0 1 0,1-1 0,0 1 0,0 0 0,-6 11 0,-21 54 0,-3 8 0,-73 132 0,71-141 0,-11 26 0,37-69 0,1-3 0,-1 1 0,-20 34 0,23-44 0,0 0 0,1 1 0,0 0 0,-5 23 0,-13 32 0,15-44 0,1 1 0,1 0 0,1 0 0,-3 33 0,4-22 0,-3 39 0,4-1 0,6 89 0,0-40 0,-2 402 0,2-505 0,0-1 0,2 1 0,0 0 0,11 30 0,4 21 0,-10-28 0,2 8 0,18 56 0,-12-50 0,12 73 0,-10 9 0,-4-16 0,-11-109 0,0 1 0,9 20 0,-7-22 0,-1 0 0,6 28 0,19 129 0,15-30 0,-44-141 0,6 35 0,3-1 0,20 55 0,-11-44 0,-3 1 0,14 70 0,-22-93 0,1-1 0,0 0 0,25 43 0,-23-47 0,16 30 0,45 63 0,-63-103 0,0 0 0,1-1 0,0-1 0,0 1 0,1-1 0,-1-1 0,2 0 0,-1-1 0,0 0 0,15 4 0,43 22 0,31 26 0,-79-48 0,0 0 0,0 0 0,0-2 0,1-1 0,0-1 0,42 5 0,44 11 0,-52 1 0,-44-16 0,-1-1 0,0-1 0,1 0 0,19 4 0,20-3 0,1-3 0,67-4 0,45 1 0,-79 13 0,8 0 0,448-10 0,-278-4 0,-199 1 0,-21-1 0,58 6 0,-86-1 0,-1 1 0,1 0 0,17 7 0,-16-5 0,0-1 0,23 5 0,22-4 0,1-2 0,85-7 0,-34 0 0,971 4 0,-937-14 0,-10 1 0,-36 12 0,-36 1 0,-1-3 0,70-11 0,-43 3 0,-64 8 0,0 0 0,0-2 0,29-9 0,-26 5 0,0 1 0,0 2 0,45-3 0,91 7 0,-3 0 0,-53-11 0,25 0 0,-13 0 0,2 0 0,-19 14 0,-54 0 0,76-7 0,-105 1 0,0-1 0,25-9 0,-24 7 0,37-7 0,125-7 0,-61 13 0,-94 8 0,-1-1 0,1-1 0,-1-2 0,35-9 0,-27 4 0,0 1 0,1 1 0,60-2 0,118 11 0,-83 0 0,16-14 0,-51 2 0,-80 8 0,0-1 0,0-1 0,34-13 0,-34 11 0,0 0 0,0 1 0,33-4 0,192-16 0,-67 2 0,-96 1 0,-55 14 0,47-9 0,-6 6 0,45-5 0,-93 13 0,0 0 0,-1-1 0,1-1 0,17-7 0,34-9 0,103-8 0,-152 27 0,0-1 0,0 0 0,-1-2 0,1 0 0,-1-1 0,27-12 0,-25 9 0,0 1 0,41-9 0,-42 12 0,-1 0 0,0-2 0,37-16 0,32-17 0,-9 6 0,-51 20 0,1 3 0,34-10 0,-37 13 0,0-1 0,0-1 0,28-15 0,-30 12 0,46-16 0,8-4 0,-54 20 0,-1 0 0,40-32 0,-16 12 0,89-48 0,-5 4 0,-92 51 0,1 2 0,50-23 0,-38 27 0,-24 10 0,-1-2 0,34-19 0,-26 10 0,1 2 0,1 1 0,76-26 0,-82 34 0,-1-1 0,46-25 0,96-39 0,-159 69-195,0 1 0,0 0 0,0 1 0,1 1 0,-1 0 0,28-2 0,-14 3-6631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49:4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1581 7080 24575,'-1'0'0,"0"-1"0,0 1 0,0-1 0,0 1 0,0-1 0,0 0 0,0 1 0,0-1 0,1 0 0,-1 0 0,0 1 0,0-1 0,1 0 0,-1 0 0,1 0 0,-1 0 0,1 0 0,-1 0 0,1 0 0,-1 0 0,1 0 0,0 0 0,0 0 0,-1 0 0,1 0 0,0-2 0,-4-36 0,3 33 0,0-173 0,-2-15 0,-2 158 0,-13-46 0,10 51 0,2 1 0,-5-52 0,10-259 0,3 156 0,0 147 0,9-51 0,1-30 0,0-33 0,1-12 0,-14 150 0,2-1 0,0 1 0,0 0 0,2-1 0,0 1 0,8-25 0,3-2 0,-2-1 0,-2 0 0,-2-1 0,4-50 0,9-48 0,-19 122 0,1 1 0,1 0 0,11-32 0,-8 32 0,-2-1 0,0-1 0,3-27 0,5-53 0,-6 53 0,1-49 0,-8 81 0,0 1 0,1-1 0,0 1 0,1 0 0,1-1 0,9-26 0,-1 9 0,-1-1 0,-1 0 0,-2-1 0,4-50 0,-5-139 0,-5 210 0,0 0 0,1 0 0,1 1 0,0-1 0,0 1 0,7-14 0,-4 8 0,0 1 0,3-22 0,20-131 0,-24 142 0,1 0 0,1 0 0,1 1 0,23-48 0,2-19 0,-25 65 0,2 1 0,18-35 0,28-52 0,-45 93 0,-1-1 0,14-48 0,-19 50 0,2 1 0,0 0 0,1 0 0,20-33 0,52-57 0,-67 96 0,0 0 0,1 1 0,0 1 0,1 0 0,20-12 0,4 2 0,84-32 0,-48 24 0,-35 10 0,21-8 0,-14 14 0,-14 4 0,44-20 0,-65 25 0,1 1 0,0 0 0,18-2 0,-22 4 0,0 1 0,0-1 0,0-1 0,0 1 0,-1-2 0,1 1 0,-1-1 0,0 0 0,10-7 0,11-16 0,-22 19 0,1 1 0,0 0 0,1 0 0,-1 0 0,1 1 0,1 1 0,10-6 0,28-10 0,52-30 0,41-19 0,-116 61 0,-1-1 0,-1-2 0,0 0 0,-1-1 0,0-1 0,33-28 0,68-55 0,-110 85 0,6-3 0,-1-1 0,-1-2 0,0 1 0,-1-2 0,26-40 0,-24 30 0,2 1 0,26-30 0,-24 32 0,-1-1 0,20-35 0,4-1 0,-32 46 0,21-33 0,-3-5 0,45-57 0,-69 102 0,-1-1 0,0 0 0,-1-1 0,0 1 0,0-1 0,-1 0 0,-1 0 0,3-17 0,-1-7 0,1-59 0,-6 88 0,0-1 0,-1 1 0,1 0 0,-2-1 0,1 1 0,-1 0 0,0 0 0,-1 0 0,1 0 0,-2 0 0,-6-11 0,-2 2 0,0 0 0,-1 1 0,-15-13 0,-20-24 0,25 27 0,-44-37 0,34 33 0,-27-14 0,44 32 0,1 1 0,-18-17 0,15 11 0,0 2 0,-1 0 0,0 2 0,-1 0 0,0 0 0,-1 2 0,0 1 0,-34-10 0,-96-40 0,124 50 0,-30-15 0,32 12 0,-39-11 0,11 10 0,-63-6 0,61 11 0,18 4 0,20 2 0,1 0 0,-1-2 0,1 1 0,-25-10 0,21 6 0,0 0 0,0 2 0,-1 0 0,0 1 0,-32-1 0,-110 6 0,78 1 0,0-2 0,-112-14 0,92 4 0,-172 8 0,135 4 0,128-2 0,-2-1 0,0 1 0,-1 1 0,1 0 0,0 1 0,1 1 0,-1 0 0,-18 7 0,-5 3 0,-1-2 0,-70 11 0,101-21 0,-206 23 0,123-15 0,66-8 0,0 1 0,0 2 0,-37 9 0,27-4 0,-2-2 0,-74 6 0,86-11 0,14-1 0,0 1 0,1 0 0,-1 0 0,1 1 0,0 1 0,0 0 0,0 0 0,0 1 0,0 1 0,1 0 0,0 0 0,1 1 0,-1 0 0,1 1 0,1 0 0,-1 0 0,1 1 0,-7 10 0,-1 1 0,-1-2 0,-1 0 0,-35 27 0,-22 22 0,66-58 0,1 1 0,1-1 0,0 1 0,0 0 0,1 1 0,-8 16 0,-17 64 0,22-62 0,-1 0 0,-24 48 0,-2-13 0,-89 177 0,117-221 0,0 0 0,2 0 0,0 1 0,1-1 0,-4 36 0,7-37 0,-1-1 0,-1 1 0,-10 27 0,7-27 0,2 1 0,0-1 0,-2 26 0,3 27 0,7 101 0,-2-158 0,1 0 0,1 0 0,0 0 0,1-1 0,1 1 0,0-1 0,0 0 0,2 0 0,0-1 0,0 0 0,1 0 0,1 0 0,13 14 0,21 26 0,-17-19 0,1-2 0,46 42 0,-52-53 0,-1 0 0,0 1 0,22 34 0,-26-33 0,1-1 0,1 0 0,37 33 0,39 38 0,-35-32 0,-38-44 0,0-1 0,1-1 0,44 23 0,-43-27 0,38 12 0,-38-15 0,41 20 0,-50-21 0,1-2 0,0 0 0,0 0 0,0-2 0,0 0 0,1 0 0,-1-2 0,1 0 0,19-1 0,-8 1 0,50 6 0,-2 3 0,0-3 0,149-7 0,-95-2 0,152 2-1365,-251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52:26.8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9300 2 24575,'-90'-1'0,"-111"3"0,161 3 0,-50 13 0,55-9 0,0-3 0,-51 4 0,44-8 0,-16-1 0,-63 10 0,39-2 0,0-4 0,-96-7 0,48-1 0,-49 17 0,4 0 0,-1826-14 0,918-1 0,1047-1-561,-55-10 0,53 6 55,-43-1 0,3 8 948,41 0 129,-55-4 0,77 0-426,0 0 0,1-1 0,-19-8 1,18 7-157,0 0 1,-24-5 0,-24 4 10,-1 2 0,-82 6 0,33 1 0,-1076-3 0,1043 12 0,11 1 0,-652-12 0,381-3 0,387 3 0,1 0 0,-1 1 0,1 1 0,-1 1 0,1 1 0,0 0 0,1 1 0,-1 1 0,1 0 0,1 2 0,-1 0 0,1 1 0,1 0 0,0 1 0,1 1 0,-25 25 0,22-21 0,-40 26 0,-2 1 0,14 0 0,-50 59 0,77-81 0,-15 11 0,23-22 0,0-1 0,1 2 0,-10 12 0,-6 12 0,12-18 0,1 0 0,1 0 0,-17 37 0,-10 22 0,29-61 0,1 0 0,1 0 0,0 1 0,1 0 0,0 1 0,-3 19 0,3-9 0,-1 0 0,-17 43 0,15-48 0,1 1 0,1 0 0,1 0 0,-4 39 0,7 221 0,5-143 0,0-124 0,0 1 0,1 0 0,1-1 0,0 0 0,1 0 0,9 20 0,11 37 0,-15-41 0,2 0 0,22 41 0,10 29 0,-34-80 0,1-1 0,1 1 0,1-2 0,18 23 0,-16-23 0,10 15 0,2 0 0,2-3 0,1 0 0,41 32 0,-24-20 0,-34-31 0,1-1 0,0 0 0,1 0 0,18 10 0,-14-10 0,0 1 0,-1 1 0,20 20 0,-23-20 0,0 0 0,1-2 0,1 0 0,30 17 0,23 9 0,-48-25 0,1-2 0,0 0 0,0-1 0,49 14 0,-58-20 0,0 0 0,24 12 0,-24-9 0,1-1 0,20 5 0,-2-3 0,-1 2 0,-1 0 0,56 28 0,-86-37 0,12 6 0,0-1 0,1 0 0,0 0 0,0-1 0,19 3 0,-15-4 0,1 1 0,23 10 0,-26-9 0,1 0 0,0-1 0,21 3 0,115 13 0,-28-9 0,-6 0 0,-38-6 0,-62-5 0,0 0 0,0 1 0,-1 1 0,1 1 0,24 7 0,-20-3 0,0-1 0,1-2 0,0 0 0,0-1 0,24 0 0,126-5 0,-76-2 0,97 5 0,171-5 0,-270-9 0,-59 7 0,39-2 0,502 6 0,-278 3 0,-153-15 0,-13 1 0,26 13 0,64-2 0,-129-11 0,-59 6 0,42 0 0,380 6 0,-442-1 0,-1-1 0,0 0 0,1-1 0,-1-1 0,21-9 0,-18 7 0,0 1 0,0 0 0,26-3 0,263 4 0,-159 7 0,906-3 0,-1017-2 0,50-8 0,30-3 0,368 12 0,-230 3 0,-239-3 0,-1-1 0,0-1 0,0 0 0,0-1 0,21-8 0,-18 6 0,-1 0 0,1 2 0,27-5 0,45 5 0,29-3 0,-16-3 0,137 6 0,-197 4 0,-27-1 0,0-1 0,0-1 0,0 0 0,0-1 0,18-7 0,-15 5 0,0 0 0,0 2 0,22-3 0,82 5 0,-89 3 0,-1-1 0,1-2 0,42-7 0,-33 3 0,0 1 0,53 0 0,54-4 0,-72 0 0,124 2 0,-185 6 0,0-1 0,-1 0 0,1-2 0,-1 0 0,17-6 0,-14 4 0,1 0 0,39-5 0,41 5 0,40-4 0,-54 3 0,100 4 0,-141 3 0,-30-1 0,0-1 0,0 0 0,1-1 0,-2-1 0,24-8 0,-20 5 0,0 2 0,0 0 0,26-3 0,111 7 0,-115 3 0,0-1 0,0-3 0,56-8 0,-36 0 0,-39 7 0,0 0 0,-1-1 0,33-12 0,-6-1 0,0 1 0,1 3 0,71-11 0,-95 19 0,-1-1 0,1-1 0,35-16 0,10-4 0,49-28 0,93 0 0,-103 12 0,-71 29 0,-1-2 0,0-1 0,44-30 0,-29 18 0,119-86 0,-122 82 0,19-14 0,-38 25 0,2 1 0,0 2 0,37-17 0,-59 31 0,286-171 0,-197 96 0,-73 61 0,-1-1 0,-1-1 0,35-42 0,15-13 0,-39 42 0,-1-2 0,28-42 0,-42 53 0,16-12 0,-29 33 0,-1-1 0,-1 0 0,1 0 0,-1 0 0,0 0 0,0 0 0,0-1 0,-1 0 0,1 0 0,-1 0 0,-1 0 0,1 0 0,1-8 0,-2 5 0,0 0 0,-1 0 0,0 0 0,0 1 0,-1-1 0,0 0 0,0 0 0,-1 0 0,-1 0 0,1 0 0,-1 1 0,-1-1 0,0 0 0,0 1 0,0 0 0,-1 0 0,0 0 0,-1 0 0,0 1 0,0 0 0,-1 0 0,0 0 0,0 0 0,0 1 0,-11-8 0,-3-3 0,-1 2 0,0 0 0,-1 1 0,-1 2 0,-42-18 0,35 21 0,-61-10 0,66 15 0,1-1 0,-1-1 0,-42-16 0,31 8 0,-1 1 0,0 3 0,-44-7 0,74 15 0,-106-28 0,-17-4 0,84 23 0,-52-18 0,-42-11 0,125 37 0,-46-8 0,-67-23 0,69 17 0,-76-12 0,38 20 0,74 8 0,1 0 0,-1-2 0,-42-11 0,28 5 0,0 2 0,0 1 0,-67-2 0,78 6 0,-69-8 0,-23-2 0,62 12 0,29 1 0,0-1 0,-1-2 0,2 0 0,-1-2 0,-29-8 0,19 4 0,0 0 0,0 2 0,-76-1 0,60 5 0,-45-10 0,61 6 0,-40 0 0,-712 4 0,383 4 0,258 0 0,-159-5 0,163-18 0,124 19 0,1-2 0,0 0 0,-26-11 0,26 9 0,-1 0 0,1 1 0,-29-3 0,-126-18 0,150 21 0,0-1 0,1-1 0,-1-1 0,1-1 0,1-1 0,0-1 0,-21-14 0,-13-23-1365,36 37-5461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52:33.9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12356 2050 24575,'-25'0'0,"10"-1"0,1 0 0,-1-1 0,1 0 0,0-1 0,0-1 0,-24-9 0,-77-45 0,25 12 0,-8 6 0,-16-2 0,81 31 0,1 0 0,-38-21 0,-7-2 0,56 26 0,2-1 0,-1 0 0,-32-22 0,39 23 0,0 0 0,-1 1 0,-22-9 0,23 11 0,0 0 0,0-2 0,0 1 0,-14-12 0,-20-16 0,-55-29 0,72 45 0,-95-67 0,26 11 0,84 64 0,0 0 0,0-1 0,1 0 0,1-1 0,0-1 0,-16-19 0,22 24 0,-1 0 0,0 1 0,-1 0 0,0 1 0,0 0 0,-18-9 0,16 8 0,0 1 0,0-1 0,0-1 0,-10-9 0,4 2 0,-31-22 0,-5-3 0,25 15 0,-4-2 0,1-1 0,-37-44 0,56 58 0,-1 1 0,-1 1 0,-1 0 0,-22-14 0,-11-9 0,-10-3 0,43 30 0,0-1 0,-21-18 0,3-2 0,17 13 0,-1 1 0,0 1 0,-2 0 0,1 2 0,-22-11 0,-12-4 0,-89-36 0,25 7 0,93 48 0,1 1 0,-1 1 0,0 1 0,-28-2 0,24 4 0,1-1 0,-43-13 0,41 9 0,0 1 0,-38-3 0,9 6 0,-74-8 0,22 3 0,82 8 0,1 0 0,-1-2 0,-49-12 0,39 6 0,0 2 0,-1 2 0,0 1 0,-50 1 0,9 0 0,-18-9 0,63 7 0,-43-2 0,-102-5 0,-30-1 0,120 15 0,39 1 0,-91-8 0,127 2 0,0-1 0,0 0 0,-17-7 0,17 6 0,-1 0 0,-25-6 0,-168-5 0,138 8 0,-108 0 0,162 7 0,0-1 0,0 0 0,1-1 0,-1-1 0,-17-7 0,15 5 0,-1 0 0,0 2 0,-21-3 0,-269 3 0,160 7 0,-936-3 0,1046-2 0,-48-8 0,-33-3 0,-668 12 0,382 3 0,228-15 0,5 1 0,89 13 0,38 1 0,-70-6 0,95 0 0,-1 0 0,-24-10 0,24 7 0,-42-8 0,-12 8 0,-142 7 0,94 2 0,85 0 0,-49 9 0,-32 1 0,8-13 0,-54 2 0,81 11 0,55-6 0,-33 1 0,19-5 0,-134 11 0,99-6 0,59-6 0,0 0 0,0 2 0,0 0 0,0 1 0,-19 7 0,0 1 0,-74 14 0,71-18 0,-59 19 0,65-16 0,-1-3 0,0 0 0,-38 2 0,37-6 0,0 1 0,-66 20 0,39 6 0,48-21 0,-33 12 0,16-10 0,-1 2 0,2 1 0,0 2 0,1 1 0,1 1 0,0 2 0,2 1 0,-50 49 0,73-66 0,-17 18 0,1 1 0,1 1 0,-27 42 0,-32 41 0,57-74 0,4-6 0,1 1 0,1 1 0,1 0 0,-18 50 0,24-38 0,2 1 0,1 0 0,2 0 0,2 0 0,4 62 0,-1-74 0,7 109 0,-5-120 0,2 0 0,0-1 0,1 1 0,1-1 0,9 20 0,-3-12 0,1-1 0,2 0 0,0-1 0,21 24 0,-17-23 0,22 42 0,-26-43 0,0-1 0,26 32 0,-12-26 0,47 39 0,-38-37 0,6 5 0,86 57 0,-99-78 0,0-1 0,2-2 0,-1-1 0,55 11 0,-40-11 0,61 25 0,-40-13 0,-46-17 0,-1 1 0,32 15 0,-36-15 0,-1 0 0,2-1 0,-1-1 0,1-1 0,18 3 0,-32-7 0,24 7 0,31 12 0,27 9 0,124 12 0,-140-20 0,-54-15 0,0 0 0,30 5 0,-11-5 0,-1 2 0,0 1 0,38 15 0,-20-6 0,69 13 0,-50-15 0,-12-4 0,-37-8 0,1 1 0,31 11 0,-12-3 0,1-2 0,0-2 0,0-1 0,82 2 0,-97-9 0,-4 0 0,-1 1 0,1 0 0,-1 2 0,29 8 0,-7-1 0,0-1 0,84 6 0,1 1 0,2 16 0,-97-22 0,0-1 0,1-2 0,44 4 0,42-1 0,70 4 0,-164-14 0,0 2 0,0 1 0,43 11 0,-15-2 0,1-5 0,1-2 0,-1-3 0,79-6 0,-24 0 0,-55 3 0,112 15 0,-96-7 0,0-3 0,106-6 0,-60-2 0,824 3 0,-927-1 0,0-1 0,0 0 0,0-2 0,0 0 0,18-7 0,-16 5 0,2 1 0,-1 0 0,22-2 0,25 2 0,60-7 0,9 1 0,10-1 0,-106 6 0,-4 1 0,51-14 0,-46 9 0,0 2 0,68-3 0,-61 7 0,67-15 0,-48-4 0,-52 17 0,0 1 0,1 0 0,23-5 0,4 6 0,73 1 0,-71 4 0,63-8 0,-14-3 0,133 5 0,-210 4 0,-1-1 0,1-1 0,-1 0 0,0 0 0,21-9 0,-18 6 0,0 1 0,1 0 0,23-2 0,15 3 0,72-9 0,67-12 0,-179 22 0,1 1 0,1 0 0,-1-2 0,0-1 0,25-9 0,-17 6 0,1 0 0,0 1 0,0 2 0,41-4 0,-8 2 0,2 0 0,-45 7 0,-1-2 0,0 0 0,0-1 0,0 0 0,24-9 0,-15 4 0,0 0 0,0 2 0,0 1 0,36-3 0,-27 5 0,58-16 0,55-22 0,-37 6 0,-54 19 0,84-37 0,-36 7 0,-27 14 0,-55 24 0,0-1 0,0-1 0,37-24 0,-42 19 0,-1 0 0,0 0 0,-1-1 0,-1-1 0,-1-1 0,-1 0 0,15-27 0,25-35 0,-40 60 0,0 0 0,-1-1 0,16-43 0,6-11 0,-23 50 0,-1 0 0,-1 0 0,-1-1 0,-1 0 0,4-43 0,-5-18 0,-5-93 0,-2 66 0,0 96 0,-1-1 0,0 1 0,-1 0 0,-1 0 0,-1 0 0,-1 1 0,0 0 0,-1 0 0,-19-29 0,5 16 0,-2 0 0,-2 1 0,-47-41 0,-9-10 0,-90-93 0,128 138-11,26 22-1343,1 0-5472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53:12.5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13171 3207 24575,'-1'-2'0,"1"0"0,0 0 0,-1 1 0,1-1 0,-1 0 0,0 0 0,1 1 0,-1-1 0,0 0 0,0 1 0,0-1 0,0 1 0,-1-1 0,1 1 0,0 0 0,-1 0 0,1-1 0,0 1 0,-1 0 0,0 0 0,1 0 0,-1 0 0,1 1 0,-1-1 0,0 0 0,0 1 0,-3-2 0,-6 0 0,0-1 0,0 1 0,-14-1 0,24 3 0,-35-1 0,1 2 0,-1 1 0,-39 8 0,-65 3 0,-30-1 0,-9 0 0,86-13 0,20-2 0,1 4 0,-143 21 0,137-9 0,0-4 0,-1-2 0,-80-5 0,-15-1 0,-106-4 0,183-8 0,60 5 0,-39-1 0,-266 7 0,157 1 0,147 1 0,-50 8 0,-32 3 0,-665-12 0,380-3 0,245 15 0,3-1 0,117-10 0,1 2 0,-60 13 0,84-13 0,1 0 0,-20 10 0,21-8 0,1-1 0,-1-1 0,-24 6 0,-153 10 0,151-15 0,21-3 0,-1 1 0,1 0 0,-35 12 0,14-2 0,0-3 0,-65 10 0,84-16 0,-76 5 0,68-7 0,1 0 0,-52 13 0,39-5 0,-1-2 0,1-2 0,-52 1 0,-126-7 0,84-3 0,-12 5 0,-161-4 0,211-10 0,58 6 0,-40-1 0,-41-5 0,-4 0 0,108 12 0,-1 0 0,0-2 0,1 0 0,-1 0 0,1-2 0,-20-6 0,-13-5 0,-1 2 0,-58-9 0,81 17 0,-13-4 0,-47-17 0,-31-9 0,68 23 0,-66-25 0,89 28 0,-100-33 0,18 0 0,-76-24 0,75 26 0,77 30 0,1-2 0,1 0 0,0-2 0,-54-34 0,-79-53 0,129 81 0,-157-107 0,160 106 0,-1 2 0,-55-24 0,-29-16 0,102 50 0,0-1 0,1 1 0,0-2 0,1 0 0,-22-24 0,25 23 0,-1 1 0,0 1 0,-1 0 0,0 0 0,0 1 0,-1 0 0,-19-10 0,12 7 0,1 0 0,1-2 0,1 0 0,-20-22 0,16 16 0,-38-30 0,32 31 0,-105-69 0,96 67 0,1-1 0,0-2 0,-31-30 0,48 40 0,-35-21 0,4 2 0,17 10 0,-53-44 0,61 47 0,-45-28 0,11 9 0,30 16 0,1 0 0,-40-50 0,-6-4 0,51 53 0,-35-47 0,39 48 0,-1 0 0,-32-33 0,-113-105 0,33 36 0,37 31 0,-13-11 0,45 59 0,41 32 0,1 0 0,1-1 0,-22-24 0,6 5 0,-1 1 0,-48-34 0,-21-19 0,71 59 0,-1 1 0,-45-26 0,19 13 0,41 26 0,-33-23 0,-98-49 0,94 54 0,38 21 0,0 0 0,-22-9 0,15 9 0,2-1 0,-35-23 0,4 3 0,42 26 0,-1 0 0,1 0 0,-1 2 0,0-1 0,-20-1 0,16 2 0,0 0 0,-28-10 0,26 6 0,0 2 0,0 0 0,0 1 0,-39-3 0,-81 6 0,83 3 0,23 0 0,-46 8 0,-21 2 0,35-6-1365,40-1-5461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53:19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12382 3651 24575,'-390'0'0,"368"-1"0,1-2 0,0 0 0,0-1 0,-26-9 0,22 6 0,-1 1 0,-34-4 0,-44 5 0,57 4 0,-64-9 0,38 2 0,-1 3 0,-99 6 0,55 2 0,-1147-4 0,1250 0 0,-1-1 0,1 0 0,0-1 0,-1-1 0,-20-8 0,18 5 0,0 2 0,0 0 0,-27-3 0,-1 5 0,-1 2 0,1 2 0,0 2 0,-62 12 0,67-9 0,-78 0 0,-22 2 0,46 2 0,-157-5 0,180-5 0,55 1 0,1 1 0,0 0 0,0 1 0,0 1 0,-18 7 0,16-4 0,-2-2 0,1 0 0,-22 2 0,-265-4 0,158-5 0,-1 0 0,-158 5 0,222 8 0,-9 1 0,66-11 0,12-2 0,0 2 0,0 0 0,1 1 0,-1 1 0,0 0 0,-21 8 0,12-3 0,-1-2 0,0 0 0,-1-2 0,1 0 0,-1-2 0,-51-2 0,-14 1 0,-87 21 0,-362-19 0,277-5 0,225 2 0,10 1 0,0-1 0,0-1 0,0-2 0,1-1 0,-35-8 0,-5-5 0,0 4 0,-101-7 0,158 19 0,-49-3 0,41 4 0,0-1 0,0-1 0,0-1 0,1 0 0,-25-9 0,1-1 0,1 2 0,-2 1 0,-62-5 0,95 14 0,-4 0 0,-1-1 0,0 0 0,0-1 0,1 0 0,-22-10 0,-2 0 0,-73-18 0,76 23 0,0-2 0,-61-24 0,-41-38 0,45 27 0,61 31 0,-34-19 0,-18-10 0,63 35 0,1-2 0,0 0 0,1-1 0,-30-23 0,22 14 0,-1 1 0,-1 1 0,-1 1 0,-55-23 0,67 31 0,1-1 0,0-1 0,1 0 0,0-1 0,1-1 0,0-1 0,-14-17 0,8 9 0,-42-36 0,17 19 0,2-1 0,-53-66 0,21 23 0,10 3 0,46 55 0,0 1 0,-2 1 0,-27-24 0,22 22 0,0-1 0,-36-49 0,0 1 0,27 36 0,-99-102 0,109 117 0,-1 0 0,-2 2 0,-46-28 0,37 26 0,2-2 0,0-1 0,-38-40 0,-19-14 0,-31 0 0,89 57 0,-16-14 0,-19-26 0,-129-132 0,189 186 0,-1 0 0,0 1 0,-1 0 0,0 1 0,-18-9 0,-8-6 0,32 18 0,-28-17 0,-54-45 0,-13-13 0,73 60 0,0-1 0,1-2 0,-38-41 0,38 34 0,-33-27 0,32 32 0,-39-47 0,36 38 0,-65-58 0,4 5 0,69 60 0,-35-52 0,30 39 0,20 31 0,1 0 0,-2 1 0,1 0 0,-1 0 0,-14-8 0,-25-25 0,8-1 0,-69-60 0,-14 13 0,110 80 0,4 1 0,-1 0 0,0 1 0,-1 0 0,1 1 0,-1 0 0,0 1 0,0 0 0,-1 0 0,1 1 0,-1 0 0,-12-1 0,-135 2-98,108 3-1169,16 0-5559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1:57:35.1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10609 24575,'1'-12'0,"1"1"0,0-1 0,0 1 0,1 0 0,0 0 0,8-17 0,5-15 0,55-162 0,-49 141 0,42-90 0,-15 41 0,5-9 0,43-93 0,-82 184 0,2 0 0,35-49 0,-42 65 0,-2-1 0,1 0 0,-2-1 0,0 0 0,5-21 0,-4 14 0,17-38 0,88-191 0,-98 216 0,48-111 0,1 8 0,-43 100 0,-2-1 0,18-53 0,-32 79 0,1 0 0,1 0 0,13-20 0,8-15 0,51-103 0,31-122 0,-93 231 0,-6 14 0,56-132 0,-43 109 0,-4-1 0,18-67 0,3-10 0,-2 30 0,20-57 0,-18 48 0,-8 25 0,-12 31 0,-10 28 0,11-42 0,-12 32 0,21-49 0,-16 49 0,13-50 0,-18 52 0,2 2 0,1-1 0,18-33 0,-12 29 0,21-61 0,1-3 0,-27 69 0,15-45 0,-23 57 0,2 1 0,10-19 0,-8 18 0,12-35 0,-15 34 0,2 0 0,11-20 0,12-28 0,-24 49 0,1 1 0,2 1 0,13-21 0,12-20 0,40-60 0,-52 84 0,-13 17 0,-2-1 0,0 0 0,-1-1 0,-1 1 0,6-26 0,-8 24 0,1 1 0,1 0 0,1 1 0,1-1 0,14-22 0,120-189 0,-136 219 0,1 0 0,0 1 0,1 0 0,0 1 0,16-15 0,-12 13 0,0-1 0,14-21 0,0-2 0,-16 22 0,0-1 0,-1 0 0,-1-1 0,13-27 0,-9 16 0,1 0 0,2 0 0,1 2 0,0 0 0,27-28 0,12-18 0,65-82 0,-104 132 0,21-34 0,-27 37 0,1 0 0,1 1 0,26-27 0,152-152 0,-64 62 0,-15 8 0,-42 44 0,-18 29 0,-29 31 0,28-34 0,33-35 0,13-15 0,-85 93 0,0-1 0,13-23 0,18-21 0,118-108 0,-131 136 0,1 2 0,67-49 0,-70 57 0,12-10 0,72-49 0,-7 3 0,-36 23 0,-37 31 0,21-16 0,81-44 0,-119 73 0,0 0 0,15-13 0,-18 13 0,1-1 0,0 2 0,17-9 0,-3 3 0,-1-2 0,0 0 0,33-29 0,-27 20 0,37-22 0,108-72 0,-58 31 0,-86 64 0,-2-2 0,0-1 0,-2-2 0,31-37 0,-25 24 0,45-70 0,-58 75 0,13-19 0,-23 38 0,-1 0 0,-1-1 0,-1-1 0,11-32 0,-1 5 0,-10 24 0,-2 0 0,-1 0 0,0 0 0,-2-1 0,-1 0 0,0 0 0,-2 0 0,-3-32 0,3-26 0,1 33 0,-7-63 0,1 96 0,0 0 0,-1 0 0,-1 0 0,0 1 0,-15-26 0,6 10 0,9 19 0,-1 1 0,0 1 0,0-1 0,-1 1 0,0 1 0,-14-13 0,-63-48 0,26 25 0,28 19 0,-2 2 0,0 1 0,-2 1 0,-39-17 0,-37-9 0,76 29 0,0 1 0,-2 2 0,0 2 0,0 1 0,-1 1 0,-67-9 0,88 18 0,-1-1 0,2 0 0,-18-7 0,19 5 0,-1 1 0,0 1 0,-30-4 0,13 6 0,-11-1 0,1-1 0,0-2 0,-65-18 0,77 16 0,0 1 0,-1 1 0,-40-2 0,-17-2 0,20 3 0,-1 3 0,-82 6 0,38 0 0,-942-2 0,1040 1 0,0 1 0,0 1 0,0 0 0,-20 8 0,-14 2 0,-128 19 0,153-26 0,-1 1 0,-25 12 0,-34 8 0,35-14 0,-60 24 0,74-24 0,-69 12 0,80-18 0,-44 17 0,43-14 0,-38 10 0,-226 63 0,282-81 0,-58 23 0,47-17 0,0 0 0,0-2 0,-1 0 0,-21 3 0,24-6 0,1 1 0,0 1 0,0 1 0,0 0 0,-20 12 0,21-10 0,-1-1 0,1 0 0,-1-1 0,-1-1 0,-25 5 0,29-8 0,1 1 0,-1 0 0,1 1 0,-1 0 0,1 1 0,1 0 0,-13 8 0,-75 55 0,11-6 0,79-56 0,1 0 0,0 1 0,0 0 0,-13 15 0,-20 18 0,-45 17 0,46-32 0,31-19 0,1 1 0,0 0 0,0 0 0,0 1 0,1 0 0,0 0 0,-9 16 0,-35 71 0,9-15 0,32-63 0,0 0 0,1 1 0,1 0 0,0 0 0,2 1 0,0 0 0,-5 31 0,1 26 0,0 120 0,9-143 0,0-20 0,3 36 0,-1-59 0,0 0 0,1-1 0,0 1 0,1-1 0,0 0 0,1 0 0,-1 0 0,7 11 0,-4-11 0,0 1 0,0-1 0,1-1 0,0 1 0,0-1 0,1-1 0,10 9 0,120 87 0,-122-90 0,1-1 0,0-1 0,1 0 0,0-2 0,0 0 0,1 0 0,38 10 0,-41-14 0,-1 1 0,25 13 0,25 9 0,-39-18 0,33 16 0,-42-18 0,0 0 0,1-1 0,0 0 0,0-2 0,21 5 0,107 10 0,-16 18 0,-66-27 0,0-3 0,71 0 0,-115-7 0,-1 1 0,1 1 0,36 11 0,-32-8 0,-1 0 0,25 1 0,257-3 0,-158-7 0,2228 3-1365,-2348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7:15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9861 0 24575,'-10'2'0,"1"-1"0,-1 2 0,0-1 0,1 1 0,-1 1 0,1-1 0,0 2 0,0-1 0,1 1 0,-1 1 0,-9 7 0,-29 17 0,-163 79 0,-47 20 0,188-99 0,-128 38 0,-43-11-1278,128-24 1774,67-18-105,-62 11 0,79-20-391,0 2 0,-38 15 0,-35 11 0,-91 10 0,78-2 0,109-40 0,-58 17 0,-68 31 0,48-16 0,-49 26 0,117-54 0,0 0 0,-1 0 0,1-2 0,-1 0 0,0 0 0,-25 1 0,23-3 0,0 0 0,0 2 0,0 0 0,-26 11 0,10-2 0,-1-1 0,-49 10 0,3-2 0,-8 15 0,0 0 0,76-30 0,0 1 0,0 0 0,1 0 0,0 2 0,-21 14 0,-31 20 0,41-29 0,0 2 0,-40 34 0,-3 2 0,42-36 0,-49 22 0,17-10 0,-171 79 0,199-93 0,-2-2 0,1 0 0,-33 6 0,45-13 0,-6 4 0,0 0 0,-33 19 0,-28 10 0,36-18 0,1 3 0,-66 39 0,-33 16 0,125-66 0,-35 24 0,36-22 0,-39 20 0,18-15 0,-76 48 0,8 14 0,-171 98 0,222-141 0,41-25 0,0-1 0,0 0 0,-1-1 0,0-1 0,-1-1 0,0 0 0,-31 7 0,17-6 0,0 2 0,1 1 0,0 1 0,1 2 0,-43 27 0,-33 15 0,34-17 0,48-25 0,0-2 0,-33 13 0,-68 33 0,62-27 0,21-10 0,-48 35 0,61-37 0,0-1 0,-1-1 0,-61 24 0,64-30 0,-1 2 0,2 1 0,0 1 0,1 1 0,-35 30 0,6-5 0,34-27 0,-1-1 0,-1-2 0,0 0 0,0-1 0,-36 11 0,25-7 0,0 1 0,1 1 0,-52 36 0,45-27 0,-189 101 0,173-102 0,36-16 0,0 0 0,1 1 0,0 1 0,-30 23 0,27-15 0,0-1 0,-1 0 0,-1-2 0,-1 0 0,0-2 0,-32 13 0,43-21 0,0 0 0,1 1 0,-1 1 0,1 0 0,-14 13 0,-60 55 0,49-40 0,10-14 0,0-1 0,-56 30 0,50-31 0,-54 40 0,57-37 0,-1-2 0,-1-1 0,-38 17 0,59-30 0,1 0 0,0 0 0,-10 10 0,-31 20 0,-112 59 0,-77 39 0,102-67 0,128-64 0,0 1 0,0-1 0,-21 4 0,23-7 0,1 1 0,-1 1 0,1-1 0,0 1 0,0 1 0,0-1 0,-14 10 0,-12 13 0,-2 0 0,2 1 0,2 2 0,0 1 0,-32 39 0,58-59 0,-1-1 0,0 0 0,-1 0 0,0-1 0,0 0 0,-1-1 0,0 1 0,0-2 0,-1 1 0,0-1 0,0-1 0,0 0 0,-1 0 0,0-1 0,-17 4 0,-52 11-455,-2-4 0,-94 6 0,147-21-6371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7:17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787 0 24575,'-1'4'0,"0"-1"0,0 0 0,0 0 0,0 0 0,-1 0 0,1 0 0,-1 0 0,0 0 0,0-1 0,0 1 0,0-1 0,-1 1 0,1-1 0,-4 3 0,-7 8 0,-135 159 0,48-47 0,85-107 0,0 0 0,-2-1 0,0 0 0,0-1 0,-27 17 0,1-1 0,-69 67 0,107-95 0,-111 114 0,109-113 0,1 1 0,0-1 0,-1 0 0,-8 4 0,10-7 0,0 1 0,1 0 0,-1 0 0,1 0 0,0 0 0,0 1 0,0-1 0,0 1 0,1 0 0,-1 0 0,-3 7 0,7-10 0,-1 0 0,1 0 0,0 0 0,-1 0 0,1 0 0,0 0 0,0 0 0,0 0 0,0 0 0,0 0 0,0 0 0,0 0 0,0 0 0,1 0 0,-1 0 0,0 0 0,1 0 0,-1 0 0,0 0 0,1 0 0,-1 0 0,1 0 0,0 0 0,-1 0 0,1-1 0,0 1 0,-1 0 0,1 0 0,0-1 0,0 1 0,0 0 0,-1-1 0,1 1 0,0-1 0,0 0 0,1 1 0,42 14 0,-32-12 0,70 13 0,-62-13 0,0 1 0,0 1 0,27 9 0,1 5 0,-24-11 0,45 23 0,-43-17 0,2-1 0,0-2 0,0-1 0,1-1 0,0-1 0,54 7 0,-68-13 0,-1 0 0,1 2 0,-1 0 0,0 0 0,0 2 0,0-1 0,18 12 0,-7-4-1365,-2-2-5461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6:35:33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1082 248 24575,'8'-6'0,"0"0"0,1 1 0,0 0 0,0 0 0,0 1 0,1 0 0,0 0 0,-1 2 0,1-1 0,12-1 0,15-6 0,117-30 0,2 7 0,298-25 0,324 40 0,-670 19 0,0 5 0,-1 4 0,0 4 0,146 41 0,-154-25 0,-1 5 0,-1 4 0,-3 4 0,-1 5 0,100 68 0,-136-76 0,-1 3 0,-3 2 0,-1 3 0,-3 2 0,-2 1 0,-2 3 0,-3 2 0,57 98 0,-25-13 0,79 214 0,13 165 0,-107-265 0,27 292 0,-81-516 0,10 118 0,-7 1 0,-6-1 0,-6 1 0,-8-1 0,-36 182 0,44-311 0,-1 1 0,0-1 0,-2 0 0,0-1 0,-2 0 0,0 0 0,-21 32 0,13-29 0,-1 0 0,-1 0 0,-1-2 0,-1 0 0,-26 18 0,-25 14 0,-2-2 0,-3-5 0,-1-2 0,-2-4 0,-2-3 0,-165 47 0,109-49 0,-2-6 0,-1-7 0,-229 7 0,322-26 0,-735-14 0,747 8 0,1-2 0,0-1 0,1-2 0,0-1 0,0-2 0,1-1 0,1-1 0,0-2 0,1-1 0,1-2 0,-43-34 0,-456-400 0,411 335 0,6-5 0,-116-162 0,-225-403 0,346 501 0,-148-362 0,156 290 0,-78-321 0,155 487 0,4-1 0,4-1 0,5-1 0,4 1 0,4-1 0,4 0 0,18-111 0,-15 168 0,0 3 0,0 0 0,21-59 0,-24 85 0,1 1 0,0 1 0,0-1 0,1 0 0,0 1 0,1 0 0,0 0 0,0 1 0,0-1 0,1 1 0,0 1 0,1-1 0,-1 1 0,1 1 0,9-5 0,8-2 0,1 2 0,0 1 0,1 1 0,0 1 0,0 1 0,0 2 0,56-3 0,3 7 0,106 14 0,-121-6 0,108 27 0,-162-29-1365,-4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7:20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0 108 24575,'152'2'0,"170"-4"0,-204-12 0,28 0 0,621 12 0,-370 4 0,2618-2 0,-2999 2 0,1 0 0,-1 0 0,1 2 0,-1 0 0,23 9 0,-20-6 0,0-1 0,1-1 0,26 3 0,257-4 0,-156-7 0,-84 4 0,116 14 0,-139-10 0,76-2 0,13 2 0,-105-1 0,-1 0 0,26 10 0,-25-6 0,43 6 0,19-7 0,146-6 0,-97-4 0,695 3 0,-675-13 0,-13 0 0,277 12 0,-196 2 0,-196-2 0,53-10 0,2 0 0,-62 8 0,0 0 0,0-2 0,31-11 0,-31 9 0,0 1 0,1 1 0,31-4 0,116-10 0,-127 14 0,66 1 0,-68 4 0,0-2 0,39-7 0,-17 0 0,-41 6 0,1 0 0,-1-1 0,0-1 0,23-8 0,-20 5-195,0 2 0,0 0 0,1 1 0,0 2 0,-1 0 0,43 1 0,-37 2-6631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7:38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1748 465 24575,'-33'-28'0,"21"22"0,0 0 0,0 1 0,0 0 0,0 0 0,-1 2 0,0-1 0,0 2 0,-24-3 0,-10 3 0,-55 5 0,26-1 0,-689-2 0,753 1 0,1 0 0,0 0 0,-1 1 0,1 0 0,0 1 0,0 1 0,-15 6 0,-5 5 0,-33 22 0,42-23 0,-2-1 0,0 0 0,-27 9 0,31-15 0,2 0 0,-1 2 0,1 0 0,-31 22 0,40-22 0,0 0 0,1 1 0,1-1 0,0 2 0,0-1 0,1 1 0,-7 16 0,6-14 0,1-1 0,1 1 0,1 0 0,0 0 0,-2 16 0,-12 37 0,11-50 0,2 1 0,1 0 0,0 1 0,1-1 0,-2 29 0,7 93 0,0-62 0,-2-22 0,-1 2 0,3 0 0,10 61 0,-3-58 0,11 55 0,-12-92 0,0 0 0,2-1 0,16 29 0,-6-13 0,3 2 0,2-1 0,2-1 0,45 51 0,-16-22 0,-46-56 0,0-1 0,1 0 0,0 0 0,0-1 0,1-1 0,1 0 0,-1 0 0,1-2 0,0 1 0,1-2 0,0 0 0,-1 0 0,2-1 0,-1-1 0,17 2 0,234-3 0,-128-5 0,-112 3 0,18 1 0,0-2 0,0-2 0,55-10 0,-38 2 0,109-6 0,-158 16 0,72-9 0,-51 5 0,35 0 0,0 6 0,-33 0 0,48-4 0,-70 0 0,-1 1 0,1-2 0,17-6 0,-17 5 0,0 1 0,23-5 0,1 5 0,35 2 0,-43 2 0,0-2 0,0 0 0,28-7 0,-47 7 0,-1 0 0,0-1 0,0 0 0,0 0 0,0-1 0,-1 0 0,1 0 0,-1-1 0,0 0 0,0 0 0,-1-1 0,1 0 0,-1 0 0,6-8 0,-6 5 0,1 1 0,1 0 0,0 0 0,0 0 0,0 1 0,1 0 0,18-10 0,-22 14 0,0 0 0,-1 0 0,1 0 0,-1-1 0,0 0 0,0 0 0,0 0 0,-1 0 0,1 0 0,-1-1 0,0 1 0,0-1 0,0 0 0,-1 0 0,4-11 0,-2 0 0,-1 0 0,0-1 0,0-32 0,-2 33 0,0 0 0,0 0 0,2 1 0,6-26 0,-3 23 0,0 0 0,-2-1 0,0 0 0,-1 0 0,-1 1 0,-1-1 0,-1 0 0,-2-26 0,-2 20 0,-1-1 0,0 1 0,-2 0 0,-1 0 0,-18-37 0,-2 6 0,-73-105 0,86 137 0,-18-38 0,23 39 0,-2 1 0,-22-32 0,16 27 0,1 0 0,2-2 0,0 0 0,2-1 0,-16-56 0,22 63 0,3 7 0,-1 1 0,-10-23 0,-48-116 0,54 133 0,2-1 0,0 0 0,2 0 0,0 0 0,-2-46 0,4 38 0,-1 0 0,-14-50 0,1 19-1365,11 35-5461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7:42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2068 0 24575,'0'6'0,"-1"0"0,-1 0 0,1-1 0,-1 1 0,0-1 0,-5 11 0,-3 10 0,-25 62 0,24-63 0,1 1 0,-14 53 0,16-38 0,1 0 0,-19 58 0,3-21 0,16-51 0,0-1 0,-22 47 0,20-51 0,1 0 0,1 0 0,1 0 0,-5 40 0,5-28 0,-11 38 0,2-16 0,-14 102 0,12-52 0,10-29 0,7-61 0,-1-1 0,-1 0 0,0 0 0,-1 1 0,-7 21 0,1-7 0,1-1 0,1 1 0,2 0 0,-2 40 0,-5 26 0,9-80 0,-2 1 0,-7 17 0,7-20 0,1-1 0,0 1 0,1 0 0,-2 16 0,3 119 0,3-101 0,-9 95 0,-7 41 0,12-169 0,-1 0 0,-9 28 0,8-30 0,0 1 0,1-1 0,-3 28 0,-16 171 0,14-136 0,-2 32 0,9-86 0,-2 0 0,0 0 0,-8 25 0,6-23 0,0 1 0,-2 27 0,3 30 0,-5 51 0,0 5 0,7-85 0,-10 62 0,0-30-5,-3 128 0,18 90-2175,0-108 1744,-2 231 3036,0-240-2574,11-48-26,0-1 0,-12 781 0,0-884 0,-9 43 0,0 27 0,-1 37 0,0 21 0,8-104 0,-15 89 0,-11-29 0,19-84 0,1 0 0,-4 38 0,10-57 0,0-1 0,-1 0 0,-8 22 0,6-21 0,1 0 0,-6 29 0,3 7 0,1-4 0,-3 66 0,9-98 0,-1 0 0,-1 0 0,0 0 0,-9 24 0,7-22 0,0 0 0,1 0 0,-2 19 0,-19 179 0,6-66 0,14-129 0,-1 0 0,-13 28 0,12-32 0,0 2 0,1-1 0,-6 30 0,7-23 0,-14 41 0,-1 4 0,13-39 0,2-7 0,-5 45 0,8-53 0,-1 0 0,0 0 0,-1-1 0,-6 17 0,4-16 0,1 1 0,1-1 0,-3 29 0,-3 47 0,-3 64 0,10-113 0,-2 0 0,-1 0 0,-3-1 0,-1 0 0,-21 54 0,27-81 0,-65 220 0,61-195 0,4-19 0,0-1 0,-1 1 0,-1-1 0,-1-1 0,-10 22 0,10-24 0,1 1 0,1 1 0,0-1 0,1 1 0,1 0 0,-2 30 0,0 2 0,0-17 0,2-8 0,0-1 0,-11 34 0,-2 0 0,3 1 0,-5 61 0,16-107 0,-5 25 0,-16 48 0,14-55 0,0 1 0,-6 58 0,12-50 0,-10 45 0,9-68 0,0-1 0,-1 0 0,-1-1 0,0 1 0,-13 21 0,14-27 0,0 1 0,1 0 0,1 0 0,0 0 0,0 0 0,1 1 0,0-1 0,1 1 0,1 15 0,-1-12 0,0-1 0,0 1 0,-2 0 0,-7 28 0,-64 158 0,63-168 0,1 0 0,-9 59 0,13-56 0,-2 1 0,-14 38 0,11-39 0,1 1 0,-5 43 0,3-16 0,9-53 0,-1 1 0,0-1 0,-1 0 0,-8 14 0,6-13 0,2 0 0,-10 25 0,-15 49 0,21-67 0,2 1 0,0-1 0,1 1 0,1 1 0,-3 28 0,7-37 0,-20 189 0,2-142 0,14-47 0,0 0 0,2 0 0,-5 18 0,-8 161 0,15-189 0,0 12 0,-2-1 0,1 1 0,-2-1 0,0 0 0,-7 16 0,3-6 0,0 0 0,2 0 0,0 1 0,-3 34 0,5-31 0,-1 18-216,3 84-1,2-99-715,0-4-5894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7:45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1 132 24575,'1018'0'0,"-991"-2"0,45-7 0,13-1 0,-71 8 0,1 0 0,0-1 0,-1 0 0,22-9 0,-21 7 0,1 0 0,0 1 0,26-4 0,160 5 0,-129 4 0,111-12 0,-78-13 0,3 1 0,-37 17 0,130 6 0,-80 2 0,830-2 0,-919 2 0,46 7 0,23 2 0,29-11 0,-41-1 0,116 14 0,-108-4 0,160-7 0,-122-5 0,293 4 0,-416 0 0,1 0 0,-1 1 0,0 1 0,0 0 0,19 8 0,-16-5 0,-1-1 0,1-1 0,22 3 0,251-4 0,-149-6 0,10 2 0,156 3 0,-204 8 0,42 1 0,71 1 0,-106-3 0,159-7 0,-124-4 0,1783 2-1365,-1903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8:08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1662 292 24575,'-10'0'0,"0"0"0,0-1 0,1 0 0,-1 0 0,0-1 0,0-1 0,1 1 0,-10-6 0,-8-1 0,1 2 0,-1 0 0,-44-5 0,34 6 0,-10 1 0,0 2 0,-59 3 0,47 1 0,38 2 0,1 0 0,-1 1 0,1 1 0,0 1 0,1 1 0,-30 13 0,22-8 0,1 0 0,-1 2 0,2 1 0,-38 29 0,-3 2 0,38-29 0,12-7 0,0 0 0,0 1 0,2 0 0,-18 17 0,21-16 0,-1-1 0,0 0 0,-1 0 0,-1-1 0,-16 9 0,-111 75 0,98-64 0,35-24 0,1 0 0,0 1 0,1-1 0,0 1 0,0 0 0,0 1 0,1 0 0,0 0 0,0 0 0,1 0 0,0 0 0,-3 13 0,1-4 0,2 1 0,0 0 0,1 0 0,0 1 0,1 22 0,1-2 0,-2 0 0,-1 0 0,-3-1 0,-15 55 0,-5-24 0,18-49 0,1 0 0,-9 33 0,-7 18 0,16-52 0,-8 35 0,-35 158 0,43-170 0,2 1 0,2 0 0,2 0 0,2-1 0,5 49 0,-5-84 0,1 0 0,0 0 0,0 0 0,1-1 0,0 1 0,0 0 0,0 0 0,1-1 0,0 0 0,0 1 0,1-1 0,-1 0 0,1-1 0,1 1 0,7 7 0,-2-4 0,1-1 0,0 0 0,0-1 0,1-1 0,0 1 0,0-2 0,15 6 0,-7-4 0,31 12 0,76 41 0,-117-55 0,0-1 0,0 0 0,1 0 0,-1-1 0,1 0 0,0-1 0,0 0 0,12 0 0,93-3 0,-58-1 0,69 3 0,82-3 0,-125-9 0,-51 6 0,35 0 0,98 6 0,65-3 0,-46-19 0,-176 19 0,0 0 0,1 0 0,-1-1 0,0-1 0,-1 0 0,1 0 0,-1 0 0,1-1 0,7-6 0,-11 7 0,0-1 0,0 1 0,0-1 0,-1 0 0,1 0 0,-1 0 0,0-1 0,-1 1 0,0-1 0,1 0 0,-2 0 0,1 0 0,3-13 0,20-135 0,-21 135 0,0 1 0,14-30 0,-12 32 0,-1 1 0,0-1 0,-1 0 0,3-21 0,-1-66 0,2-13 0,-1 35 0,-4 0 0,-6-84 0,0 39 0,3 113 0,1 0 0,0-1 0,1 1 0,0 0 0,7-17 0,-5 14 0,0 1 0,-1-1 0,3-22 0,-4-106 0,-4 97 0,2 1 0,10-68 0,-5 81 0,-2 0 0,-2-1 0,-1 0 0,-5-60 0,-1 75 0,0 0 0,0 0 0,-2 1 0,-18-35 0,2 2 0,-37-65 0,45 89 0,4 11-1365,-1 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8:13.9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561 153 24575,'0'0'0,"-3"0"0,-2-4 0,-4-1 0,-3 0 0,-8 1 0,-3 2 0,-6 0 0,-1 1 0,-3 1 0,5 8 0,2 1 0,7 5 0,1-2 0,-2-2 0,3 5 0,-2-1 0,5 2 0,4 1 0,-6-3 0,4 5 0,1 2 0,0-3 0,2 4 0,2 1 0,-7-4 0,3 4 0,0 0 0,4 0 0,-3-4 0,3 4 0,1 0 0,2 4 0,2 0 0,-4-4 0,2-2 0,-1 4 0,2-1 0,1 5 0,-8-5 0,0-1 0,1 3 0,1 0 0,3-1 0,2 4 0,1-1 0,-2-5 0,-1 2 0,1 0 0,1 3 0,1 0 0,1-2 0,0 4 0,1-1 0,0 3 0,0-1 0,0 2 0,0-2 0,0-1 0,0 1 0,9-6 0,0-2 0,-1 2 0,4-4 0,-2-1 0,2 0 0,6 4 0,-1 0 0,2-3 0,-4 3 0,5-5 0,-4 1 0,1-6 0,-3 5 0,5-3 0,1-4 0,1-3 0,6-4 0,-1-2 0,5-2 0,0-1 0,2 0 0,-1-1 0,-3 0 0,3 1 0,-2-1 0,2 1 0,-2-4 0,-1-1 0,2 1 0,-2 0 0,2 2 0,0 0 0,1 1 0,-1 1 0,-6-4 0,-3-1 0,-6-7 0,4-1 0,-5-2 0,1 1 0,-3-5 0,5 3 0,-3-1 0,-3-2 0,2 4 0,-4-5 0,5 4 0,-1-2 0,2 4 0,-4-4 0,-2-2 0,1 3 0,-2-1 0,6 5 0,-2-6 0,-2 0 0,2 2 0,-4-5 0,-1-1 0,6 4 0,-2-4 0,-2 0 0,-2 0 0,-3-5 0,-2 1 0,-2-4 0,0 1 0,-2-3 0,1 1 0,-1 3 0,1-3 0,0 3 0,-1-3 0,1 2 0,0-3 0,0 2 0,0 2 0,0-2 0,0 2 0,-4 5 0,0-1 0,-1 0 0,2 2 0,0-4 0,-3 4 0,0 1 0,1-3 0,-7 4 0,1 1 0,-4-5 0,3 1 0,-2 4 0,2 0 0,-5 5 0,2-4 0,-1 4 0,2-2 0,-4 4 0,2-5 0,-1 3 0,3-2 0,-4 4 0,2-6 0,-1 3 0,4 0 0,-2 2 0,4 0 0,-6 3 0,3-6 0,-2 2 0,3-1 0,4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8:17.1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3.38025"/>
      <inkml:brushProperty name="anchorY" value="-863.18811"/>
      <inkml:brushProperty name="scaleFactor" value="0.5"/>
    </inkml:brush>
  </inkml:definitions>
  <inkml:trace contextRef="#ctx0" brushRef="#br0">1 1 24575,'0'0'0,"0"3"0,0 7 0,0 3 0,0 8 0,0 2 0,0 7 0,0 0 0,8-5 0,2 3 0,-1-2 0,-2-1 0,-2 3 0,-1-1 0,-2 4 0,-2-1 0,0-2 0,4 3 0,0-1 0,0 2 0,0-2 0,-2 3 0,-1-2 0,0-2 0,0 3 0,-1-3 0,4 3 0,0-2 0,0 3 0,-1-2 0,0-2 0,-1 2 0,7-2 0,1 3 0,-1-2 0,-2-2 0,-2 3 0,-2-2 0,-1 3 0,3-1 0,-1 1 0,0-1 0,0-2 0,-2 3 0,-1-3 0,0 3 0,-1-2 0,8 3 0,1-2 0,-1-2 0,-1 2 0,-2-2 0,-1 3 0,-3-2 0,0 3 0,-1-2 0,0-2 0,-1 2 0,1-2 0,0 3 0,4-2 0,0-1 0,0 2 0,0-2 0,-2 3 0,0-2 0,-1 3 0,-1-2 0,0-2 0,0 2 0,0-2 0,0 3 0,0-1 0,0 1 0,0-1 0,0-2 0,-1 2 0,1-2 0,0 3 0,0-1 0,1-3 0,-1 3 0,0-2 0,8 3 0,1-2 0,0 3 0,-1-2 0,-3-2 0,-1 2 0,-3-2 0,0 3 0,-1-2 0,4 3 0,0-2 0,0-2 0,-1 2 0,0-1 0,-2 2 0,4-6-1046,0-2 1345,-1 2-449,0 0 150,-2-2 0,0 5 0,7-6 0,0 0-837,0 2 1076,-1 0-359,1 0 120,-1 4 0,-2-1 0,-2 3 0,-1-1 0,-2 3 0,-1-1 0,9-7 0,0-2 0,0 1 0,-2 1 1008,-2 3-1296,-2 0 432,-1 3-144,3 0 0,-1-2 0,0 2 876,-1-1-1126,0 2 375,-2-2-125,0 3 0,7-6 0,1-3 0,-1-1 0,-1 2 0,-2 0 0,-2 4 0,-1 0 0,-1-1 0,-1 3 0,4-2 0,0 3 0,0-2 0,-1 3 0,-1-1 0,0-3 0,-1 2 0,-1-2 0,5 3 0,-1-1 0,1 1 0,-2-1 0,0-2 0,-1 2 0,-1-1 0,-1 2 0,0-2 0,8-6 0,1-2 0,-1 3 0,-1-1 0,-2 4 0,-1 0 0,-3 3 0,0 0 0,-1-2 0,4-7 0,0 3 0,0-1 0,-1 3 0,0 1 0,-2 3 0,0-1 0,8-1 0,0 2 0,0-2 0,-2 3 0,-1-2 0,-3 4 0,3-8 0,-1-1 0,-1-2 0,0 2 0,-2 0 0,-1 4 0,0 0 0,-1-1 0,4-6 0,0 2 0,0 0 0,-1 3 0,0 0 0,7-4 0,0 2 0,-1 0 0,-1-1 0,-3 3 0,-2 1 0,3-6 0,-1 4 0,0-2 0,-2 4 0,-1 0 0,8-1 0,-1 3 0,0-1 0,-2 3 0,-2-2 0,2-1 0,0 2 0,-2-1 0,-1 2 0,-2-2 0,0 3 0,-2-2 0,0-2 0,9-7 0,-1 3 0,0-2 0,-1 5 0,-2-1 0,-2 3 0,-1 0 0,-1-1 0,-1 2 0,0-2 0,-1 4 0,1-3 0,0 3 0,0-2 0,-1-2 0,1 2 0,0-1 0,0 1 0,0 0 0,0-3 0,0 3 0,0-2 0,0 3 0,0-2 0,0 3 0,0-2 0,0-2 0,0 2 0,0-2 0,5 3 0,-1-1 0,0 1 0,0 0 0,-2-3 0,0 2 0,-1-2 0,4-6 0,0 3 0,-1-2 0,0 0 0,-2 3 0,0 0 0,7-5 0,0 3 0,0-1 0,-2 4 0,2 0 0,-1 0 0,-2 2 0,-2-2 0,-2 4 0,0-1 0,7-7 0,0 3 0,0-2 0,-2-1 0,-2 4 0,-2-1 0,-1 3 0,-2 0 0,0 3 0,0-2 0,0-2 0,-1 2 0,1-1 0,0 2 0,0-1 0,0-3 0,0 3 0,0-2 0,0 3 0,0-2 0,0 3 0,-5-6 0,0-3 0,1-1 0,0 2 0,1 0 0,1 4 0,1 0 0,1 3 0,0-1 0,0-2 0,0 2 0,0-1 0,1 2 0,-1-1 0,0-3 0,0 3 0,0-2 0,0 3 0,0-2 0,4 3 0,1-2 0,0-2 0,-1 2 0,-2-2 0,0 3 0,-1-1 0,4-7 0,-1 2 0,0-1 0,0-1 0,-2 3 0,0 0 0,-2 4 0,1-1 0,-1 2 0,0 0 0,-1-3 0,1 2 0,0-1 0,0 2 0,0-2 0,0-1 0,0 1 0,0-1 0,0 3 0,0-1 0,0 1 0,0-1 0,0-2 0,0 2 0,0-1 0,0 2 0,0-2 0,0 3 0,0-2 0,0-2 0,0 2 0,0-2 0,0 3 0,0-2 0,0-1 0,0 2 0,0-2 0,0 2 0,0 0 0,0 2 0,0-2 0,0-2 0,0 2 0,0-2 0,0 3 0,0-2 0,0 3 0,0-2 0,0-2 0,0 2 0,0-2 0,0 3 0,8-6 0,1-1 0,0 1 0,-2-1 0,-2 0 0,-2 3 0,-1 0 0,-1 3 0,-1-1 0,0-1 0,-1 2 0,1-2 0,4 3 0,1-1 0,-1 2 0,0-2 0,-1-2 0,-2 2 0,0-2 0,4 3 0,-1-1 0,1 1 0,-2-1 0,-1-1 0,0 0 0,-1 0 0,-1 2 0,8-2 0,1-2 0,-1 3 0,-1-2 0,-2 3 0,-1-2 0,-3 3 0,0-2 0,4-1 0,-1 1 0,0-2 0,0 3 0,-2-2 0,8-6 0,0 2 0,-1-1 0,-2-1 0,2-5 0,-1 3 0,-2 1 0,-2 3 0,7-3 0,-1-1 0,0 3 0,-3 1 0,3-5 0,-3-1 0,-1 3 0,-2 1 0,3-4 0,-2 3 0,0 1 0,7-1 0,0 5 0,-2-1 0,-2 4 0,2-1 0,-3 3 0,-1-1 0,7-7 0,-2-3 0,-1 3 0,-3 0 0,3 3 0,-3 0 0,-1 3 0,2 0 0,0-2 0,-3 2 0,0-1 0,-3 2 0,0-2 0,-1-1 0,-1 2 0,-1-2 0,1 3 0,0-2 0,0 3 0,-1-2 0,1-2 0,0 2 0,0-6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28:20.3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43.74292"/>
      <inkml:brushProperty name="anchorY" value="-14928.15039"/>
      <inkml:brushProperty name="scaleFactor" value="0.5"/>
    </inkml:brush>
  </inkml:definitions>
  <inkml:trace contextRef="#ctx0" brushRef="#br0">1 0 24575,'0'0'0,"4"0"0,5 0 0,9 0 0,3 0 0,7 0 0,1 0 0,0 0 0,3 0 0,-1 0 0,2 0 0,-2 0 0,2 0 0,-1 0 0,-3 0 0,2 0 0,-2 0 0,3 0 0,-2 0 0,3 0 0,-2 0 0,-2 0 0,2 0 0,-1 0 0,1 0 0,-1 0 0,-1 0 0,2 0 0,-2 0 0,2 0 0,0 0 0,2 0 0,-2 0 0,-2 0 0,2 0 0,-2 0 0,3 0 0,-2 0 0,3 0 0,-2 0 0,-2 0 0,2 0 0,-2 0 0,3 0 0,-1 0 0,-3 0 0,3 0 0,-2 0 0,3 0 0,-2 0 0,3 0 0,-2 0 0,-2 0 0,2 0 0,-2 0 0,3 0 0,-1 0 0,1 0 0,-1 0 0,-2 0 0,2 0 0,-2 0 0,3 0 0,-1 0 0,2 0 0,-2 0 0,-2 0 0,2 0 0,-2 0 0,-6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7:56:31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12153 2992 24575,'-1'-84'0,"-22"-163"0,14 200 0,-2 0 0,-2 0 0,-2 1 0,-39-82 0,12 54 0,-3 1 0,-3 2 0,-3 3 0,-3 2 0,-3 2 0,-116-100 0,3 26 0,-271-166 0,244 186 0,-5 8 0,-5 10 0,-289-98 0,133 83 0,-456-83 0,-800-112 0,456 153 0,921 143 0,0 10 0,-446 51 0,-460 134 0,129-18 0,431-54 0,501-86 0,2 3 0,2 5 0,0 3 0,-131 75 0,31 5 0,5 8 0,-232 207 0,312-235 0,3 4 0,5 4 0,4 5 0,-77 125 0,147-207 0,2 0 0,0 1 0,2 1 0,-17 51 0,25-65 0,1 1 0,1-1 0,0 0 0,1 1 0,0 0 0,1-1 0,1 1 0,0-1 0,1 1 0,0-1 0,1 1 0,7 20 0,10 11 0,1-1 0,2 0 0,2-2 0,1 0 0,3-2 0,60 66 0,-64-83 0,0-1 0,1-2 0,1 0 0,1-1 0,1-2 0,0-1 0,1-2 0,52 19 0,28 1 0,133 24 0,-117-31 0,847 267 0,-794-235 0,1-9 0,3-7 0,232 25 0,569-2 0,364-58 0,-773-11 0,-470 3 0,773-36 0,66-116 0,-9-34 0,-613 120 0,-188 40 0,-2 2 0,225-73 0,-329 86 0,-1-2 0,-1 0 0,1-2 0,41-32 0,86-86 0,2-1 0,-96 90 0,1 3 0,2 2 0,2 3 0,1 3 0,1 3 0,112-33 0,1 3-1365,-147 50-5461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7:56:34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17281 2357 24575,'-1'-10'0,"0"-1"0,-1 1 0,0-1 0,0 1 0,-1 0 0,-1 0 0,1 0 0,-10-16 0,-48-71 0,51 82 0,-48-67 0,-5 2 0,-3 4 0,-137-124 0,104 117 0,-3 5 0,-178-102 0,106 86 0,-5 8 0,-362-121 0,256 125 0,-382-58 0,-591-95 0,-323-85 0,1121 241 0,-3 21 0,-617 2 0,716 55 0,-409 4 0,301 32 0,80-3 0,-394-18 0,330-10 0,-734 1 0,-96 1 0,623 39 0,5 39 0,364-43 0,-769 121 0,959-143 0,-332 76 0,419-89 0,-420 145 0,429-147 0,0 0 0,1 1 0,0-1 0,0 1 0,0 1 0,1 0 0,-1 0 0,1 0 0,1 0 0,-1 1 0,1 0 0,0 0 0,1 1 0,-1-1 0,2 1 0,-1 0 0,1 0 0,-3 10 0,-3 18 0,2 0 0,1 0 0,-2 41 0,-4 25 0,-29 191 0,24-181 81,9-77-804,-3 71 0,10-86-6103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0:30:48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11470 1408 24575,'4919'0'0,"-4897"-1"0,0-2 0,0 0 0,0-1 0,23-9 0,-18 6 0,-1 1 0,35-4 0,269 6 0,-170 7 0,964-3 0,-1089-2 0,56-9 0,-53 5 0,43-2 0,375 9 0,-440-2 0,-1-1 0,1-1 0,-1 0 0,30-10 0,-25 7 0,-1 0 0,34-4 0,134 5-885,-45 4 304,33-21 581,320 19 1100,-255 5-734,-94-14-366,-11-1 0,146 14 0,-266-2 0,0-1 0,0 0 0,0-1 0,0-1 0,22-9 0,-20 7 0,1 1 0,-1 0 0,28-3 0,49-3 0,59-3 0,-136 12 0,0-1 0,0 0 0,-1-1 0,26-9 0,-24 6 0,0 2 0,1 0 0,27-3 0,-3 5 0,0-3 0,80-19 0,-97 16 0,-1-1 0,0-2 0,0 0 0,-1-2 0,-1 0 0,0-2 0,-1 0 0,21-22 0,-31 23 0,0 0 0,-1-1 0,-1-1 0,-1 0 0,0 0 0,-1 0 0,9-32 0,-16 48 0,40-97 0,-32 77 0,0 0 0,-1 0 0,-1 0 0,-1-1 0,-2 0 0,4-33 0,-3-135 0,-6 128 0,1 55 0,0 0 0,-1-1 0,0 1 0,0-1 0,0 1 0,-1 0 0,0-1 0,0 1 0,-1 0 0,0 1 0,-1-1 0,1 0 0,-6-6 0,5 8 0,-1 0 0,0 0 0,0 1 0,0 0 0,0 0 0,-1 0 0,0 0 0,1 1 0,-1 0 0,-1 1 0,1-1 0,0 1 0,0 0 0,-1 1 0,-8-2 0,-2-1 0,-1-1 0,-25-10 0,28 8 0,-1 2 0,0 0 0,-23-4 0,-25 3 0,-129 7 0,-2 0 0,99-13 0,59 6 0,-42-1 0,-755 6 0,406 3 0,-1714-2 0,2114 2 0,0 1 0,-1 1 0,-41 12 0,37-7 0,-59 6 0,-9-9 0,-45 4 0,26 0 0,-165-8 0,132-5 0,-730 3-1869,737 13 1957,12-1-1121,-536-11 2755,322-2-630,332 2-1092,0 1 0,0 0 0,0 2 0,0 0 0,-17 7 0,14-5 0,0-1 0,0 0 0,-23 2 0,-46 1 0,-242 12 0,311-20 0,0 0 0,1 2 0,-1 0 0,0 1 0,-29 8 0,14-1 0,-1-2 0,1-2 0,-64 3 0,-108-10 0,83-1 0,-191-13 0,196 5 0,-169 8 0,135 5 0,-5-5 0,-176 4 0,224 10 0,-29 0 0,-81 1 0,92-4 0,97-6 0,1 2 0,-50 13 0,51-10 0,0-1 0,0-2 0,-35 3 0,41-8 0,-145 13 0,-46 12 0,171-19 0,26-5 0,1 1 0,-1 1 0,1 1 0,-28 10 0,17-5 0,-2-1 0,1-1 0,-1-2 0,0 0 0,-32 0 0,1 2 0,10-4 0,-47-1 0,-42 2 0,110 1 0,-45 12 0,48-9 0,-1-2 0,-34 4 0,-48 2 0,-61 4 0,152-15 0,0 1 0,0 1 0,0 1 0,-27 9 0,25-6 0,-1-2 0,0 0 0,-21 1 0,-343 36 0,309-34 0,47-6 0,1 1 0,0 1 0,-28 9 0,24-5 0,0-1 0,0-1 0,-55 2 0,-96-8 0,119-3 0,-1 4 0,-81 10 0,37 0 0,-1-4 0,-116-9 0,72 0 0,140 2 0,-2 0 0,-1-1 0,1 2 0,0 0 0,0 1 0,0 1 0,0 0 0,-23 8 0,16-3 0,-1-2 0,0-1 0,0 0 0,0-2 0,0 0 0,-35-2 0,20 1 0,-46 6 0,25-1 0,0-2 0,-73-4 0,-21 1 0,9 19 0,129-19 0,-1 1 0,1 1 0,0 0 0,-16 7 0,13-4 0,1-1 0,-31 5 0,9-5 0,-165 17 0,178-21 0,1 2 0,0 0 0,-35 12 0,-13 3 0,9-8 0,0-2 0,-123 2 0,170-10 0,1 0 0,0 2 0,0 0 0,0 1 0,-18 7 0,15-5 0,-1 0 0,-39 5 0,-468 38 0,180 11-555,35-4 76,232-46 479,-19 2 0,-114 0 0,184-12 56,10-1 84,0 0 0,0 2-1,0 0 1,0 1 0,0 1 0,-35 10-1,29-5-139,0-1 0,0-2 0,-1-1 0,0-1 0,-29 0 0,18 0 0,-14 3 0,0 3 0,-70 20 0,62-9 0,38-13 0,0 0 0,1-2 0,-24 4 0,39-8 0,-107 13 0,-120 0 0,212-13 0,1 1 0,0 1 0,-1 1 0,-28 9 0,-39 8 0,20-10 0,24-3 0,-59 3 0,76-9 0,0 2 0,0 1 0,0 1 0,1 1 0,0 1 0,-45 22 0,28-12 0,-26 1 0,51-15 0,0 0 0,-23 10 0,13-5 0,-1 0 0,0-2 0,-1-1 0,-32 3 0,33-5 0,-11 1 0,21-3 0,1 1 0,-1 0 0,1 1 0,-20 7 0,-20 9 0,0-3 0,-103 16 0,142-29 0,1 1 0,0 0 0,-17 9 0,15-6 0,-37 10 0,28-11 0,-1 0 0,-58 6 0,68-11 0,1 1 0,0 1 0,0 1 0,-17 7 0,-33 9 0,-71 8 0,28 9 0,57-21-273,-1-4 0,-1-2 0,1-2 0,-65 2 0,89-11-6553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7:56:36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1527 282 24575,'-1'-2'0,"0"0"0,0 0 0,0 1 0,0-1 0,-1 0 0,1 1 0,0-1 0,-1 1 0,1 0 0,-1-1 0,1 1 0,-1 0 0,0 0 0,1 0 0,-1 0 0,0 0 0,-4-1 0,0-1 0,-56-27 0,-2 2 0,-123-35 0,88 32 0,76 22 0,-1 1 0,1 1 0,-1 1 0,-1 2 0,1 0 0,-1 1 0,1 2 0,-1 0 0,-41 5 0,-355 84 0,412-85 0,1 0 0,-1 0 0,1 1 0,0 0 0,0 1 0,0 0 0,0 0 0,1 0 0,0 1 0,0 0 0,-7 8 0,-5 9 0,0 1 0,-15 27 0,-3 2 0,-5 1 0,19-26 0,-36 58 0,53-76 0,1 1 0,0 0 0,0 0 0,1 0 0,1 0 0,0 1 0,1-1 0,0 1 0,-1 22 0,2 19 0,0-9 0,7 71 0,-4-102 0,0 0 0,1 0 0,1 0 0,0 0 0,0 0 0,1-1 0,1 0 0,0 0 0,14 19 0,10 7 0,3-2 0,1-1 0,1-2 0,2-1 0,50 32 0,8-1 0,114 53 0,-115-71 0,154 50 0,108 7 0,-308-89 0,1-1 0,0-3 0,1-2 0,0-3 0,0-1 0,51-5 0,-95 1 0,-1 0 0,0 0 0,1 0 0,-1-1 0,0 0 0,0 0 0,0 0 0,-1 0 0,1-1 0,0 0 0,-1 0 0,0 0 0,1-1 0,-2 1 0,1-1 0,4-5 0,4-7 0,0 0 0,-2-1 0,10-20 0,19-27 0,-12 29 0,5-7 0,45-76 0,-69 102 0,0 0 0,-1 0 0,-1-1 0,0 0 0,-1 0 0,-1 0 0,-1-1 0,2-34 0,24-219 0,-17 193 0,-3 0 0,-2-104 0,-9 158 0,-2 1 0,0-1 0,-2 1 0,0 1 0,-2-1 0,0 1 0,-2 0 0,0 1 0,-15-24 0,5 14 0,-1 1 0,-1 0 0,-2 2 0,0 1 0,-35-29 0,48 46-80,-2 0 0,1 1-1,-1 1 1,0 0 0,-1 1-1,0 0 1,0 1 0,0 0-1,-1 1 1,0 1 0,0 1 0,0 0-1,0 1 1,0 0 0,-1 1-1,-30 3 1,30-2-6746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0:05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55 24575,'0'-1'0,"1"0"0,-1 0 0,1 1 0,0-1 0,-1 0 0,1 0 0,0 0 0,0 0 0,0 1 0,0-1 0,-1 0 0,1 1 0,0-1 0,0 1 0,0-1 0,0 1 0,0-1 0,0 1 0,0 0 0,1-1 0,-1 1 0,0 0 0,0 0 0,0 0 0,2 0 0,35-3 0,-33 3 0,459-3 0,-237 5 0,25-4 0,262 5 0,-404 5 0,60 2 0,918-11 0,-1055 0 0,-1-3 0,46-9 0,-39 5 0,42-2 0,78 8 0,-85 2 0,83-10 0,-125 7-227,0 0-1,0 3 1,0 0-1,0 2 1,49 9-1,-67-8-6598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0:10.6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24575,'2067'0'0,"-1733"21"0,-77-2 0,-136-15 0,348 8 0,214-12-1365,-667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0:22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4544 4603 24575,'-82'-23'0,"-149"-21"0,5 1 0,128 21 0,54 14 0,-1-2 0,2-2 0,0-2 0,0-2 0,-77-41 0,73 25 0,2-1 0,-79-77 0,73 55 0,3-2 0,-68-104 0,62 82 0,-121-207 0,57 87 0,70 113 0,-67-166 0,22 43 0,32 88 0,-157-357 0,4 0 0,36 94 0,6-64 0,20 50 0,124 324 0,-4 2 0,-3 1 0,-54-83 0,83 145 0,-2 0 0,1 1 0,-1 0 0,0 0 0,-1 0 0,0 1 0,0 1 0,-1 0 0,1 0 0,-1 0 0,-1 2 0,1-1 0,-1 1 0,0 1 0,1-1 0,-15-1 0,-15 0 0,0 1 0,0 2 0,-50 5 0,17-2 0,25 2 0,0 3 0,-87 20 0,93-17 0,-50 16 0,-89 35 0,-18 7 0,197-67 0,-7 2 0,1-1 0,0 1 0,0 1 0,0 0 0,0 0 0,0 0 0,0 1 0,1 1 0,-1-1 0,1 1 0,0 0 0,1 1 0,-1-1 0,-9 13 0,-5 4-1365,10-15-5461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0:24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124 1 24575,'-1'21'0,"0"-1"0,-1 1 0,-2-1 0,0 1 0,-1-1 0,0 0 0,-2 0 0,-1-1 0,0 0 0,-1-1 0,-1 1 0,-1-2 0,-22 29 0,31-44 0,0 0 0,1 0 0,-1 0 0,1 0 0,0 0 0,0 0 0,0 0 0,0 0 0,0 1 0,0-1 0,1 0 0,-1 0 0,1 1 0,-1-1 0,1 1 0,0-1 0,0 0 0,0 1 0,0-1 0,1 1 0,-1-1 0,2 4 0,0-1 0,0-1 0,0 0 0,1 0 0,-1 0 0,1 0 0,0-1 0,0 1 0,0-1 0,1 1 0,7 4 0,5 4 0,2-2 0,0 0 0,0-1 0,23 9 0,70 22-1365,-91-32-5461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1:57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24575,'161'-2'0,"176"4"0,-245 6 0,92 3 0,64-13 0,281 4 0,-337 6 0,155 3 0,1101-12 0,-1239-19 0,-65 21-1365,-126-1-5461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1:59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24575,'4146'0'-1365,"-4125"0"-5461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2:19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24575,'9'1'0,"0"0"0,0 0 0,0 1 0,-1 0 0,14 6 0,21 5 0,287 45 0,-245-51 0,156-5 0,-113-5 0,547 18 0,8-8 0,-382-10 0,1055 3-1365,-1336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08:45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4498 7326 24575,'-18'-2'0,"0"-2"0,1 1 0,0-2 0,0 0 0,0-2 0,0 1 0,-28-18 0,7 6 0,-107-53 0,-253-165 0,283 158 0,-221-156 0,22-24 0,284 228 0,3-1 0,0-2 0,2 0 0,2-2 0,1 0 0,1-2 0,2 0 0,-14-41 0,-10-47 0,-33-152 0,62 223 0,-68-318 0,3 10 0,-30 8 0,-20 43 0,45 116 0,-69-241 0,-44-214 0,144 387 0,27 117 0,-65-368 0,72 395 0,-54-436 0,36 294 0,28 202 0,-2 1 0,-3 1 0,-33-91 0,5 20 0,31 91 0,-1 0 0,-2 1 0,-1 0 0,-2 1 0,-1 1 0,-2 0 0,-2 2 0,-30-37 0,25 43 0,0 2 0,-2 1 0,-1 1 0,-1 2 0,-52-27 0,59 37 0,0 1 0,0 2 0,-1 0 0,0 2 0,0 1 0,-27-2 0,-121-9 0,103 9 0,-125 5 0,83 3 0,103-1 10,-1 0 0,1 1 0,0 0 0,1 0 0,-1 1 0,0 0 0,1 0 0,-1 1 0,1 0 0,0 1 0,-9 6 0,0 2-381,0 0-1,1 1 1,-25 27 0,31-29-6455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6T12:10:54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0:31:06.8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15934 1 24575,'-72'0'0,"-125"15"0,134-9 0,-2-2 0,-70-5 0,-34 2 0,64 12-1002,67-7 955,-43 1-1,-632-6 1142,342-3-1091,358 2-3,-329 15 0,238-7 0,-136-5 0,128-4 0,99 1 0,0 2 0,0 0 0,0 1 0,1 0 0,-23 9 0,18-6 0,-1-1 0,-23 5 0,-31-3 0,0-4 0,-78-5 0,24-1 0,80 3 0,-52-1 0,-143 18 0,147-8 0,-175-6 0,139-5 0,108 3 0,1 2 0,0 0 0,0 1 0,-26 9 0,23-6 0,-1-1 0,-36 5 0,-81-10 0,100-2 0,0 1 0,-72 10 0,30 1 0,0-5 0,-146-6 0,90-2 0,-3717 2 0,3836 1 0,-1 2 0,1 0 0,0 1 0,-28 10 0,24-7 0,-1 0 0,-36 3 0,-244-7 0,157-5 0,-1083 2 0,1196 2 0,-52 9 0,-28 1 0,-671-11 0,380-3 0,-2856 2-1365,3230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22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447 1691 24575,'-1'-4'0,"0"0"0,0 0 0,0 0 0,-1 0 0,0 0 0,1 0 0,-1 1 0,-4-6 0,-9-22 0,6-12 0,2 0 0,2 0 0,2-1 0,1 1 0,3-1 0,1 1 0,11-57 0,-1 38 0,2 2 0,4-1 0,1 2 0,42-84 0,-44 111 0,1 1 0,2 1 0,1 1 0,2 0 0,1 2 0,0 1 0,30-24 0,-3 8 0,1 2 0,115-65 0,-52 49 0,2 4 0,136-38 0,-159 61 0,132-21 0,102 3 0,695-8 0,-795 50 0,-152 3 0,70-3 0,271 27 0,-371-16 0,-1 2 0,0 2 0,-1 2 0,0 2 0,-1 2 0,-1 2 0,-1 2 0,0 1 0,-2 2 0,47 36 0,239 217 0,-249-203 0,-4 3 0,67 91 0,-110-123 0,-2 0 0,-2 2 0,-2 0 0,-2 2 0,-3 0 0,-1 1 0,-2 1 0,13 94 0,-24-118 0,-1 1 0,-2 0 0,-1 0 0,-5 47 0,2-57 0,0-1 0,-1 0 0,-1-1 0,0 1 0,-1-1 0,-1 0 0,-1 0 0,0-1 0,-11 15 0,-24 25 0,-2-2 0,-2-2 0,-2-2 0,-3-3 0,-1-2 0,-82 51 0,16-23 0,-3-5 0,-153 59 0,28-29 0,-361 90 0,415-142 0,-2-9 0,-304 16 0,153-41 0,-455-44 0,660 17 0,0-6 0,-173-51 0,235 50 0,2-4 0,1-3 0,1-3 0,2-3 0,-95-65 0,140 82 0,2-1 0,0-1 0,1-1 0,1-1 0,-33-44 0,44 50 0,1-1 0,1 0 0,1 0 0,1-1 0,1 0 0,0-1 0,2 0 0,0 0 0,-4-39 0,-27-450-1365,38 482-5461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24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3558 24575,'-15'-65'0,"-34"-131"0,1 9 0,-78-564 0,108 617 0,-3-198 0,12 118 0,-4-721 0,15 578 0,3 267 0,27-157 0,-25 219-1365,2 6-5461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25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1 24575,'-20'-1'0,"-1"1"0,0 1 0,0 1 0,0 1 0,0 1 0,1 1 0,0 0 0,0 2 0,0 0 0,1 1 0,0 1 0,-30 19 0,-12 11-1365,44-27-5461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26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24575,'6'1'0,"0"-1"0,0 1 0,0 0 0,0 1 0,0-1 0,-1 1 0,1 1 0,-1-1 0,1 1 0,-1 0 0,0 0 0,0 0 0,6 5 0,8 9 0,33 35 0,2 2 0,-48-48-76,107 79-1213,-103-78-5537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30.4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4629 857 24575,'-1'-11'0,"0"0"0,-1 0 0,-1 1 0,0-1 0,0 0 0,-1 1 0,0 0 0,-1 0 0,0 0 0,0 1 0,-8-10 0,-13-18 0,-41-42 0,54 64 0,-84-89 0,-5 4 0,-120-91 0,195 172 0,0 0 0,0 1 0,-2 2 0,0 1 0,-1 1 0,0 2 0,-1 1 0,-1 1 0,-49-8 0,-45-2 0,-192-5 0,-131 25 0,200 3 0,100-3 0,-291 40 0,274-14 0,37-7 0,-154 43 0,257-53 0,0 1 0,1 1 0,0 1 0,1 1 0,-22 17 0,-109 90 0,37-26 0,-124 98 0,208-160 0,1 1 0,2 2 0,1 1 0,-42 66 0,-93 162 0,-62 103 0,208-333 0,1 0 0,2 1 0,1 1 0,2 0 0,1 1 0,-9 56 0,17-72 0,2 1 0,1 0 0,0 0 0,2 0 0,0 0 0,1-1 0,2 1 0,0 0 0,1-1 0,1 0 0,1 0 0,19 37 0,15 18 0,99 133 0,-112-172 0,3-2 0,0-1 0,3-1 0,0-2 0,49 33 0,-56-47 0,1-2 0,0-1 0,1-1 0,1-2 0,0-1 0,0-1 0,0-1 0,60 6 0,14-6 0,140-7 0,-130-3 0,164 2 0,314-7 0,-483-2 0,0-4 0,-1-5 0,-1-4 0,-1-5 0,142-57 0,-193 60 0,-1-3 0,89-61 0,90-85 0,-116 83 0,284-231 0,-341 266 0,-3-2 0,-2-2 0,-3-3 0,60-93 0,-95 124 0,0 0 0,-2-2 0,-2 0 0,16-58 0,18-143 0,-39 163 0,-3-1 0,-8-128 0,-3 159 0,-1 1 0,-2 1 0,-2 0 0,-18-46 0,22 67 0,-5-14-1365,0 6-5461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32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3022 24575,'1'-93'0,"-4"1"0,-4 0 0,-20-98 0,14 132 0,-47-261 0,54 226 0,7-119 0,2 72 0,-3-1575-1365,0 1698-5461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32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264 0 24575,'-3'4'0,"-8"3"0,-4 4 0,-7 7 0,-2 3 0,-1 1 0,-2 1 0,4-2 0,2-3 0,2-2 0,4-1 0,-2-3 0,2 1 0,0 0 0,4-2-8191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33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24575,'6'0'0,"0"0"0,0 1 0,0 0 0,0 0 0,0 0 0,-1 1 0,1 0 0,0 0 0,-1 1 0,0-1 0,9 6 0,0 2 0,-1 1 0,20 20 0,-24-21 0,1-1 0,0 0 0,1 0 0,-1-1 0,2-1 0,12 8 0,80 37-1365,-93-48-5461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50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10432 559 24575,'0'-1'0,"0"-1"0,-1 1 0,1-1 0,-1 1 0,0-1 0,1 1 0,-1 0 0,0-1 0,0 1 0,0 0 0,0-1 0,0 1 0,0 0 0,0 0 0,0 0 0,0 0 0,-1 0 0,-1-1 0,-30-17 0,25 15 0,-18-9 0,0 2 0,-1 0 0,0 2 0,-30-6 0,-118-16 0,81 16 0,-13-4 0,-1610-262 0,584 176 0,-285 115 0,875 0 0,-843 27-397,357-6 140,301-3 257,6 46 0,630-59-9,0 3 0,-169 58 0,218-59 26,0 2 0,1 2 0,2 1 0,0 2 0,1 2 0,1 2 0,-57 55 0,67-55 213,-35 33-125,2 3 0,-76 106 0,130-159-105,1 1 0,1 0 0,0 1 0,0-1 0,1 1 0,1 0 0,0 0 0,1 1 0,0-1 0,1 0 0,1 1 0,0-1 0,0 0 0,2 1 0,0-1 0,0 0 0,1 0 0,9 24 0,-1-6 0,2 0 0,1-1 0,1 0 0,2-2 0,0 0 0,35 41 0,14 5 0,3-3 0,4-2 0,2-4 0,3-3 0,147 88 0,-108-84 0,3-6 0,2-4 0,227 68 0,-220-91 0,263 33 0,142-26 0,-193-19 0,96 16 0,303 22 0,6-41 0,-347-35 0,540-92 0,-456 26 0,1042-155 0,-1164 187 0,462-126 0,-400 56 0,-5-19 0,454-220 0,-780 316 0,295-150 0,-383 191 0,1 1 0,-1-1 0,0 0 0,0 0 0,-1 0 0,1-1 0,-1 1 0,1-1 0,-1 0 0,0 0 0,0 0 0,-1 0 0,1-1 0,-1 1 0,0-1 0,0 1 0,1-9 0,-1 5 0,-1 0 0,0 0 0,-1-1 0,0 1 0,0 0 0,-1-1 0,0 1 0,-1 0 0,-4-14 0,-1 0 0,-2 0 0,-1 1 0,0 0 0,-1 1 0,-2 0 0,-24-30 0,7 17 0,-1 2 0,-2 1 0,-1 1 0,-1 2 0,-1 2 0,-2 1 0,0 2 0,-1 1 0,-47-16 0,-23-3 0,-2 5 0,-140-26 0,213 52 0,-1 3 0,-1 0 0,1 3 0,-1 1 0,1 2 0,-1 2 0,1 2 0,0 1 0,-75 20 0,96-18 39,0 1 0,-27 17 0,-4 2-1521,34-20-5344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54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1959 2948 24575,'2'-8'0,"-1"1"0,1 0 0,0-1 0,0 1 0,1 0 0,0 0 0,4-8 0,7-18 0,8-41 0,-3-1 0,14-123 0,-12-158 0,-22 318 0,-1 0 0,-2 1 0,-2-1 0,-1 1 0,-2 0 0,-1 0 0,-20-44 0,2 20 0,-2 0 0,-3 2 0,-50-66 0,14 26 0,-249-330 0,256 355 0,-3 2 0,-4 3 0,-114-88 0,-7 21 0,-392-212 0,519 313 0,42 22 0,-1 1 0,-1 0 0,0 2 0,0 1 0,-40-11 0,61 19 0,0 1 0,-1 0 0,1 0 0,0-1 0,0 1 0,0 0 0,0 1 0,0-1 0,-1 0 0,1 1 0,0-1 0,0 1 0,0-1 0,0 1 0,0 0 0,0 0 0,0 0 0,1 0 0,-1 0 0,0 1 0,-2 1 0,2 0 0,-1 0 0,1 1 0,0-1 0,0 0 0,1 1 0,-1-1 0,1 1 0,-1-1 0,1 1 0,0-1 0,0 6 0,-1 10 0,1-1 0,1 1 0,4 35 0,-4-52 0,22 180-1365,-19-153-5461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0:31:36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24186 422 24575,'-1061'0'0,"1046"-1"-130,0-1-1,1-1 1,-1 0-1,1 0 1,-24-10-1,21 7-26,0 1-1,0 0 1,-28-4 0,-67 7 690,78 3-240,-1-2 0,-52-7 0,24 0-293,1 2 0,-87 4 0,129 3 0,1-3 0,0 0 0,0 0 0,1-2 0,-31-10 0,23 6 0,-36-5 0,-16 6 0,-141 6 0,95 4 0,-1137-3 0,1226 2 0,-57 9 0,54-5 0,-43 2 0,-332-8 0,194-1 0,72 13 0,13 1 0,-676-12 0,393-3 0,-5441 2 0,5837-1 0,-1-2 0,0 0 0,1-2 0,-27-8 0,23 6 0,-1 0 0,-35-3 0,-247 6 0,160 7 0,78-3 0,-123-15 0,113 7 0,-1 3 0,-101 6 0,52 2 0,-39-1 0,-185-5 0,258-9-485,59 7 358,-41-2-1,-28 9 128,56 0 0,-76-7 0,111 2 5,1 0 1,-1-1 0,-17-7-1,16 5 2,0 0-1,-23-3 1,-9 4-7,0 2 0,-61 4 0,61 0 0,1-1 0,-68-9 0,11-3 195,0 5 1,-133 8 0,86 1-85,135-3-111,0-1 0,1-1 0,-1 0 0,1-1 0,-19-7 0,16 5 0,0 1 0,-1 0 0,-25-3 0,-264 5 0,159 5 0,-1326-2-553,1333-12 510,9 0 547,78 11-423,28 2-79,-1-1 0,1-1-1,0-2 1,0-1 0,-29-8 0,20 2-2,-1 2 0,1 2 0,-66-4 0,-115 11 0,83 2 0,-498-3 0,504-11 0,26 0 0,-67 9 0,-95-8 0,91-3 0,-207 9 0,191 6 0,-2194-2 0,2357 2 0,-48 8 0,-1 0 0,48-6 0,-1 1 0,1 1 0,-44 17 0,41-13 0,-1-1 0,-43 7 0,51-10 0,-1 0 0,1 2 0,0 0 0,0 2 0,1 0 0,-36 23 0,31-18 0,12-7 0,0-2 0,0 0 0,-24 5 0,29-9 0,1 0 0,0 1 0,-1 0 0,1 0 0,0 1 0,1 1 0,-1-1 0,1 1 0,0 0 0,0 1 0,0 0 0,-12 13 0,-27 48-1365,31-49-5461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6:55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0 168 24575,'4'-10'0,"1"1"0,0 0 0,0 0 0,1 0 0,0 1 0,0 0 0,1 0 0,0 0 0,0 1 0,1 0 0,0 1 0,0-1 0,1 2 0,0-1 0,0 1 0,0 0 0,1 1 0,-1 0 0,1 1 0,0 0 0,12-2 0,41-5-455,0 3 0,97 2 0,-144 5-6371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49:35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1139 125 24575,'-64'0'0,"20"-2"0,-1 3 0,-83 11 0,96-5 0,-2-2 0,2 2 0,-1 2 0,1 1 0,-34 15 0,46-17 0,0-1 0,-22 5 0,29-9 0,1 0 0,-1 1 0,1 1 0,0 0 0,0 0 0,0 1 0,1 0 0,-19 15 0,-143 136 0,163-149 0,1 0 0,0 1 0,0 0 0,1 0 0,0 1 0,0 0 0,1 1 0,1-1 0,-11 23 0,-12 20 0,22-43 0,1-1 0,1 1 0,0 1 0,0-1 0,-3 13 0,2 2 0,-3 45 0,8-51 0,-1-1 0,-1 1 0,0-1 0,-2 0 0,-7 21 0,2-16 0,2 1 0,1 1 0,1-1 0,-6 41 0,8-12 0,2 62 0,2-89 0,7 141 0,-3-140 0,0-1 0,1 1 0,2-1 0,11 30 0,-2-19 0,30 47 0,-27-52 0,-5-10 0,25 31 0,-22-31 0,17 29 0,-28-44 0,-1 1 0,1-1 0,0 0 0,12 10 0,12 13 0,122 134 0,-143-155 0,-1-1 0,1 0 0,1 0 0,0-1 0,0 0 0,0-1 0,1 0 0,0-1 0,0 0 0,22 7 0,-6-5 0,1 0 0,0-2 0,44 3 0,337-5 0,-212-6 0,-138 5 0,-23-1 0,0-1 0,53-8 0,-82 7 0,-1-1 0,0 0 0,0 0 0,0-1 0,0 1 0,0-2 0,0 1 0,-1 0 0,1-1 0,8-8 0,3-5 0,25-32 0,4-4 0,-36 41 0,0-1 0,0 0 0,-2 0 0,0-1 0,0-1 0,-1 1 0,-1-1 0,4-16 0,-4 15 0,0 0 0,1 0 0,1 0 0,0 1 0,1 0 0,17-23 0,-13 24 0,0-1 0,-2 0 0,0-1 0,0 0 0,-2-1 0,0 0 0,0-1 0,-2 1 0,-1-1 0,0-1 0,-1 0 0,-1 1 0,0-1 0,-2-1 0,0 1 0,-1-21 0,-1-9 0,1 10 0,-6-64 0,1 90 0,0 1 0,0 0 0,-1 0 0,-1 0 0,0 0 0,-1 1 0,0 0 0,-13-15 0,-10-18 0,-23-31 0,39 57 0,1 0 0,1-1 0,0 0 0,1-1 0,-11-27 0,-5-63 0,19 75 0,-16-36 0,6 22 0,12 28 0,0 0 0,-2 1 0,0-1 0,-1 2 0,-1 0 0,-23-33 0,-122-168 0,75 114 0,69 90-136,0 1-1,-1 0 1,-1 1-1,-1 0 1,0 1-1,0 0 1,-1 1-1,-1 1 0,-20-12 1,18 14-6690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49:40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4397 508 24575,'-13'0'0,"-1"0"0,1-1 0,-1 0 0,1-1 0,-1-1 0,1 0 0,-24-9 0,2 0 0,0 2 0,-1 1 0,-48-6 0,-8-1 0,50 7 0,19 6 0,-1-2 0,1-1 0,0-1 0,-43-20 0,48 18 0,0 1 0,0 0 0,-1 2 0,0 0 0,-26-4 0,-71-21 0,68 17 0,-51-9 0,65 16 0,1-2 0,-39-15 0,-9-3 0,-37 3 0,89 20 0,1-2 0,-1 0 0,1-2 0,-32-13 0,31 9 0,0 2 0,0 1 0,-1 1 0,-1 1 0,1 2 0,-37-2 0,40 4 0,1-1 0,0-2 0,-26-8 0,24 6 0,1 1 0,-44-5 0,-260 9 0,169 6 0,29-5 0,-147 4 0,128 23 0,127-24 0,0 2 0,0 1 0,0 1 0,1 1 0,0 1 0,-37 16 0,36-13 0,0-2 0,-1 0 0,1-2 0,-50 6 0,34-5 0,11-4 0,-43 0 0,-23 3 0,86-5 0,0 1 0,0 0 0,0 0 0,0 2 0,0-1 0,-17 9 0,-6 6 0,-42 14 0,-29 15 0,92-41 0,5-2 0,-1 0 0,1 0 0,0 1 0,0 0 0,1 0 0,-10 10 0,7-5 0,0-1 0,0-1 0,0 0 0,-1 0 0,-1 0 0,1-2 0,-21 11 0,-1-4 0,-52 15 0,79-27 0,-1 1 0,1 0 0,0 0 0,0 0 0,0 1 0,0-1 0,1 1 0,-1 0 0,1 1 0,-1-1 0,1 1 0,0 0 0,1 0 0,-1 0 0,1 1 0,-6 8 0,5-4 0,0 0 0,1 1 0,0-1 0,1 1 0,0-1 0,0 1 0,1 0 0,0 16 0,6 200 0,-3-202 0,1 0 0,2 0 0,0 0 0,2-1 0,17 44 0,6 18 0,-28-78 0,0 1 0,1-1 0,0 1 0,0-1 0,1 0 0,-1 0 0,2 0 0,-1 0 0,1-1 0,0 0 0,0 0 0,1 0 0,0-1 0,0 0 0,0 0 0,7 5 0,123 67 0,-105-60 0,-2-1 0,-15-8 0,1 0 0,28 11 0,80 13 0,-19-5 0,-70-15 0,0 2 0,33 19 0,-39-18 0,-1-2 0,2-1 0,46 13 0,-25-13 0,0-2 0,1-3 0,64 2 0,-93-9 0,-5-1 0,0 1 0,1 1 0,-1 0 0,0 2 0,0 0 0,31 9 0,-24-3 0,1-2 0,1-1 0,-1-1 0,52 3 0,108-9 0,-82-1 0,536 2 0,-599-3 0,68-11 0,-63 6 0,-25 6 0,-1-1 0,0-1 0,0-1 0,-1-1 0,1 0 0,-1-2 0,-1 0 0,25-15 0,2-5 0,-25 16 0,-1 0 0,0-1 0,20-19 0,27-27 0,-38 37 0,29-33 0,-29 27 0,43-34 0,-40 37 0,-15 14 0,0 0 0,20-10 0,21-15 0,-5-10 0,8-6 0,-46 41 0,0 0 0,-1-1 0,-1-1 0,0 1 0,-1-2 0,13-21 0,21-26 0,-29 40 0,-2 0 0,0-1 0,-1 0 0,-1-1 0,-1-1 0,-1 0 0,10-41 0,12-21 0,-19 56 0,10-40 0,-9 5 0,-9 42 0,0 0 0,14-40 0,-12 50-111,36-111-1143,-36 100-5572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49:42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24575,'0'23'0,"0"-1"0,2 0 0,1-1 0,0 1 0,10 33 0,20 39 0,4-2 0,3-1 0,5-2 0,4-2 0,72 99 0,84 125 0,-193-295 0,0 1 0,1-2 0,1 0 0,0-1 0,25 20 0,20 19 0,15 17 0,21 22 0,-58-53 0,1-3 0,49 37 0,9 15 0,-72-63 0,2-2 0,44 34 0,383 213-201,-285-175-3252,21 11 1699,-169-98 1755,-1 0 0,27 6 0,-30-10-1,0 1 0,-1 0 1,1 2-1,24 13 1,-7-2-1,1-1 0,1-2 0,70 20 0,-41-14 0,-5-1-33,187 72 469,123 60 1581,-332-139-1700,39 11-1,-41-15 28,48 21 0,65 27-344,0 8-961,-64-25 962,-36-19-298,2-3 0,54 14 0,17 8 297,-79-25 0,49 13 0,171 45 0,-240-67 0,-1 1 0,28 13 0,-28-11 0,0-1 0,35 9 0,38 0 66,-38-7 423,0 2 1,72 25-1,98 42 639,-194-69-816,0 0-1,35 4 0,-40-10-327,-1 2-1,0 1 0,0 1 1,26 12-1,-15-5 17,0-1 0,1-3 0,0-1 0,67 9 0,-88-16 0,25 6 0,-2 3 0,1 1 0,57 27 0,-56-21 0,2-2 0,69 18 0,126 9 0,-190-34 0,0 1 0,-1 3 0,91 39 0,-110-41 0,1-2 0,0-1 0,41 6 0,-35-8 0,0 1 0,35 14 0,-4 2 0,1-3 0,1-3 0,101 13 0,-140-25 0,53 17 0,-54-13 0,56 9 0,-52-15 0,-1 1 0,0 2 0,0 1 0,52 20 0,-62-19 0,0-1 0,1-1 0,44 7 0,72 2 0,-133-15 0,60 3 0,-38-3 0,1 1 0,0 1 0,43 12 0,30 9 0,204 20 0,-281-41 0,39 7 0,78 22 0,-18-2 0,9 7 44,-9-3-563,134 12 423,-225-40 143,57 18-1,-62-15 74,0-1-1,1-2 1,29 3-1,57 3-119,108 4 0,-197-16 0,3-1 0,0 1 0,1 2 0,-1 1 0,53 12 0,-37-4 0,0-3 0,1-1 0,59 0 0,-82-5 0,83 9 0,13 2 0,-100-11 0,0 1 0,-1 0 0,1 2 0,22 8 0,-21-6 0,1-1 0,-1-1 0,29 3 0,8-4 0,86 9 0,8 2 0,-13-3 0,2-5 0,-17-1 0,-108-3 0,0 0 0,-1 1 0,23 9 0,-22-7 0,1-1 0,27 5 0,3-5 0,77-2 0,-76-3 0,72 8 0,1 4 0,216-7 0,-190-7 0,-123 4 0,0 1 0,0 0 0,0 2 0,29 9 0,-25-6 0,1-1 0,38 4 0,39 0 0,88 5 0,-160-12 0,0 0 0,-1 3 0,59 18 0,-52-13 0,75 12 0,109-3 0,-181-16 0,-6-1 0,0 2 0,39 10 0,-3 1 0,1-3 0,98 6 0,-148-17 0,20 0-38,-23-2-101,0 1 0,-1 0 0,1 2 0,34 10 0,-17-3 105,1-1 0,0-2 0,63 4 0,-42-5 23,34 1 392,111-6 0,-123-3-263,-65 2-222,1 1 0,-1 0-1,0 2 1,1 0 0,23 9-1,-21-6-16,0-1-1,1-1 0,27 3 1,86-4 98,-80-4 122,61 8-1,88 5 834,-101-9-926,-10 8-6,6 0 0,138-11 0,-134-1 0,-79 1 0,1 2 0,0 0 0,0 2 0,30 9 0,-26-6 0,0-1 0,39 4 0,262-7 0,-169-7 0,-121 2 0,59-12 0,-55 7 0,45-2 0,74-5 0,19 0 0,-135 11 0,76-11 0,-77 7 0,-27 4 0,0-1 0,-1 0 0,1-1 0,27-10 0,76-43 0,39-15 0,-87 41 0,-50 21 0,0 0 0,1 1 0,0 2 0,0 0 0,27-4 0,15 0 0,-1-3 0,64-23 0,-94 28 0,0 2 0,37-2 0,-45 6 0,1 0 0,-2-2 0,1-1 0,0-1 0,26-11 0,-52 18 0,12-5 0,0 0 0,0-1 0,-1 0 0,1 0 0,-2-2 0,1 1 0,-1-1 0,0-1 0,11-11 0,12-17-1365,-17 24-5461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0:10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1167 509 24575,'-7'0'0,"0"-2"0,-1 1 0,1-1 0,0 0 0,0 0 0,1-1 0,-1 0 0,-7-4 0,-32-13 0,17 14 0,-1 1 0,1 2 0,-1 0 0,-57 4 0,-118 24 0,187-21 0,0 1 0,1 0 0,0 2 0,0 0 0,0 0 0,1 2 0,0 0 0,1 1 0,0 0 0,0 1 0,1 1 0,0 0 0,-11 15 0,-17 9 0,35-31 0,0 0 0,0 1 0,1 0 0,0 1 0,0-1 0,0 1 0,1 0 0,-5 8 0,-6 14 0,2 0 0,-18 56 0,22-55 0,-1-1 0,-2 0 0,-1-1 0,-1-1 0,-1 0 0,-25 32 0,33-47 0,-1 1 0,2 0 0,0 1 0,-5 14 0,-9 18 0,12-29 0,0 1 0,2 0 0,0 1 0,0-1 0,2 1 0,1 0 0,0 1 0,-2 38 0,6 155 0,2-87 0,-1-111 0,1-1 0,1 0 0,0 1 0,0-1 0,2 0 0,0-1 0,13 26 0,-11-24 0,0 1 0,-1-1 0,-1 1 0,0 0 0,5 30 0,-7 20 0,-3-48 0,1 1 0,0 0 0,2-1 0,0 0 0,1 1 0,0-1 0,10 22 0,120 218 0,-49-129 0,-66-102 0,0-1 0,1 0 0,2-2 0,34 32 0,-42-44 0,1-1 0,23 14 0,10 7 0,2-2 0,-39-25 0,0 1 0,0 1 0,16 12 0,-4-2 0,-1-1 0,2-1 0,42 20 0,-1-1 0,111 56 0,-152-80 0,0-2 0,0 0 0,0-2 0,1 0 0,33 2 0,-40-5 0,68 5 0,172-6 0,-124-5 0,580 3 0,-699 1 0,-1-2 0,0 0 0,1 0 0,-1-2 0,0 0 0,0 0 0,0-1 0,-1-1 0,1 0 0,24-14 0,-19 10 0,2 0 0,-1 2 0,1 1 0,0 0 0,0 2 0,37-4 0,-25 3 0,64-4 0,-70 8 0,0-1 0,0-1 0,41-11 0,132-42 0,-175 47 0,44-23 0,-45 19 0,44-15 0,-46 20 0,0-2 0,25-14 0,-25 12 0,0 0 0,27-8 0,-17 8 0,52-29 0,-54 25 0,0 2 0,36-12 0,-40 16 0,0-2 0,-1 0 0,40-26 0,32-18 0,-56 39 0,-22 9 0,-1 1 0,0-2 0,0-1 0,-1 0 0,0-1 0,22-19 0,-20 11 0,-1-2 0,-1 1 0,-1-2 0,25-45 0,59-97 0,-92 148 0,-1 0 0,0-1 0,-1 0 0,-1 0 0,-1 0 0,4-33 0,-5 30 0,1 1 0,0 0 0,1 0 0,1 0 0,12-25 0,109-208 0,-114 226 0,-3 0 0,11-35 0,13-34 0,-16 57 0,44-85 0,-56 111 0,-1 0 0,0 0 0,-1 0 0,0 0 0,0-1 0,-2 1 0,1-1 0,0-18 0,-2-5 0,-5-63 0,2 77 0,-1 1 0,-2-1 0,0 1 0,-1 0 0,-12-26 0,1 9 0,-41-63 0,43 79 0,0 0 0,-1 2 0,-1 0 0,-1 0 0,-1 2 0,0 0 0,-2 1 0,0 1 0,-23-13 0,30 22 0,-1 1 0,0 1 0,-17-5 0,-29-10 0,-115-72 0,151 78 0,-5-5 0,-2 1 0,0 2 0,0 1 0,-2 1 0,-41-11 0,-146-38 0,-2-5 0,184 56 0,0 2 0,-67-9 0,-81 2 0,178 16 0,-90-10 0,-27-2 0,112 11 0,-1 1 0,1-2 0,0 0 0,0-1 0,-20-8 0,16 5 0,0 2 0,-29-6 0,-26 4 0,0 3 0,-74 7 0,26-1 0,38-3 0,34-1 0,0 3 0,-95 12 0,101-7 0,-44 2 0,43-6 0,-43 9 0,-78 8 0,33-5 0,92-9-77,25-4-137,0 1-1,1 0 0,-1 1 0,1 1 1,-26 10-1,17-3-6611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0:20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372 375 24575,'61'1'0,"0"-4"0,69-11 0,-90 8 0,54 1 0,-55 4 0,61-10 0,-22 1 0,2 4 0,141 5 0,-95 3 0,-111-1 0,0-1 0,1-1 0,-1 0 0,0-1 0,0-1 0,0 0 0,21-8 0,-13 3 0,0 1 0,0 1 0,1 1 0,0 1 0,33-2 0,126 8 0,-80 0 0,1331-2 0,-1395-1 0,55-11 0,32-1 0,645 11 0,-373 4 0,164-2 0,-547-1 0,0 0 0,0-2 0,-1 0 0,1-1 0,23-9 0,-18 6 0,0 1 0,22-4 0,-5 6 0,64 1 0,-66 3 0,0-1 0,44-7 0,-4-2 0,1 4 0,128 5 0,-98 2 0,-83-2 0,0-2 0,-1 0 0,1-2 0,30-9 0,-26 6 0,1 1 0,38-4 0,102 9 0,-121 4 0,-1-2 0,91-12 0,-53 1 0,0 4 0,154 7 0,-100 2 0,3963-2 0,-4067-1-232,54-10 0,16-2-137,249 11 992,-181 3-413,-155-2-311,0-1 1,1-1-1,-1 0 0,-1-2 0,22-7 0,-18 5-19,0 1 1,1 1-1,24-3 0,259 4 120,-159 7 0,2151-4 1084,-2247 4-1084,57 9 0,37 2 0,-60-8 0,88 17 0,-82-10 0,-63-7 0,0 0 0,0 2 0,37 16 0,-41-15 0,1 0 0,0-1 0,0-2 0,45 7 0,-32-7 0,69 17 0,-25-3 0,-57-15 0,-1 1 0,0 1 0,-1 0 0,35 19 0,-31-15 0,0-1 0,0-2 0,36 8 0,-39-11 0,0 1 0,-1 0 0,0 2 0,0 0 0,34 19 0,-36-12 0,0 1 0,-2 0 0,1 1 0,-2 1 0,0 1 0,-1 0 0,-1 1 0,21 40 0,13 55 0,-42-98 0,0 0 0,-1 0 0,0 1 0,-2 0 0,3 35 0,-6 93 0,-2-78 0,1-49 0,0-1 0,-1 1 0,-1-1 0,-1 0 0,0 0 0,-2-1 0,0 1 0,-1-1 0,0 0 0,-2-1 0,0 0 0,-20 27 0,9-14 0,-94 124 0,86-120 0,-1-2 0,-2-1 0,-1-1 0,-45 31 0,32-22 0,34-28 0,0 0 0,-1-1 0,-17 11 0,-145 94 0,93-58 0,-41 19 0,104-66 0,0-1 0,-1-1 0,1 0 0,-1-1 0,-24 3 0,17-3 0,0 1 0,-49 21 0,-10 3 0,-26 11 0,77-27 0,-57 17 0,40-18 0,-57 25 0,-114 40-1305,177-63 1305,0-2 0,-72 13 0,102-24 0,-11 4 450,-40 16 0,-1 0-45,7-9-405,-77 8 0,75-14 0,-73 20 0,57-9 0,0-4 0,-82 6 0,77-17 0,62-5 0,0 2 0,-1 0 0,1 2 0,0 0 0,-40 12 0,29-6 0,-1 0 0,-1-2 0,-62 4 0,0 1 0,61-9 0,-59 0 0,56-3 0,-40 5 0,62-2 0,1 0 0,1 2 0,-21 7 0,20-6 0,0-1 0,-31 7 0,-193 10 0,-26 4 0,191-18 0,0-4 0,-78-5 0,56 0 0,79 2 0,0 1 0,0 0 0,1 2 0,-1 0 0,-22 9 0,19-6 0,0-1 0,0-1 0,-26 3 0,-194-4 0,163-6 0,-125 12 0,48 3 0,-229-8 0,201-8 0,161 3 0,4-1 0,1 1 0,0 1 0,-1 0 0,1 1 0,0 1 0,0 0 0,-24 9 0,20-5 0,0 0 0,-1-2 0,1 0 0,-1-1 0,-24 1 0,-106-4 0,102-2 0,1 2 0,-58 7 0,38 1 0,-76-2 0,53-4 0,-29 9 0,-25 1 0,-473-12 0,296-3 0,298 4 0,1 1 0,0 0 0,1 2 0,-27 8 0,22-5 0,-1-1 0,-38 3 0,-189-8 0,19-2 0,119 14 0,-31 0 0,-619-12 0,370-5 0,-279 3 0,653 2 0,-1 1 0,0 0 0,1 2 0,-26 8 0,21-5 0,-1-1 0,-35 3 0,-266-6 0,172-7 0,-25 6 0,-202-6 0,268-10 0,-30 0 0,7 14 0,-56-2 0,103-12 0,-7 1 0,-405 9 0,260 5 0,-127-2 0,349-1 0,-1-2 0,1 0 0,0-2 0,-29-9 0,24 6 0,1 1 0,-41-4 0,-247-33 0,261 35 0,22 5 0,-54-15 0,2-4 0,42 12 0,0-2 0,-40-18 0,42 15 0,-1 1 0,0 2 0,-77-14 0,97 21 0,0 0 0,1-1 0,0-1 0,0 0 0,1-2 0,0-1 0,1 0 0,0-1 0,1-1 0,-28-26 0,-67-43 0,42 30 0,19 16 0,-43-53 0,73 67 0,0 1 0,-2 1 0,0 1 0,-32-20 0,29 22 0,0-2 0,-40-37 0,46 37 0,0 2 0,-1 0 0,-1 1 0,-39-21 0,47 30 0,0 0 0,0-1 0,0-1 0,1 0 0,0-1 0,1 0 0,0-1 0,-12-14 0,-13-17 0,-2 1 0,-58-46 0,90 80 0,0-1 0,1 1 0,0-1 0,0 0 0,1-1 0,0 1 0,0-1 0,1 0 0,0 0 0,-3-14 0,-11-23 0,-33-80 0,42 108 0,0-1 0,1 0 0,1 0 0,0-1 0,2 0 0,0 0 0,2 0 0,-3-33 0,7-137 0,0 82 0,1 87 0,0 0 0,2 1 0,0-1 0,2 1 0,0 0 0,13-29 0,14-50 0,-27 76 0,0 0 0,2 0 0,0 1 0,14-25 0,-16 33 0,0 1 0,-1-1 0,-1 0 0,0 0 0,-1-1 0,1-17 0,-1 13 0,0 1 0,12-36 0,-14 51-105,1 0 0,-1 0 0,1 0 0,0 0 0,0 0 0,0 1 0,0-1 0,1 1 0,-1-1 0,1 1 0,-1 0 0,5-3 0,12-5-6721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0:22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24575,'1480'0'0,"-1430"3"0,57 9 0,37 2 0,-66-14 0,-47-2 0,-1 2 0,1 1 0,-1 2 0,0 1 0,41 10 0,-34-4 0,-1-2 0,1-1 0,66 3 0,117-11 0,-91-2 0,15 2 0,165 3 0,-208 11 0,-63-7 0,45 1 0,80 7 0,15 1 0,48-16-1365,-191 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0:32.4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1089 1483 24575,'5'0'0,"1"-1"0,-1 0 0,0 0 0,0 0 0,0-1 0,1 0 0,-2 0 0,1 0 0,0-1 0,0 0 0,-1 0 0,7-5 0,6-6 0,25-27 0,-39 38 0,11-14 0,-1 0 0,-1-1 0,15-27 0,-18 31 0,0-5 0,0 1 0,-1-1 0,-1-1 0,-1 0 0,0 1 0,-2-2 0,0 1 0,0-21 0,-2-171 0,-5 114 0,3-200 0,-1 285 0,0 0 0,0 0 0,-2 0 0,0 0 0,0 0 0,-1 0 0,-1 1 0,0 0 0,0 0 0,-1 0 0,-1 0 0,-10-12 0,-10-11 0,-2 1 0,-42-39 0,37 40 0,31 30 0,-7-9 0,-1 1 0,0 0 0,-1 1 0,0 0 0,-1 1 0,0 0 0,0 1 0,-1 0 0,-28-10 0,28 13 0,-1 1 0,0 0 0,1 2 0,-1-1 0,-26 1 0,34 2 0,0 0 0,0 1 0,1 0 0,-1 0 0,0 1 0,1 0 0,-1 0 0,1 0 0,0 1 0,0 0 0,0 0 0,0 1 0,0 0 0,0 0 0,-4 4 0,-209 217 0,204-211 0,4-3 0,0-1 0,-21 15 0,19-16 0,0 1 0,-20 21 0,23-21 0,0-1 0,0 0 0,-1-1 0,-20 13 0,16-11 0,0 0 0,1 1 0,1 1 0,0 0 0,0 1 0,-15 21 0,-28 26 0,41-45 0,0 1 0,0 1 0,2 0 0,0 1 0,1 0 0,0 1 0,2 1 0,-13 32 0,14-25 0,1 1 0,1-1 0,1 1 0,2 1 0,1-1 0,0 35 0,2-13 0,0-12 0,6 65 0,-1-86 0,1-1 0,0 1 0,2-1 0,-1 0 0,18 28 0,-18-33 0,-3-6 0,0 0 0,0-1 0,0 0 0,1 1 0,0-1 0,0-1 0,0 1 0,0 0 0,1-1 0,-1 0 0,7 3 0,7 3 0,35 12 0,-38-16 0,-1 0 0,0 1 0,27 16 0,-9-2 0,37 17 0,28 18 0,-70-38-105,1-1 0,0-1 0,1-1 0,1-2 0,0-1 0,1-1 0,0-2 0,0-1 0,1-2 0,0 0 0,0-3 0,50-1 0,-50-2-6721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0:51.0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1327 24575,'323'28'0,"-162"-8"0,265 43-329,-359-50-1031,-1 0 1146,120 9-1,-164-20 31,0 1 0,-1 1-1,40 12 1,-34-8 203,41 7 0,-5-10-19,108-5 0,7 0 0,-88 12 535,7 1 1592,412-10-1974,-261-5-151,726 2-2,-957-2 0,0 0 0,-1 0 0,0-2 0,1 0 0,22-9 0,-20 6 0,0 1 0,1 1 0,27-3 0,48 2 0,52-6 0,-64 4 0,0 3 0,96 6 0,-52 2 0,-111-3 0,0-1 0,0 0 0,0 0 0,0-2 0,0 0 0,26-9 0,-9 2 0,-1 2 0,1 1 0,41-4 0,-34 6 0,64-16 0,-98 19 0,0 0 0,0-1 0,-1 1 0,1-1 0,-1 0 0,0-1 0,0 1 0,0-1 0,0 0 0,6-7 0,0-3 0,0 0 0,11-20 0,-14 21 0,1 0 0,0 1 0,18-20 0,121-121 0,-93 94 0,-34 36 0,-1-1 0,-2-1 0,0 0 0,27-55 0,-23 19 0,-18 49 0,-1 1 0,1-1 0,1 1 0,0 0 0,1 0 0,10-14 0,-13 21 0,-1 1 0,1-1 0,-1 0 0,0 1 0,0-1 0,0 0 0,-1 0 0,1-1 0,-1 1 0,0 0 0,0 0 0,-1-1 0,1 1 0,-1 0 0,0-1 0,0 1 0,0 0 0,-1-1 0,0 1 0,-1-5 0,0 1 0,-1 1 0,-1 0 0,1 0 0,-1 0 0,0 1 0,-1-1 0,1 1 0,-1 0 0,-1 0 0,-10-9 0,3 5 0,0 1 0,-1 0 0,-19-9 0,-15-11 0,-53-30 0,64 38 0,-50-20 0,55 27 0,-1 2 0,-1 1 0,0 1 0,0 2 0,-41-4 0,-41-9 0,-88-35 0,167 50 0,-50-2 0,-12-1 0,-23-1 0,17 2 0,89 5 0,1-1 0,0 0 0,-17-8 0,17 7 0,0-1 0,-30-5 0,-20 1 0,10 1 0,-85-4 0,96 14 0,26 0 0,0-1 0,0 0 0,1-2 0,-1 0 0,1 0 0,-1-2 0,-24-8 0,20 4 0,1 2 0,-1 0 0,0 1 0,-1 1 0,-26-1 0,-115 4 0,94 3 0,24 0 0,-50 10 0,-27 2 0,3-1 0,-19 1 0,43-16 0,51 0 0,-77 7 0,105-2 0,0 1 0,1 1 0,-16 6 0,15-5 0,0 0 0,-26 4 0,-25-3 0,0-3 0,-86-7 0,34 0 0,48 5 0,-80 12 0,60-6 0,-105-5 0,182-3 0,-7 2 0,0 0 0,1 1 0,-1 1 0,-33 12 0,29-9 0,-1 0 0,-38 4 0,-29-5 0,-54 6 0,63-4 0,-1-3 0,-93-6 0,53-2 0,113 3 0,-8 0 0,1 1 0,-27 3 0,41-2 0,-1-1 0,1 1 0,-1 0 0,1 0 0,0 1 0,0 0 0,0 0 0,0 0 0,1 1 0,-1 0 0,-4 5 0,-11 11 0,1 0 0,1 2 0,1 1 0,1 0 0,-14 26 0,3-5 0,8-12 0,-23 48 0,-8 23 0,34-58 0,-22 43 0,27-62 30,1 0 0,1 1 0,-11 52 0,-5 86-1515,23-137-5341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0:53.5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24575,'1'1'0,"0"-1"0,0 0 0,-1 1 0,1-1 0,0 0 0,0 1 0,0-1 0,-1 1 0,1-1 0,0 1 0,0-1 0,-1 1 0,1 0 0,0-1 0,-1 1 0,1 0 0,-1 0 0,1-1 0,-1 1 0,1 0 0,-1 0 0,0 0 0,1-1 0,-1 2 0,9 28 0,-6-17 0,2-1 0,-1-1 0,2 1 0,0-1 0,0 0 0,1-1 0,1 1 0,-1-1 0,2-1 0,-1 0 0,1 0 0,1 0 0,-1-1 0,2-1 0,-1 1 0,18 8 0,-5-2 0,-1 1 0,0 2 0,-1 0 0,-1 1 0,29 35 0,-32-36 0,1 0 0,1-2 0,0 0 0,42 24 0,-34-23 0,-1 2 0,33 28 0,-39-26 0,1-2 0,1 0 0,1-2 0,0 0 0,26 12 0,4 1 60,57 41-1,-16-11-1714,-32-16 1289,-47-32 378,1 1-1,1-2 1,0 0 0,25 10-1,-5-4 325,-2 2-1,67 44 0,-64-38 84,77 39 0,34 9-419,263 124-803,-349-167 803,-45-22 0,0 1 0,-1 1 0,0 1 0,0 0 0,16 14 0,8 8 0,2-3 0,0-2 0,67 32 0,-91-50 0,59 28 157,-43-21 59,0 1-1,48 33 0,-49-28-774,63 31-1,-43-26 282,-24-11 182,1-2 0,0-2-1,1 0 1,0-2 0,57 10 0,-73-17 96,0 1 0,-1 1 0,1 0 0,-1 1 0,16 8 0,-10-4 0,35 11 0,36 9 507,39 10 340,-4-1-847,15 5 0,64-6-254,-203-38 254,33 7 0,57 17 0,-45-10 0,1-2 0,0-3 0,54 5 0,-14-3 0,-60-5 151,0 1 1,34 13-1,-32-9 59,55 11 0,312 35-849,-234-28 504,266 50 142,-362-66-639,1-4 0,1-2-1,77-3 1,-124-3 708,0 2 0,-1 0 1,0 1-1,32 10 0,-28-6 20,1-1 0,38 3-1,50 3-421,73 2 270,-39-2 471,-2 0-448,-123-11 22,1 1 1,-1 1-1,43 14 1,-39-10 170,1-2 0,38 6 0,161 5 2030,-95-11-2190,-7 0 0,-110-3 0,0 0 0,0 2 0,18 6 0,-17-4 0,1-2 0,23 5 0,1-5 0,0-3 0,45-2 0,-48-2 0,0 3 0,70 9 0,-38-1 0,0-3 0,122-4 0,-103-3 0,-73 2 0,0 1 0,0 1 0,0 0 0,0 1 0,22 9 0,-19-6 0,0-1 0,1-1 0,24 3 0,109-6 0,-112-3 0,0 1 0,79 11 0,-36-1 0,-1-2 0,154-8 0,-100-3 0,461 4 0,-442 12 0,-12 0 0,-107-12 0,-10-2 0,-1 2 0,1 1 0,0 1 0,49 12 0,-44-6 0,0-1 0,1-2 0,47 2 0,102-5 0,-135-4 0,-8 3 0,58 9 0,28 2 0,-101-11 0,0 1 0,0 2 0,40 11 0,-36-7 0,-1-3 0,40 6 0,3-9 0,43 6 0,70 2 0,-43-5 0,-103-1 0,45 13 0,28 3 0,72-15 0,-54-5 0,-37 11 0,3 0 0,130 6 0,-105-11 0,-12-1 0,-79-1 0,46 14 0,-49-12 0,1 0 0,38 3 0,266-6 0,-170-7 0,-51 4 0,119 14 0,-114-5 0,183-7 0,-145-6 0,789 4-1365,-910-1-5461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0:32:1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12187 889 24575,'-8'0'0,"1"1"0,-1 0 0,0 1 0,0 0 0,1 0 0,-1 0 0,-14 8 0,-51 32 0,42-23 0,-51 24 0,-134 50 0,60-44 0,0 1 0,77-26 0,52-17 0,-31 13 0,20-5 0,-1-2 0,0-1 0,-76 11 0,47-15 0,-104-2 0,-212-7 0,369 2 0,-1 1 0,1 1 0,-1 0 0,1 1 0,-21 8 0,18-6 0,0 0 0,0-1 0,-27 3 0,-262-5 0,157-5 0,-619 2 0,730-2 0,-48-9 0,-33-1 0,-60-1 0,-27-1 0,71 3 0,26 0 0,84 8 0,-1-1 0,1-1 0,-30-10 0,-18-4 0,25 8 0,26 5 0,-49-6 0,42 9 0,0-3 0,-41-12 0,-4-1 0,33 10 0,15 3 0,-48-5 0,49 7 0,0 0 0,-44-14 0,44 11 0,-1 0 0,-40-4 0,-147-14 0,131 15 0,-114-5 0,176 15 0,6 1 0,0-1 0,0-1 0,0 0 0,0-1 0,0 0 0,0-1 0,-21-8 0,11 3 0,0 1 0,0 1 0,-1 1 0,0 1 0,0 2 0,-50 1 0,-56-6 0,76 0 0,35 6 0,0-1 0,0-2 0,0 0 0,-35-13 0,21 6 0,-1 1 0,1 1 0,-45-4 0,67 11 0,-28-4 0,-32-6 0,-119-5 0,169 16 0,0-2 0,0 0 0,-41-13 0,37 9 0,-1 0 0,-32-2 0,-46-2 0,-66-4 0,155 14 0,1-1 0,0-1 0,0-1 0,-31-11 0,-22-5 0,-100-9 0,148 24 0,-36-14 0,-13-4 0,-275-24 0,286 43 0,30 3 0,1-1 0,0-2 0,-38-9 0,-1-5 0,-121-15 0,150 30 0,21 2 0,1-1 0,0 0 0,-1-1 0,-29-10 0,-43-16 0,57 20 0,-58-25 0,64 23 0,-1 2 0,0 0 0,-56-8 0,-1-1 0,22 4 0,34 9 0,-38-13 0,66 18 0,-34-13 0,-1 2 0,-1 2 0,-69-11 0,85 18 0,1-2 0,-1 0 0,-25-10 0,25 8 0,0 0 0,0 1 0,-25-2 0,-169-20 0,43 4 0,149 17 0,-35-13 0,-10-2 0,30 12 0,0 1 0,-1 2 0,-53-2 0,73 7 0,1-1 0,-1-1 0,1-1 0,-27-9 0,23 7 0,1 0 0,-40-5 0,-2 7 0,-65-8 0,49 5 0,61 7 0,0-1 0,0-1 0,1 0 0,-1-1 0,0-1 0,-18-7 0,16 4 0,0 1 0,0 1 0,0 1 0,0 0 0,-26-1 0,-100 3 0,98 4 0,1-3 0,-49-6 0,-9-4-62,-193 6 1,175 6-1181,90-1-5584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1:11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637 203 24575,'0'-3'0,"0"-1"0,0 1 0,-1-1 0,1 1 0,-1-1 0,0 1 0,0 0 0,0-1 0,0 1 0,-1 0 0,1 0 0,-1-1 0,0 1 0,0 0 0,0 1 0,0-1 0,0 0 0,-1 1 0,1-1 0,-1 1 0,0 0 0,-3-3 0,-5-1 0,0 1 0,-1 0 0,1 0 0,-1 2 0,-12-4 0,-23-8 0,35 10 0,0 0 0,0 1 0,-1 0 0,1 1 0,-1 0 0,0 1 0,0 0 0,0 2 0,0-1 0,0 1 0,-21 3 0,14 0 0,1 0 0,-1 2 0,1 0 0,-37 15 0,48-16 0,0 0 0,0 0 0,0 1 0,1 0 0,0 1 0,0 0 0,0 0 0,0 0 0,1 1 0,0 0 0,1 0 0,0 0 0,-6 11 0,0 2 0,2 1 0,0 0 0,1 0 0,2 1 0,0 0 0,1 0 0,1 0 0,1 1 0,0 31 0,6 438 0,0-428 0,22 115 0,-10-86 0,-14-82 0,1-1 0,0 0 0,1 0 0,0-1 0,1 1 0,0 0 0,0-1 0,1 0 0,11 17 0,-13-22 0,1-1 0,-1 1 0,1 0 0,0-1 0,-1 0 0,1 0 0,1 0 0,-1-1 0,0 1 0,1-1 0,-1 0 0,1-1 0,0 1 0,-1-1 0,1 1 0,0-1 0,0-1 0,0 1 0,0-1 0,0 0 0,0 0 0,7-1 0,13-2 0,0-1 0,0-2 0,-1 0 0,0-1 0,0-2 0,-1 0 0,33-19 0,22-7 0,-58 28 0,-1-2 0,29-16 0,-42 21 0,0-1 0,0 1 0,0-1 0,0-1 0,-1 1 0,0-1 0,0 0 0,0 0 0,-1 0 0,7-14 0,-1 1 0,25-35 0,-23 39 0,-1-2 0,-1 1 0,8-20 0,14-33 0,-20 48 0,-2-1 0,0-1 0,-1 1 0,-2-2 0,9-43 0,-12 43 0,2 0 0,10-32 0,-8 35 0,-2-1 0,0 0 0,3-32 0,-7 23 0,-1-1 0,-1 0 0,-6-45 0,3 64 0,1 1 0,-1-1 0,-1 0 0,0 1 0,-1 0 0,0 0 0,-1 0 0,-1 1 0,1-1 0,-2 2 0,-8-12 0,-97-92 0,23 25 0,73 68-1365,4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1:14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2227 1618 24575,'1'-52'0,"1"30"0,-2 1 0,0-1 0,-1 1 0,-2 0 0,0-1 0,-1 1 0,-8-26 0,-71-147 0,32 79 0,43 99 0,0 1 0,-18-24 0,-11-21 0,-9-26 0,-12-24 0,16 29 0,31 63 0,0 0 0,2-1 0,0-1 0,1 1 0,-7-27 0,12 34 0,-1-1 0,0 1 0,-1 0 0,-1 0 0,0 0 0,0 1 0,-2 0 0,-13-18 0,-9-4 0,-41-37 0,-4-3 0,63 62 0,0 0 0,0 1 0,-1 1 0,-20-11 0,-11-9 0,27 16 0,-1 1 0,0 0 0,0 1 0,-1 1 0,-1 1 0,1 1 0,-31-9 0,8 7 0,0 2 0,-1 2 0,0 2 0,0 1 0,-87 7 0,117-1 0,1-1 0,-1 2 0,0 0 0,1 1 0,0 0 0,0 0 0,1 2 0,-14 8 0,-83 70 0,72-55 0,-24 21 0,-73 56 0,120-98 0,-8 6 0,-1 0 0,-1-1 0,-38 17 0,49-26 0,0 0 0,1 1 0,-1 1 0,1 0 0,1 0 0,-1 1 0,1 0 0,1 1 0,-1 0 0,1 1 0,1 0 0,0 0 0,-8 13 0,-12 19 0,-29 61 0,46-80 0,1 0 0,2 1 0,0 0 0,-6 41 0,6 10 0,3 0 0,8 100 0,-1-47 0,-2-113 0,1 0 0,0 0 0,1 0 0,0-1 0,1 1 0,7 17 0,-6-22 0,0-1 0,0 0 0,1-1 0,1 1 0,-1-1 0,1 0 0,1 0 0,-1-1 0,1 0 0,12 10 0,-6-7 0,0 0 0,0-1 0,0-1 0,1 0 0,1-1 0,-1 0 0,1-1 0,19 5 0,13-1 0,1-2 0,-1-2 0,1-2 0,55-2 0,49-1 0,115-4 0,-245 1 0,1-1 0,-1-1 0,0-1 0,0-1 0,-1-1 0,1-1 0,-2 0 0,35-21 0,-32 17 0,10-5 0,-1-2 0,0-1 0,42-36 0,-58 42 0,0 2 0,0 0 0,1 1 0,1 1 0,0 0 0,20-7 0,-30 13-10,1-1 0,-1-1 0,0 0 0,0 0-1,0 0 1,-1-1 0,0 0 0,0 0 0,7-12 0,10-8-1254,-6 8-5562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4T07:51:17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24575,'1'5'0,"1"0"0,0 0 0,0 0 0,0-1 0,1 1 0,0-1 0,0 1 0,0-1 0,0 0 0,6 5 0,-4-3 0,33 36 0,71 59 0,-16-17 0,-43-39 33,109 74-1,-54-44-1533,-31-15 1147,-41-32 363,70 45-1,130 79-3405,-157-100 2795,179 105 519,223 129-2401,-418-253 2565,11 4 226,-1 3-1,64 50 1,-96-62-307,2-1 0,64 31 0,92 31 0,32 17 0,11-3-569,-34-17 120,-98-36 687,182 58 0,-8-1-171,-181-66-54,-14-2-13,-45-20 0,57 20 0,53 19 0,-79-28 0,77 32 0,193 70 0,-278-109 0,82 44 0,-11-6 0,-53-24 0,-36-15 0,52 16 0,183 78 0,-260-106 0,290 144 0,66 27-568,-278-127 693,-58-30 72,2-2 1,70 26-1,-41-23-125,99 50-1,192 96-158,-187-88 324,0 1 132,10 2-369,-159-74 209,44 26 0,-42-21-27,32 14 1,80 41-261,-98-47 32,73 31 0,-17-9 867,-8-3-73,130 59-671,-52-20-26,-109-51-41,-13-9 214,93 54 1041,-69-40-1535,-51-28 138,-1 0 1,32 23-1,-18-11 303,1-1 0,0-1 0,74 27 0,-30-13-24,-15 0-147,-43-22 0,0-1 0,37 14 0,93 19 1933,-124-33-1750,0 1 0,0 2 0,34 21 0,22 11 166,275 101-349,-182-66 0,8 2 0,83 20 0,-44-23 0,-141-51 0,-36-12 0,0-1 0,86 15 0,-94-25-192,-1 2-1,1 1 0,44 18 0,-34-10 196,1-3 1,56 9-1,71 19-1,-126-31-4,87 8 1,-55-9 130,19 0 554,-64-7-699,-1 1-1,60 14 0,-33-4 17,124 10 0,-111-16 0,201 8-209,-51-4-125,267 51-1448,-240-18 568,359 47-43,-565-85 1787,66 16 1,-72-12-220,0-2 1,61 4 0,46 0 882,22 1 132,-87-13-1288,-37-2 22,0 3 1,1 1 0,87 17-1,-77-8-60,2-2 0,-1-3 0,84-1 0,-46-2 0,40 10 0,16 0 0,-74-13 0,-46-1 0,1 0 0,-1 3 0,1 1 0,-1 1 0,36 9 0,-32-4 0,0-1 0,1-1 0,55 2 0,110-9 0,-110-1 0,105-14 0,-87 3 0,-10 3-1036,84-6-1548,-132 11 2554,82-18 1,21-3-16,211 3 45,-308 18 0,-17 2 0,-1-2 0,75-17 0,-51 3 203,7 0 646,-1-3 0,-2-3-1,93-47 1,-112 42-849,-34 19 0,1 1 0,0 0 0,31-12 0,32-10 63,113-61 0,-149 73-63,0 1 0,48-13 0,-8 3 0,71-17 0,-40 13 0,-99 26 0,-1 0 0,0-1 0,0-1 0,0 0 0,-1-1 0,-1 0 0,18-16 0,-13 9 0,2 2 0,19-13 0,5-1 0,49-44 0,-3 2 0,292-202 0,-215 159 0,-157 107 0,-1 0 0,0 0 0,0-1 0,-1 0 0,1-1 0,-1 1 0,-1-1 0,0 0 0,0-1 0,6-15 0,-1-3 0,-1-1 0,6-35 0,-13 55 0,2-6 0,1 0 0,0 0 0,11-19 0,9-21 0,10-64 0,-30 103 0,2 0 0,14-26 0,-14 28 0,0 0 0,0-1 0,5-19 0,28-117 0,-7 63 0,-23 66 0,-2 0 0,0-1 0,-2 1 0,5-28 0,-4 10 0,14-42 0,-12 49 0,-1 0 0,5-51 0,-9-7 0,-8-117 0,-1 173 0,-2 1 0,0 0 0,-23-59 0,29 89 0,-11-25 0,0 1 0,-17-26 0,9 16 0,9 19 42,-1 1-1,-15-19 1,14 19-787,-21-34 0,24 32-6081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2:44.7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1652 361 24575,'-33'0'0,"-112"4"0,124-2 0,-1 2 0,1 0 0,0 1 0,-35 13 0,-14 6 0,50-19 0,1 2 0,0 0 0,-28 14 0,13-3 0,-52 19 0,36-17 0,-21 13 0,37-16 0,-2-2 0,-60 18 0,71-25 0,0 2 0,1 1 0,1 1 0,0 1 0,0 1 0,-24 20 0,45-32 0,-30 22 0,-39 41 0,42-38 0,15-12 0,0 0 0,0 0 0,2 2 0,0-1 0,1 2 0,-11 21 0,12-23 0,0-1 0,-1-1 0,-24 26 0,-7 7 0,9-10 0,23-26 0,1 0 0,-1 0 0,-11 20 0,-16 20 0,30-43 0,0 1 0,0-1 0,1 1 0,1 1 0,-9 16 0,-3 18 0,10-30 0,1 1 0,1 0 0,0-1 0,1 2 0,1-1 0,-2 19 0,4 163 0,2-94 0,0-88 0,0-1 0,1 1 0,0-1 0,1 1 0,1-1 0,8 20 0,41 78 0,-11-29 0,-33-68 0,0 0 0,1-1 0,0 0 0,1-1 0,1 0 0,0 0 0,1-1 0,16 12 0,-7-6 0,33 38 0,3 29 0,-25-52 0,1-2 0,1-1 0,2-2 0,44 27 0,-78-54 0,132 101 0,-125-94 0,4 3 0,0-1 0,0 0 0,1-1 0,21 9 0,-10-5 0,-1 0 0,33 23 0,-31-18 0,42 31 0,-50-33 0,2-2 0,0 0 0,44 21 0,140 44 0,-187-74 0,0 0 0,30 3 0,-29-5 0,-1 0 0,31 10 0,-29-6 0,0-1 0,1-2 0,-1 0 0,41 2 0,86-7 0,-61-1 0,-67 3 0,-1-1 0,1-1 0,0-1 0,-1-1 0,1 0 0,-1-1 0,0-1 0,0-1 0,-1 0 0,0-1 0,20-12 0,-18 8 0,1 1 0,0 0 0,1 2 0,34-10 0,-23 8 0,-7 1 0,31-17 0,9-4 0,-37 19 0,0-2 0,-1-1 0,0 0 0,40-32 0,-56 38 0,1 1 0,0 0 0,0 1 0,17-6 0,-19 8 0,0 0 0,0 0 0,0-1 0,-1-1 0,0 1 0,0-1 0,-1-1 0,11-9 0,-9 6 0,-1 0 0,-1 0 0,0 0 0,-1-1 0,0 0 0,0 0 0,-1-1 0,0 0 0,-1 0 0,-1 0 0,0-1 0,-1 0 0,0 1 0,-1-1 0,2-22 0,-7-237 0,2 254 0,-2-1 0,0 0 0,-1 1 0,-1 0 0,-1 0 0,-12-26 0,8 19 0,1 0 0,-9-41 0,11 40 0,-2-1 0,0 1 0,-2 1 0,0 0 0,-29-44 0,6 9 0,-49-88 0,-65-83 0,125 197 0,-39-46 0,3 5 0,-42-78 0,95 146 0,1 1 0,-1-1 0,-1 1 0,1 1 0,-1-1 0,-7-4 0,6 5 0,1-1 0,-1 0 0,1 0 0,-11-13 0,-12-17 0,20 25 0,0-1 0,1 0 0,1-1 0,-12-21 0,4 5 0,-2 0 0,-1 1 0,-38-44 0,33 43 0,1-1 0,-32-54 0,17 19 0,-65-87 0,93 141 0,0 0 0,0 0 0,-2 1 0,-12-10 0,10 10 0,1-1 0,-19-21 0,23 23 0,1 0 0,-2 1 0,1 0 0,-1 1 0,0 0 0,-1 1 0,-15-8 0,-9-5 0,3-1 0,22 13 0,0 1 0,-1 0 0,1 0 0,-1 1 0,-1 0 0,1 1 0,-1 0 0,0 1 0,-19-4 0,-96 6-395,104 1-575,-3 1-5856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2:45.8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24575,'4'1'0,"0"0"0,1 0 0,-1 0 0,0 0 0,0 1 0,0 0 0,-1 0 0,1 0 0,4 3 0,26 11 0,1-10 0,1-1 0,-1-2 0,1-1 0,64-6 0,-11 2 0,513 2-1365,-574 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2:46.7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24575,'1'1'0,"0"1"0,0-1 0,1 1 0,-1-1 0,1 0 0,-1 0 0,1 0 0,-1 0 0,1 0 0,0 0 0,0 0 0,-1 0 0,1-1 0,0 1 0,3 0 0,2 2 0,30 12 0,-22-10 0,1 2 0,-1 0 0,24 15 0,14 10 0,1-1 0,1-4 0,69 25 0,-76-32 0,107 55 0,-129-63 0,-21-11 0,-1 0 0,0 0 0,0 1 0,0 0 0,0 0 0,0 0 0,0 0 0,0 1 0,-1 0 0,1-1 0,-1 1 0,0 1 0,1-1 0,3 6 0,-7-8 0,0 0 0,0 0 0,0 0 0,0-1 0,0 1 0,0 0 0,0 0 0,0 0 0,0-1 0,-1 1 0,1 0 0,0 0 0,-1-1 0,1 1 0,0 0 0,-1-1 0,1 1 0,-1 0 0,1-1 0,-1 1 0,1 0 0,-1-1 0,0 1 0,1-1 0,-1 1 0,0-1 0,1 0 0,-1 1 0,0-1 0,0 0 0,1 1 0,-1-1 0,-1 0 0,-26 9 0,-23 0-45,38-8-120,0 1 0,0 1 0,1-1 0,-1 2 0,1 0 0,0 1 0,-17 8 0,12-2-6661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2:47.9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0 24575,'0'14'0,"-1"2"0,1 0 0,1 1 0,0-1 0,1 0 0,1 0 0,7 23 0,-3-17 0,-1 1 0,0 0 0,-2 0 0,2 39 0,-7 98 0,-2-67 0,5 8 0,-4 98 0,-8-117 0,-1 18 0,10-53 0,-10 67 0,4-46 0,2 1 0,7 92 0,0-48 0,-2-23-1365,0-65-5461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2:48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0 196 24575,'8'2'0,"-1"-1"0,0 1 0,0 0 0,0 1 0,0-1 0,0 1 0,0 1 0,6 3 0,16 8 0,-9-4 0,1 1 0,-1 1 0,-1 1 0,0 1 0,-2 0 0,33 36 0,-23-23 0,43 34 0,54 28 0,-123-89 0,0 0 0,1 0 0,-1 0 0,1 0 0,-1 0 0,1-1 0,-1 1 0,1 0 0,0-1 0,-1 1 0,1-1 0,0 1 0,0-1 0,-1 0 0,1 0 0,0 0 0,0 0 0,-1 0 0,1 0 0,0 0 0,-1-1 0,1 1 0,0 0 0,-1-1 0,1 0 0,0 1 0,-1-1 0,1 0 0,-1 0 0,1 0 0,1-1 0,2-4 0,0 1 0,0-1 0,0 0 0,-1 0 0,0-1 0,3-7 0,3-3 0,53-83 0,103-124 0,-141 193-455,-2 0 0,29-48 0,-43 62-6371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35.5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2161 259 24575,'-5'-1'0,"0"0"0,0 0 0,0-1 0,1 0 0,-1 0 0,1 0 0,-1 0 0,-5-5 0,-15-6 0,-13 1 0,1 1 0,-42-6 0,19 5 0,-58-27 0,-5 14 0,20-2 0,71 17 0,-1 1 0,-39-4 0,35 9 0,23 4 0,-1-2 0,1 1 0,0-2 0,0 0 0,-14-5 0,7 1 0,0 1 0,0 1 0,0 1 0,-1 0 0,-26 1 0,-109 7 0,77 6 0,47-5 0,-37 1 0,41-4 0,-37 7 0,-22 1 0,63-6 0,0 1 0,0 1 0,1 1 0,-1 1 0,-34 17 0,54-23 0,-5 4 0,-1-1 0,-19 15 0,22-14 0,0 0 0,0-1 0,-1-1 0,0 1 0,-14 5 0,16-9 0,0 2 0,1-1 0,-1 1 0,1 0 0,0 0 0,0 1 0,0 0 0,-10 8 0,8-4 0,0 1 0,0 1 0,1 0 0,-7 12 0,-1 2 0,-24 49 0,15-23 0,17-39 0,1 1 0,0 1 0,1-1 0,1 1 0,0 0 0,-3 15 0,3-9 0,-1 1 0,-7 20 0,6-23 0,1-1 0,1 1 0,-4 29 0,5 255 0,6-150 0,-1-107 0,3-1 0,1 0 0,20 68 0,-19-87 0,15 32 0,2 1 0,-12-27 0,2 0 0,21 34 0,-5-11 0,-21-37 0,2-1 0,0 0 0,14 15 0,-13-16 0,0 1 0,-1 0 0,11 19 0,-14-20 0,0-1 0,0-1 0,2 1 0,-1-1 0,2-1 0,-1 0 0,2 0 0,-1-1 0,1-1 0,17 11 0,10 2 0,2-2 0,47 18 0,10 4 0,-60-23 0,-4-3 0,-1-1 0,40 11 0,14 8 0,-29-10 0,8 5 0,-49-21 0,1 0 0,0-1 0,0 0 0,27 5 0,21-3 0,0-2 0,71-3 0,-20-3 0,98-3 0,-183-2 0,1-2 0,-1-1 0,0-1 0,35-15 0,36-10 0,110-31 0,-156 47 0,-35 10 0,1 0 0,0 2 0,34-4 0,148-13 0,-51 3 0,-145 18 0,0 0 0,-1 0 0,1-1 0,-1 0 0,0-1 0,1 0 0,-1 0 0,0 0 0,-1-1 0,1-1 0,9-6 0,-2-1 0,0 0 0,-1-1 0,-1 0 0,14-19 0,-18 19 0,-1 0 0,0-1 0,-1 0 0,0 0 0,-2-1 0,1 1 0,4-28 0,-2 15 0,10-20 0,-13 37 0,-1 0 0,0-1 0,0 1 0,2-17 0,0-35 0,-4-1 0,-4-63 0,-1 15 0,2 70 0,-3-1 0,-1 1 0,-2 1 0,-1-1 0,-24-65 0,-37-52 0,11 28 0,43 98 0,-2 0 0,-28-41 0,15 27 0,21 31 0,-1 0 0,-1 1 0,0 0 0,-1 1 0,0 1 0,-1 0 0,-1 0 0,0 1 0,0 1 0,-1 0 0,-1 1 0,-18-8 0,11 6 0,7 3 0,-1 0 0,1 2 0,-23-7 0,18 7 0,0 0 0,1-2 0,0 0 0,-27-16 0,-51-26 0,88 45-170,1 1-1,-2 0 0,1 1 1,0 0-1,-1 0 0,1 1 1,-21-1-1,6 2-6655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36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1265 24575,'0'-1241'-1365,"0"1218"-5461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0:32:53.7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30456 1431 24575,'-178'13'0,"3"-1"0,-491-13 0,520-11 0,9-1 0,-463 12 0,287 3 0,275-4 0,-50-8 0,-31-3 0,101 12 0,1-2 0,0 0 0,0-1 0,-26-9 0,24 7 0,-1 1 0,1 0 0,-22-2 0,-267 4 0,160 5 0,-3497-2 0,3498 13 0,12-1 0,85-11 0,-319-3 0,274-10 0,56 6 0,-39 0 0,-90-7 0,-16-1 0,45 3 0,19-1 0,27 13 0,48 0 0,-49-5 0,80 2 0,1-1 0,0-1 0,-22-8 0,21 6 0,0 1 0,-26-5 0,-23 4 0,1 3 0,-83 5 0,34 1 0,-416-4 0,492 0 0,-51-10 0,-1 0 0,56 7 0,1-1 0,-46-15 0,3 1 0,57 16 0,-20-6 0,-1 3 0,-53-4 0,72 8 0,0 0 0,1-2 0,-1 0 0,-22-9 0,20 7 0,0 0 0,0 1 0,-22-2 0,-42 3 0,-54-8 0,78 6 0,-1 2 0,-81 5 0,-37-2 0,93-10 0,59 6 0,-42-3 0,-505 7 0,278 3 0,281-2 0,1 1 0,-1 1 0,1 0 0,0 1 0,-1 1 0,2 0 0,-1 0 0,0 2 0,1 0 0,0 0 0,-21 14 0,-15 12 0,25-16 0,0-2 0,-34 16 0,-39 19 0,65-31 0,-50 21 0,69-33 0,0 0 0,-23 16 0,-19 9 0,35-21 0,0 1 0,-26 19 0,30-18 0,-1-2 0,0 0 0,-35 15 0,22-12 0,1 1 0,0 1 0,-31 24 0,16-11 0,-130 92 0,116-74 0,45-33 0,-1-1 0,-22 13 0,16-13 0,1 1 0,0 1 0,-17 17 0,28-24 0,1 0 0,0 0 0,1 1 0,0 0 0,0 1 0,1-1 0,0 1 0,0 0 0,-4 14 0,2-4 0,0 0 0,-2-1 0,0 0 0,-1 0 0,0-1 0,-2-1 0,-25 30 0,24-30 0,0 1 0,1 0 0,1 1 0,1 0 0,1 0 0,0 1 0,-11 38 0,12-37 0,-2 0 0,1 0 0,-2-2 0,-17 24 0,13-20 0,-24 47 0,26-45 0,0-1 0,-24 31 0,-11 18 0,33-48 0,-2-2 0,0 0 0,-2 0 0,0-2 0,-34 27 0,-24 27 0,49-43 0,19-20 0,0 0 0,0-1 0,-1-1 0,-1 0 0,-20 15 0,-20 9 0,38-24 0,0 0 0,-1 0 0,0-1 0,0-1 0,-1-1 0,0 0 0,0 0 0,-23 4 0,12-5 0,1 1 0,-49 19 0,49-15 0,-1-1 0,-46 9 0,48-13 0,0 1 0,-26 10 0,-21 6 0,13-9 0,-58 5 0,-27 3 0,115-18 0,1 2 0,-41 12 0,41-10 0,-1 0 0,-38 3 0,-145 8 0,69-12 0,7-1 0,120-2 0,1 0 0,-1 1 0,-16 7 0,16-5 0,0-1 0,-26 5 0,-32-4 0,0-2 0,-75-7 0,25 0 0,-615 4 0,593-14 0,13 1 0,2 11 0,-190-12 0,179 2 0,-158 10 0,134 3 0,-428-2 0,577-1 0,1-1 0,-1 0 0,1-2 0,0 1 0,-22-10 0,20 7 0,-2 0 0,1 2 0,-26-4 0,-265 4 0,159 7 0,-1161-3 0,1098-13 0,4 1 0,-686 12-817,856-1 618,-49-10-1,-31-1-162,-505 11-366,300 2 458,304-2 560,-1-1 0,1-2 1,-1 0-1,-28-10 0,25 7 85,0 1 0,-39-5 0,-138 9-375,138 4 0,0-2 0,-68-11 0,12 0 0,-231 6 0,187 7 0,86-1 0,27 1 0,-69-7 0,90 1 0,-41-14 0,44 11 0,1 0 0,-37-3 0,-244 7 0,158 5 0,45-2 0,-111 15 0,99-5 0,-176-8 0,136-5 0,-1527 3 0,1650-1 0,-50-10 0,-16 0 0,-5-2 0,-2-1 0,86 12 0,2 0 0,-1-2 0,0 0 0,-19-8 0,18 6 0,0 0 0,-1 2 0,-24-4 0,-66-6 0,98 12 0,1-1 0,-1 0 0,0-1 0,1-1 0,0 0 0,0 0 0,-12-8 0,-129-88 0,122 80 0,15 11 0,0 0 0,1-1 0,0 0 0,1-1 0,0-1 0,1 0 0,0-1 0,-13-20 0,-24-39 0,34 53 0,1 0 0,1-1 0,-15-31 0,11 16 0,-3 1 0,-1 0 0,-36-45 0,57 80 0,-43-55 0,21 28 0,-35-56 0,40 55 0,-31-37 0,31 43 0,0 0 0,2-1 0,-13-26 0,-12-29 0,25 52 0,2-1 0,0 0 0,2-1 0,-11-38 0,-13-50 0,23 84 0,2-2 0,-11-59 0,18 73 0,-2 1 0,-12-36 0,10 38 0,1-1 0,1 0 0,-5-36 0,9 35 0,1 1 0,1-1 0,0 1 0,2 0 0,4-21 0,31-85 0,-24 86 0,-3 0 0,11-56 0,-20 71 0,1 0 0,2-1 0,0 1 0,2 1 0,0-1 0,2 1 0,0 1 0,1-1 0,20-29 0,-19 35 0,-5 8 0,0-1 0,0 1 0,1 1 0,0-1 0,13-10 0,-7 6 0,1 0 0,-2-1 0,0-1 0,13-19 0,-10 13 0,26-27 0,-30 38 0,0 0 0,1 1 0,17-9 0,12-8 0,5-4 0,-31 20 0,-1 0 0,23-18 0,-17 10 0,2 2 0,-1 1 0,2 0 0,0 2 0,1 0 0,0 2 0,28-8 0,-34 11 0,-1-1 0,17-10 0,32-13 0,45 2 0,-86 23 0,38-15 0,-48 15 0,1 1 0,-1 0 0,19-3 0,85-6 0,180 0 0,1314 14 0,-1591 2 0,0 0 0,0 2 0,0 0 0,23 8 0,-19-4 0,1-2 0,33 4 0,250-7 0,-161-5 0,2095 2 0,-2215 1 0,56 11 0,12 0 0,398-9 0,-254-5 0,166 2-1943,-9 0 3493,-375 1-1466,-1 2 0,1 0 0,-1 2 0,23 7 0,-19-5-93,1 0 0,31 2 0,126-7 9,-20-2 0,-68 12 0,21 0 0,668-10-1513,-379-5 958,12 3 555,-384-1 32,0-3 1,61-14-1,21-2-555,80 11-1367,16-2 455,-76 1 1435,163 9 0,-135 3 0,3802-2 5819,-3939 1-5819,48 9 0,-1 1 0,-45-8 0,-1 3 0,41 12 0,11 2 0,64 10 0,-34 9 0,-97-37 0,23 6 0,0 1 0,67 26 0,-70-22 0,1-2 0,0-1 0,43 6 0,-8-2 0,-50-9 0,1 0 0,-1 2 0,24 10 0,-22-8 0,0-1 0,40 9 0,-41-13 0,0 2 0,0 0 0,34 17 0,-25-9 0,1-1 0,31 8 0,-32-12 0,0 2 0,39 20 0,-40-17 0,0-1 0,38 12 0,-38-14 0,36 20 0,-10-4 0,54 32 0,-38-19 0,-57-33 0,-1 2 0,1-1 0,-2 2 0,1-1 0,-1 2 0,-1-1 0,0 2 0,0-1 0,-1 1 0,-1 1 0,0-1 0,0 1 0,8 22 0,12 21 0,-20-43 0,-1 1 0,0-1 0,-1 1 0,0 0 0,-2 1 0,1-1 0,-2 1 0,3 20 0,-5-24 0,1 18 0,0-1 0,-2 1 0,-5 34 0,4-55 0,0 0 0,-1 0 0,0-1 0,0 1 0,-1-1 0,0 1 0,0-1 0,-1 0 0,0 0 0,0-1 0,-1 1 0,1-1 0,-2 0 0,1 0 0,-1 0 0,-9 7 0,-90 53-1365,83-55-5461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37.3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 1 24575,'-8'0'0,"1"0"0,0 0 0,-1 1 0,1 0 0,0 0 0,0 1 0,0 0 0,0 0 0,0 1 0,0 0 0,0 0 0,1 0 0,0 1 0,-1 0 0,1 0 0,1 1 0,-8 6 0,-60 46 41,48-39-510,0 2 0,-35 36 1,48-42-6358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37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24575,'8'0'0,"1"0"0,-1 1 0,0 1 0,0-1 0,0 1 0,0 1 0,0 0 0,0 0 0,-1 0 0,1 1 0,8 5 0,5 6 0,-1 1 0,24 24 0,-33-30 0,56 61 0,-51-51 0,1-2 0,1 0 0,1-1 0,36 26 0,-45-36 32,-1 1-1,1 0 1,13 15-1,10 9-1522,-19-20-5335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39.5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1554 69 24575,'-671'0'0,"641"-1"0,-48-9 0,45 4 0,-37 0 0,7 6 0,38 1 0,0 0 0,1-2 0,-1-1 0,1-2 0,-31-7 0,22 3 0,1 1 0,-1 1 0,-62-2 0,-100 13 0,171-2-1365,6 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40.6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483 0 24575,'-3'2'0,"0"0"0,0 0 0,1 0 0,-1 1 0,1-1 0,0 1 0,0 0 0,0-1 0,0 1 0,0 0 0,0 0 0,-1 4 0,-7 9 0,-5-1 0,0-1 0,0-1 0,-2 0 0,0-1 0,-25 13 0,17-10 0,-40 31 0,17 2 0,38-36 0,-1-1 0,0-1 0,-1 1 0,-25 16 0,14-13 0,0 2 0,-26 22 0,49-38 0,-1 1 0,1-1 0,-1 1 0,1 0 0,-1-1 0,1 1 0,-1-1 0,1 1 0,0 0 0,-1-1 0,1 1 0,0 0 0,-1 0 0,1-1 0,0 1 0,0 0 0,0-1 0,0 1 0,0 0 0,0 0 0,0-1 0,0 1 0,0 0 0,0 0 0,0-1 0,0 1 0,0 0 0,1 0 0,-1-1 0,0 1 0,1 0 0,-1-1 0,0 1 0,1 0 0,-1-1 0,1 1 0,-1-1 0,1 1 0,-1-1 0,1 1 0,-1-1 0,1 1 0,0-1 0,-1 1 0,1-1 0,0 0 0,-1 1 0,1-1 0,0 0 0,1 1 0,36 14 0,-30-13 0,33 9 0,-1 2 0,57 26 0,-43-14 0,-38-19 0,0 1 0,0 1 0,0 0 0,19 15 0,-19-10-1365,-1-3-5461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41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0 24575,'0'473'0,"-1"-459"0,-1-1 0,0 1 0,-1-1 0,0 1 0,-7 15 0,5-14 0,0 1 0,1 0 0,-2 21 0,-5 43 0,-1 19 0,10-84 0,0 1 0,-1-1 0,-1-1 0,-6 19 0,5-17 0,0 0 0,1 0 0,-2 23 0,3 267 0,5-157 0,-3-33 0,3 127 0,13-149-1365,-12-73-5461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6:03:42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1 326 24575,'4'0'0,"0"1"0,0 1 0,0-1 0,0 0 0,-1 1 0,1 0 0,0 0 0,6 4 0,19 9 0,5-5 0,-1 1 0,52 26 0,-55-22 0,-15-9 0,-1 2 0,0 0 0,0 0 0,17 15 0,35 27 0,-43-33 0,37 33 0,-58-48 0,1 1 0,-1-1 0,1 0 0,0 0 0,-1 0 0,1 0 0,0-1 0,0 1 0,0-1 0,0 1 0,1-1 0,-1 0 0,4 0 0,-5-1 0,0 0 0,-1 0 0,1 0 0,0 0 0,-1-1 0,1 1 0,0 0 0,-1-1 0,1 0 0,-1 1 0,1-1 0,-1 0 0,1 0 0,-1 0 0,0 0 0,1 0 0,-1 0 0,0 0 0,0 0 0,0 0 0,0-1 0,0 1 0,0 0 0,0-1 0,0 1 0,0-1 0,-1 1 0,2-3 0,71-138 0,-24 49 0,-12 36 0,-28 45 0,-1 0 0,0-1 0,9-17 0,5-32 0,-18 47 0,1 0 0,1 0 0,0 1 0,1 0 0,0 0 0,11-14 0,13-13-1365,-17 20-5461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02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5110 357 24575,'-4'-1'0,"0"-1"0,0 0 0,0 0 0,0 0 0,1 0 0,-1-1 0,1 1 0,0-1 0,-1 0 0,-3-5 0,-11-8 0,-27-13 0,-1 3 0,-1 1 0,-90-34 0,-161-27 0,140 55 0,-2 7 0,-196-5 0,-328 28 0,518 4 0,-173 13 0,-624 113 0,807-101 0,-162 32 0,226-38 0,-125 46 0,184-53 0,0 0 0,0 3 0,2 0 0,-57 46 0,-102 108 0,122-107 0,20-20 0,-51 47 0,-89 108 0,182-192 0,0 0 0,0 0 0,1 0 0,0 1 0,1 0 0,0 0 0,0 0 0,1 1 0,0 0 0,0-1 0,-1 13 0,3 3 0,0 1 0,2-1 0,3 29 0,-4-54 0,3 26 0,0 0 0,2 0 0,1-1 0,1 1 0,1-1 0,1-1 0,1 0 0,2 0 0,14 23 0,-14-30 0,1 0 0,0 0 0,2-1 0,0-1 0,0 0 0,2-1 0,-1-1 0,2 0 0,0-1 0,0-1 0,31 13 0,52 17 0,2-5 0,118 26 0,221 27 0,-266-56 0,21 1 0,365 18 0,-270-44 0,581-1 0,-186-65 0,-472 28 0,104-9 0,-59 8 0,326-81 0,-466 86 0,-117 25 0,10-1 0,-1 0 0,0-2 0,0 1 0,0-2 0,16-7 0,-25 10 0,0 0 0,0-1 0,0 1 0,0-1 0,-1 1 0,1-1 0,-1 0 0,1 0 0,-1 0 0,0 0 0,0 0 0,-1-1 0,1 1 0,-1-1 0,1 1 0,-1-1 0,0 1 0,0-1 0,-1 0 0,1 1 0,-1-1 0,0-5 0,1-35-1,-3 1 1,-2 0-1,-2 0 0,-1 0 0,-2 1 0,-3 0 1,-1 1-1,-1 0 0,-3 1 0,-21-38 1,-29-37 37,-157-201 0,142 209-753,-120-205 1,189 286-6111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06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916 3617 24575,'14'0'0,"1"-1"0,-1 0 0,1-1 0,-1-1 0,0-1 0,0 0 0,0 0 0,0-2 0,-1 1 0,14-9 0,-9 2 0,-1 1 0,0-2 0,-1 0 0,-1-1 0,0-1 0,17-21 0,1-10 0,-2-1 0,-2-2 0,-2 0 0,26-68 0,-17 32 0,-5-2 0,-3 0 0,-4-2 0,-4-1 0,-4 0 0,-4-2 0,1-138 0,-13 143 0,-4 1 0,-4-1 0,-3 1 0,-4 1 0,-39-121 0,27 130 0,-3 2 0,-4 1 0,-3 2 0,-79-115 0,85 141 0,-194-257 0,180 248 0,-2 3 0,-3 2 0,-78-61 0,-208-159 0,9 7 0,294 231-1365,24 20-5461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07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24575,'-2'1'0,"1"-1"0,-1 0 0,1 1 0,-1-1 0,1 1 0,0-1 0,-1 1 0,1 0 0,0 0 0,-1-1 0,1 1 0,0 0 0,0 0 0,0 0 0,0 0 0,0 0 0,0 1 0,0-1 0,0 0 0,0 0 0,0 1 0,1-1 0,-1 1 0,1-1 0,-1 0 0,1 1 0,-1 2 0,-9 49 0,8-37 0,-6 53-682,2 132-1,6-183-6143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24:07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24575,'202'-9'0,"10"0"0,-140 9-1365,-50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C90E3-0AC2-40E2-AC40-163D244DB16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8E005-647C-4863-80F8-9EA918E7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8E005-647C-4863-80F8-9EA918E74B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66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4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488D9B-9C66-43FE-B76B-C1E08807DE2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6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9.xml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6.png"/><Relationship Id="rId14" Type="http://schemas.openxmlformats.org/officeDocument/2006/relationships/customXml" Target="../ink/ink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13.xml"/><Relationship Id="rId18" Type="http://schemas.openxmlformats.org/officeDocument/2006/relationships/image" Target="../media/image60.png"/><Relationship Id="rId3" Type="http://schemas.openxmlformats.org/officeDocument/2006/relationships/image" Target="../media/image53.png"/><Relationship Id="rId21" Type="http://schemas.openxmlformats.org/officeDocument/2006/relationships/customXml" Target="../ink/ink17.xml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17" Type="http://schemas.openxmlformats.org/officeDocument/2006/relationships/customXml" Target="../ink/ink15.xml"/><Relationship Id="rId2" Type="http://schemas.openxmlformats.org/officeDocument/2006/relationships/image" Target="../media/image520.png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12.xml"/><Relationship Id="rId5" Type="http://schemas.openxmlformats.org/officeDocument/2006/relationships/image" Target="../media/image50.png"/><Relationship Id="rId15" Type="http://schemas.openxmlformats.org/officeDocument/2006/relationships/customXml" Target="../ink/ink14.xml"/><Relationship Id="rId10" Type="http://schemas.openxmlformats.org/officeDocument/2006/relationships/image" Target="../media/image51.png"/><Relationship Id="rId19" Type="http://schemas.openxmlformats.org/officeDocument/2006/relationships/customXml" Target="../ink/ink16.xml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9.xml"/><Relationship Id="rId18" Type="http://schemas.openxmlformats.org/officeDocument/2006/relationships/image" Target="../media/image67.png"/><Relationship Id="rId3" Type="http://schemas.openxmlformats.org/officeDocument/2006/relationships/image" Target="../media/image580.png"/><Relationship Id="rId21" Type="http://schemas.openxmlformats.org/officeDocument/2006/relationships/customXml" Target="../ink/ink23.xml"/><Relationship Id="rId7" Type="http://schemas.openxmlformats.org/officeDocument/2006/relationships/image" Target="../media/image600.png"/><Relationship Id="rId12" Type="http://schemas.openxmlformats.org/officeDocument/2006/relationships/image" Target="../media/image64.png"/><Relationship Id="rId17" Type="http://schemas.openxmlformats.org/officeDocument/2006/relationships/customXml" Target="../ink/ink21.xml"/><Relationship Id="rId2" Type="http://schemas.openxmlformats.org/officeDocument/2006/relationships/image" Target="../media/image570.png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18.xml"/><Relationship Id="rId5" Type="http://schemas.openxmlformats.org/officeDocument/2006/relationships/image" Target="../media/image50.png"/><Relationship Id="rId15" Type="http://schemas.openxmlformats.org/officeDocument/2006/relationships/customXml" Target="../ink/ink20.xml"/><Relationship Id="rId10" Type="http://schemas.openxmlformats.org/officeDocument/2006/relationships/image" Target="../media/image51.png"/><Relationship Id="rId19" Type="http://schemas.openxmlformats.org/officeDocument/2006/relationships/customXml" Target="../ink/ink22.xml"/><Relationship Id="rId4" Type="http://schemas.openxmlformats.org/officeDocument/2006/relationships/image" Target="../media/image590.png"/><Relationship Id="rId9" Type="http://schemas.openxmlformats.org/officeDocument/2006/relationships/image" Target="../media/image45.png"/><Relationship Id="rId14" Type="http://schemas.openxmlformats.org/officeDocument/2006/relationships/image" Target="../media/image65.png"/><Relationship Id="rId22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customXml" Target="../ink/ink28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image" Target="../media/image640.png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680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2" Type="http://schemas.openxmlformats.org/officeDocument/2006/relationships/image" Target="../media/image70.png"/><Relationship Id="rId16" Type="http://schemas.openxmlformats.org/officeDocument/2006/relationships/image" Target="../media/image700.png"/><Relationship Id="rId20" Type="http://schemas.openxmlformats.org/officeDocument/2006/relationships/image" Target="../media/image72.png"/><Relationship Id="rId29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customXml" Target="../ink/ink27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56.png"/><Relationship Id="rId9" Type="http://schemas.openxmlformats.org/officeDocument/2006/relationships/customXml" Target="../ink/ink26.xml"/><Relationship Id="rId14" Type="http://schemas.openxmlformats.org/officeDocument/2006/relationships/image" Target="../media/image690.png"/><Relationship Id="rId22" Type="http://schemas.openxmlformats.org/officeDocument/2006/relationships/image" Target="../media/image73.png"/><Relationship Id="rId27" Type="http://schemas.openxmlformats.org/officeDocument/2006/relationships/customXml" Target="../ink/ink35.xml"/><Relationship Id="rId30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42.xml"/><Relationship Id="rId18" Type="http://schemas.openxmlformats.org/officeDocument/2006/relationships/image" Target="../media/image88.png"/><Relationship Id="rId3" Type="http://schemas.openxmlformats.org/officeDocument/2006/relationships/image" Target="../media/image80.png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85.png"/><Relationship Id="rId17" Type="http://schemas.openxmlformats.org/officeDocument/2006/relationships/customXml" Target="../ink/ink44.xml"/><Relationship Id="rId2" Type="http://schemas.openxmlformats.org/officeDocument/2006/relationships/image" Target="../media/image79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customXml" Target="../ink/ink41.xml"/><Relationship Id="rId24" Type="http://schemas.openxmlformats.org/officeDocument/2006/relationships/image" Target="../media/image91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84.png"/><Relationship Id="rId19" Type="http://schemas.openxmlformats.org/officeDocument/2006/relationships/customXml" Target="../ink/ink45.xml"/><Relationship Id="rId4" Type="http://schemas.openxmlformats.org/officeDocument/2006/relationships/image" Target="../media/image81.png"/><Relationship Id="rId9" Type="http://schemas.openxmlformats.org/officeDocument/2006/relationships/customXml" Target="../ink/ink40.xm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99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93.png"/><Relationship Id="rId21" Type="http://schemas.openxmlformats.org/officeDocument/2006/relationships/image" Target="../media/image103.png"/><Relationship Id="rId7" Type="http://schemas.openxmlformats.org/officeDocument/2006/relationships/image" Target="../media/image96.png"/><Relationship Id="rId12" Type="http://schemas.openxmlformats.org/officeDocument/2006/relationships/customXml" Target="../ink/ink51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2" Type="http://schemas.openxmlformats.org/officeDocument/2006/relationships/image" Target="../media/image92.png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98.png"/><Relationship Id="rId24" Type="http://schemas.openxmlformats.org/officeDocument/2006/relationships/customXml" Target="../ink/ink57.xml"/><Relationship Id="rId5" Type="http://schemas.openxmlformats.org/officeDocument/2006/relationships/image" Target="../media/image95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10" Type="http://schemas.openxmlformats.org/officeDocument/2006/relationships/customXml" Target="../ink/ink50.xml"/><Relationship Id="rId19" Type="http://schemas.openxmlformats.org/officeDocument/2006/relationships/image" Target="../media/image102.png"/><Relationship Id="rId4" Type="http://schemas.openxmlformats.org/officeDocument/2006/relationships/image" Target="../media/image94.png"/><Relationship Id="rId9" Type="http://schemas.openxmlformats.org/officeDocument/2006/relationships/image" Target="../media/image97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62.xml"/><Relationship Id="rId18" Type="http://schemas.openxmlformats.org/officeDocument/2006/relationships/image" Target="../media/image119.png"/><Relationship Id="rId26" Type="http://schemas.openxmlformats.org/officeDocument/2006/relationships/image" Target="../media/image123.png"/><Relationship Id="rId3" Type="http://schemas.openxmlformats.org/officeDocument/2006/relationships/customXml" Target="../ink/ink59.xml"/><Relationship Id="rId21" Type="http://schemas.openxmlformats.org/officeDocument/2006/relationships/customXml" Target="../ink/ink66.xml"/><Relationship Id="rId7" Type="http://schemas.openxmlformats.org/officeDocument/2006/relationships/image" Target="../media/image113.png"/><Relationship Id="rId12" Type="http://schemas.openxmlformats.org/officeDocument/2006/relationships/image" Target="../media/image116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2" Type="http://schemas.openxmlformats.org/officeDocument/2006/relationships/image" Target="../media/image109.png"/><Relationship Id="rId16" Type="http://schemas.openxmlformats.org/officeDocument/2006/relationships/image" Target="../media/image118.png"/><Relationship Id="rId20" Type="http://schemas.openxmlformats.org/officeDocument/2006/relationships/image" Target="../media/image120.png"/><Relationship Id="rId29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customXml" Target="../ink/ink61.xml"/><Relationship Id="rId24" Type="http://schemas.openxmlformats.org/officeDocument/2006/relationships/image" Target="../media/image122.png"/><Relationship Id="rId5" Type="http://schemas.openxmlformats.org/officeDocument/2006/relationships/image" Target="../media/image111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124.png"/><Relationship Id="rId10" Type="http://schemas.openxmlformats.org/officeDocument/2006/relationships/image" Target="../media/image115.png"/><Relationship Id="rId19" Type="http://schemas.openxmlformats.org/officeDocument/2006/relationships/customXml" Target="../ink/ink65.xml"/><Relationship Id="rId4" Type="http://schemas.openxmlformats.org/officeDocument/2006/relationships/image" Target="../media/image110.png"/><Relationship Id="rId9" Type="http://schemas.openxmlformats.org/officeDocument/2006/relationships/customXml" Target="../ink/ink60.xml"/><Relationship Id="rId14" Type="http://schemas.openxmlformats.org/officeDocument/2006/relationships/image" Target="../media/image117.png"/><Relationship Id="rId22" Type="http://schemas.openxmlformats.org/officeDocument/2006/relationships/image" Target="../media/image121.png"/><Relationship Id="rId27" Type="http://schemas.openxmlformats.org/officeDocument/2006/relationships/customXml" Target="../ink/ink69.xml"/><Relationship Id="rId30" Type="http://schemas.openxmlformats.org/officeDocument/2006/relationships/image" Target="../media/image1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75.xml"/><Relationship Id="rId18" Type="http://schemas.openxmlformats.org/officeDocument/2006/relationships/image" Target="../media/image135.png"/><Relationship Id="rId26" Type="http://schemas.openxmlformats.org/officeDocument/2006/relationships/image" Target="../media/image139.png"/><Relationship Id="rId3" Type="http://schemas.openxmlformats.org/officeDocument/2006/relationships/image" Target="../media/image127.png"/><Relationship Id="rId21" Type="http://schemas.openxmlformats.org/officeDocument/2006/relationships/customXml" Target="../ink/ink79.xml"/><Relationship Id="rId7" Type="http://schemas.openxmlformats.org/officeDocument/2006/relationships/customXml" Target="../ink/ink72.xml"/><Relationship Id="rId12" Type="http://schemas.openxmlformats.org/officeDocument/2006/relationships/image" Target="../media/image132.png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2" Type="http://schemas.openxmlformats.org/officeDocument/2006/relationships/image" Target="../media/image126.png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customXml" Target="../ink/ink74.xml"/><Relationship Id="rId24" Type="http://schemas.openxmlformats.org/officeDocument/2006/relationships/image" Target="../media/image138.png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28" Type="http://schemas.openxmlformats.org/officeDocument/2006/relationships/image" Target="../media/image140.png"/><Relationship Id="rId10" Type="http://schemas.openxmlformats.org/officeDocument/2006/relationships/image" Target="../media/image131.png"/><Relationship Id="rId19" Type="http://schemas.openxmlformats.org/officeDocument/2006/relationships/customXml" Target="../ink/ink78.xml"/><Relationship Id="rId4" Type="http://schemas.openxmlformats.org/officeDocument/2006/relationships/image" Target="../media/image128.png"/><Relationship Id="rId9" Type="http://schemas.openxmlformats.org/officeDocument/2006/relationships/customXml" Target="../ink/ink73.xml"/><Relationship Id="rId14" Type="http://schemas.openxmlformats.org/officeDocument/2006/relationships/image" Target="../media/image133.png"/><Relationship Id="rId22" Type="http://schemas.openxmlformats.org/officeDocument/2006/relationships/image" Target="../media/image137.png"/><Relationship Id="rId27" Type="http://schemas.openxmlformats.org/officeDocument/2006/relationships/customXml" Target="../ink/ink8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149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" Type="http://schemas.openxmlformats.org/officeDocument/2006/relationships/image" Target="../media/image144.png"/><Relationship Id="rId21" Type="http://schemas.openxmlformats.org/officeDocument/2006/relationships/image" Target="../media/image153.png"/><Relationship Id="rId7" Type="http://schemas.openxmlformats.org/officeDocument/2006/relationships/image" Target="../media/image146.png"/><Relationship Id="rId12" Type="http://schemas.openxmlformats.org/officeDocument/2006/relationships/customXml" Target="../ink/ink87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2" Type="http://schemas.openxmlformats.org/officeDocument/2006/relationships/image" Target="../media/image143.png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29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148.png"/><Relationship Id="rId24" Type="http://schemas.openxmlformats.org/officeDocument/2006/relationships/customXml" Target="../ink/ink93.xml"/><Relationship Id="rId5" Type="http://schemas.openxmlformats.org/officeDocument/2006/relationships/image" Target="../media/image145.png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95.xml"/><Relationship Id="rId10" Type="http://schemas.openxmlformats.org/officeDocument/2006/relationships/customXml" Target="../ink/ink86.xml"/><Relationship Id="rId19" Type="http://schemas.openxmlformats.org/officeDocument/2006/relationships/image" Target="../media/image152.png"/><Relationship Id="rId4" Type="http://schemas.openxmlformats.org/officeDocument/2006/relationships/customXml" Target="../ink/ink83.xml"/><Relationship Id="rId9" Type="http://schemas.openxmlformats.org/officeDocument/2006/relationships/image" Target="../media/image147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166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3" Type="http://schemas.openxmlformats.org/officeDocument/2006/relationships/image" Target="../media/image159.png"/><Relationship Id="rId21" Type="http://schemas.openxmlformats.org/officeDocument/2006/relationships/image" Target="../media/image170.png"/><Relationship Id="rId7" Type="http://schemas.openxmlformats.org/officeDocument/2006/relationships/image" Target="../media/image163.png"/><Relationship Id="rId12" Type="http://schemas.openxmlformats.org/officeDocument/2006/relationships/customXml" Target="../ink/ink98.xml"/><Relationship Id="rId17" Type="http://schemas.openxmlformats.org/officeDocument/2006/relationships/image" Target="../media/image168.png"/><Relationship Id="rId25" Type="http://schemas.openxmlformats.org/officeDocument/2006/relationships/image" Target="../media/image172.png"/><Relationship Id="rId2" Type="http://schemas.openxmlformats.org/officeDocument/2006/relationships/image" Target="../media/image158.png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24" Type="http://schemas.openxmlformats.org/officeDocument/2006/relationships/customXml" Target="../ink/ink104.xml"/><Relationship Id="rId5" Type="http://schemas.openxmlformats.org/officeDocument/2006/relationships/image" Target="../media/image161.png"/><Relationship Id="rId15" Type="http://schemas.openxmlformats.org/officeDocument/2006/relationships/image" Target="../media/image167.png"/><Relationship Id="rId23" Type="http://schemas.openxmlformats.org/officeDocument/2006/relationships/image" Target="../media/image171.png"/><Relationship Id="rId28" Type="http://schemas.openxmlformats.org/officeDocument/2006/relationships/customXml" Target="../ink/ink106.xml"/><Relationship Id="rId10" Type="http://schemas.openxmlformats.org/officeDocument/2006/relationships/customXml" Target="../ink/ink97.xml"/><Relationship Id="rId19" Type="http://schemas.openxmlformats.org/officeDocument/2006/relationships/image" Target="../media/image169.png"/><Relationship Id="rId31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4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173.png"/><Relationship Id="rId30" Type="http://schemas.openxmlformats.org/officeDocument/2006/relationships/customXml" Target="../ink/ink10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946-D4F4-40D1-AFA5-D8C5502E9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0DF29-DB13-42F9-A576-166C9DE0D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ACFF886-9842-4D30-A98E-592C1BDC2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C5CE143-565B-4CE6-9520-7315C8E1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5F7093-9018-4637-8A67-98498EF39ED7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13581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0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4400" b="1">
                <a:solidFill>
                  <a:schemeClr val="tx1"/>
                </a:solidFill>
              </a:rPr>
            </a:br>
            <a:r>
              <a:rPr lang="en-US" altLang="zh-CN" sz="4400" b="1">
                <a:solidFill>
                  <a:schemeClr val="tx1"/>
                </a:solidFill>
              </a:rPr>
              <a:t>Reinforcement Learning</a:t>
            </a:r>
            <a:endParaRPr lang="en-US" sz="4400" b="1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39D4268-F8A7-4DA7-8BF6-93E564EFF7D0}"/>
              </a:ext>
            </a:extLst>
          </p:cNvPr>
          <p:cNvSpPr txBox="1">
            <a:spLocks/>
          </p:cNvSpPr>
          <p:nvPr/>
        </p:nvSpPr>
        <p:spPr>
          <a:xfrm>
            <a:off x="735791" y="4735798"/>
            <a:ext cx="6470693" cy="845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Xiaowu Hu (SR. SDE)</a:t>
            </a:r>
          </a:p>
          <a:p>
            <a:r>
              <a:rPr lang="en-US" sz="2000"/>
              <a:t>2022-01-09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DF89EF-B36C-49A1-B932-81CA918D7B5F}"/>
              </a:ext>
            </a:extLst>
          </p:cNvPr>
          <p:cNvGrpSpPr/>
          <p:nvPr/>
        </p:nvGrpSpPr>
        <p:grpSpPr>
          <a:xfrm>
            <a:off x="9887071" y="44892"/>
            <a:ext cx="2398364" cy="599166"/>
            <a:chOff x="9911951" y="20012"/>
            <a:chExt cx="2398364" cy="5991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E2974B-B843-4C90-8222-E2DA236B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1951" y="20012"/>
              <a:ext cx="2252580" cy="588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8DAE72-E06E-4E30-9106-6412D730CBDF}"/>
                </a:ext>
              </a:extLst>
            </p:cNvPr>
            <p:cNvSpPr txBox="1"/>
            <p:nvPr/>
          </p:nvSpPr>
          <p:spPr>
            <a:xfrm>
              <a:off x="11557645" y="311401"/>
              <a:ext cx="752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E81123"/>
                  </a:solidFill>
                  <a:latin typeface="Arial Black" panose="020B0A04020102020204" pitchFamily="34" charset="0"/>
                </a:rPr>
                <a:t>FY22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1D572-6AD8-4C48-80C3-786046EC37C5}"/>
              </a:ext>
            </a:extLst>
          </p:cNvPr>
          <p:cNvSpPr txBox="1"/>
          <p:nvPr/>
        </p:nvSpPr>
        <p:spPr>
          <a:xfrm>
            <a:off x="523193" y="3200193"/>
            <a:ext cx="289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[AI + Game – Class No. 3]</a:t>
            </a:r>
          </a:p>
        </p:txBody>
      </p:sp>
    </p:spTree>
    <p:extLst>
      <p:ext uri="{BB962C8B-B14F-4D97-AF65-F5344CB8AC3E}">
        <p14:creationId xmlns:p14="http://schemas.microsoft.com/office/powerpoint/2010/main" val="62983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84AA-502C-444A-96EE-675AFAE2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马尔可夫奖励过程</a:t>
            </a:r>
            <a:br>
              <a:rPr lang="en-US" altLang="zh-CN" sz="4800"/>
            </a:br>
            <a:r>
              <a:rPr lang="zh-CN" altLang="en-US" sz="4800"/>
              <a:t>状态价值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D30F-E1CB-41BE-A215-D722640E9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MRP - Markov Reward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DC97-E6FA-475B-BD7F-7D2123CD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马尔可夫奖励过程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BBBD-AFA3-4B30-9328-405FD869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概率论研究静态问题</a:t>
            </a:r>
            <a:endParaRPr lang="en-US" altLang="zh-CN" sz="3200" dirty="0"/>
          </a:p>
          <a:p>
            <a:pPr lvl="1"/>
            <a:r>
              <a:rPr lang="zh-CN" altLang="en-US" sz="2800" dirty="0"/>
              <a:t>马尔可夫过程</a:t>
            </a:r>
            <a:endParaRPr lang="en-US" altLang="zh-CN" sz="2800" dirty="0"/>
          </a:p>
          <a:p>
            <a:pPr lvl="1"/>
            <a:r>
              <a:rPr lang="zh-CN" altLang="en-US" sz="2800" dirty="0"/>
              <a:t>马尔可夫链</a:t>
            </a:r>
            <a:endParaRPr lang="en-US" altLang="zh-CN" sz="2800" dirty="0"/>
          </a:p>
          <a:p>
            <a:pPr lvl="1"/>
            <a:r>
              <a:rPr lang="zh-CN" altLang="en-US" sz="2800" dirty="0"/>
              <a:t>状态转移矩阵</a:t>
            </a:r>
            <a:endParaRPr lang="en-US" altLang="zh-CN" sz="2800" dirty="0"/>
          </a:p>
          <a:p>
            <a:r>
              <a:rPr lang="zh-CN" altLang="en-US" sz="3200" dirty="0"/>
              <a:t>强化学习研究动态问题</a:t>
            </a:r>
            <a:endParaRPr lang="en-US" altLang="zh-CN" sz="3200" dirty="0"/>
          </a:p>
          <a:p>
            <a:pPr lvl="1"/>
            <a:r>
              <a:rPr lang="en-US" altLang="zh-CN" sz="2800" dirty="0"/>
              <a:t>Reward</a:t>
            </a:r>
            <a:r>
              <a:rPr lang="zh-CN" altLang="en-US" sz="2800" dirty="0"/>
              <a:t>：给每个状态定义即时奖励值</a:t>
            </a:r>
            <a:endParaRPr lang="en-US" altLang="zh-CN" sz="2800" dirty="0"/>
          </a:p>
          <a:p>
            <a:pPr lvl="1"/>
            <a:r>
              <a:rPr lang="en-US" altLang="zh-CN" sz="2800" dirty="0"/>
              <a:t>Episode</a:t>
            </a:r>
            <a:r>
              <a:rPr lang="zh-CN" altLang="en-US" sz="2800" dirty="0"/>
              <a:t>：给整个过程定义分幕</a:t>
            </a:r>
            <a:endParaRPr lang="en-US" altLang="zh-CN" sz="2800" dirty="0"/>
          </a:p>
          <a:p>
            <a:pPr lvl="1"/>
            <a:r>
              <a:rPr lang="en-US" altLang="zh-CN" sz="2800" dirty="0"/>
              <a:t>Gain</a:t>
            </a:r>
            <a:r>
              <a:rPr lang="zh-CN" altLang="en-US" sz="2800" dirty="0"/>
              <a:t>：给整个过程定义（长期）回报</a:t>
            </a:r>
            <a:endParaRPr lang="en-US" altLang="zh-CN" sz="2800" dirty="0"/>
          </a:p>
          <a:p>
            <a:pPr lvl="1"/>
            <a:r>
              <a:rPr lang="en-US" altLang="zh-CN" sz="2800" dirty="0"/>
              <a:t>Value</a:t>
            </a:r>
            <a:r>
              <a:rPr lang="zh-CN" altLang="en-US" sz="2800" dirty="0"/>
              <a:t>：给每个状态定义价值函数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6470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13D6-762F-484C-8858-69C2E9B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状态奖励值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7746-1E55-4043-A896-B82D6078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786" y="1825625"/>
            <a:ext cx="4829014" cy="4351338"/>
          </a:xfrm>
        </p:spPr>
        <p:txBody>
          <a:bodyPr/>
          <a:lstStyle/>
          <a:p>
            <a:r>
              <a:rPr lang="zh-CN" altLang="en-US" dirty="0"/>
              <a:t>起点：</a:t>
            </a:r>
            <a:r>
              <a:rPr lang="en-US" altLang="zh-CN" dirty="0"/>
              <a:t>R=0</a:t>
            </a:r>
          </a:p>
          <a:p>
            <a:r>
              <a:rPr lang="zh-CN" altLang="en-US" dirty="0"/>
              <a:t>正常滑行：</a:t>
            </a:r>
            <a:r>
              <a:rPr lang="en-US" altLang="zh-CN" dirty="0"/>
              <a:t>R=0</a:t>
            </a:r>
          </a:p>
          <a:p>
            <a:r>
              <a:rPr lang="zh-CN" altLang="en-US" dirty="0"/>
              <a:t>掉入冰洞：</a:t>
            </a:r>
            <a:r>
              <a:rPr lang="en-US" altLang="zh-CN" dirty="0"/>
              <a:t>R=-1</a:t>
            </a:r>
          </a:p>
          <a:p>
            <a:r>
              <a:rPr lang="zh-CN" altLang="en-US" dirty="0"/>
              <a:t>到达终点：</a:t>
            </a:r>
            <a:r>
              <a:rPr lang="en-US" altLang="zh-CN" dirty="0"/>
              <a:t>R=+5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3A9B23-F809-47F9-B071-2F393E678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416479"/>
              </p:ext>
            </p:extLst>
          </p:nvPr>
        </p:nvGraphicFramePr>
        <p:xfrm>
          <a:off x="1107859" y="1711418"/>
          <a:ext cx="4559356" cy="45797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839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zh-CN" altLang="en-US" sz="2800"/>
                        <a:t>起点</a:t>
                      </a:r>
                      <a:endParaRPr lang="en-US" altLang="zh-CN" sz="2800"/>
                    </a:p>
                    <a:p>
                      <a:pPr algn="ctr"/>
                      <a:r>
                        <a:rPr lang="en-US" sz="1800"/>
                        <a:t>R=0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chemeClr val="accent2"/>
                          </a:solidFill>
                        </a:rPr>
                        <a:t>滑行</a:t>
                      </a:r>
                      <a:endParaRPr lang="en-US" altLang="zh-CN" sz="280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R=0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/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rgbClr val="92D050"/>
                          </a:solidFill>
                        </a:rPr>
                        <a:t>终点</a:t>
                      </a:r>
                      <a:endParaRPr lang="en-US" altLang="zh-CN" sz="280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rgbClr val="92D050"/>
                          </a:solidFill>
                        </a:rPr>
                        <a:t>R=+5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6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D02B-6169-41DC-BF86-052A13F9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转移概率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2085BA-011B-47FB-9094-25093E24F4EB}"/>
              </a:ext>
            </a:extLst>
          </p:cNvPr>
          <p:cNvSpPr txBox="1">
            <a:spLocks/>
          </p:cNvSpPr>
          <p:nvPr/>
        </p:nvSpPr>
        <p:spPr>
          <a:xfrm>
            <a:off x="1088613" y="1881207"/>
            <a:ext cx="48290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角：</a:t>
            </a:r>
            <a:r>
              <a:rPr lang="en-US" altLang="zh-CN"/>
              <a:t>S</a:t>
            </a:r>
            <a:r>
              <a:rPr lang="en-US" altLang="zh-CN" sz="2000"/>
              <a:t>a</a:t>
            </a:r>
            <a:r>
              <a:rPr lang="zh-CN" altLang="en-US"/>
              <a:t>，两种可能，</a:t>
            </a:r>
            <a:r>
              <a:rPr lang="en-US" altLang="zh-CN"/>
              <a:t>1/2</a:t>
            </a:r>
          </a:p>
          <a:p>
            <a:r>
              <a:rPr lang="zh-CN" altLang="en-US"/>
              <a:t>边：</a:t>
            </a:r>
            <a:r>
              <a:rPr lang="en-US" altLang="zh-CN"/>
              <a:t>S</a:t>
            </a:r>
            <a:r>
              <a:rPr lang="en-US" altLang="zh-CN" sz="2000"/>
              <a:t>b</a:t>
            </a:r>
            <a:r>
              <a:rPr lang="zh-CN" altLang="en-US"/>
              <a:t>，三种可能，</a:t>
            </a:r>
            <a:r>
              <a:rPr lang="en-US" altLang="zh-CN"/>
              <a:t>1/3</a:t>
            </a:r>
          </a:p>
          <a:p>
            <a:r>
              <a:rPr lang="zh-CN" altLang="en-US"/>
              <a:t>中心：</a:t>
            </a:r>
            <a:r>
              <a:rPr lang="en-US" altLang="zh-CN"/>
              <a:t>S</a:t>
            </a:r>
            <a:r>
              <a:rPr lang="en-US" altLang="zh-CN" sz="2000"/>
              <a:t>c</a:t>
            </a:r>
            <a:r>
              <a:rPr lang="zh-CN" altLang="en-US"/>
              <a:t>，四种可能，</a:t>
            </a:r>
            <a:r>
              <a:rPr lang="en-US" altLang="zh-CN"/>
              <a:t>1/4</a:t>
            </a:r>
          </a:p>
          <a:p>
            <a:r>
              <a:rPr lang="zh-CN" altLang="en-US"/>
              <a:t>终点：不再转移</a:t>
            </a:r>
            <a:endParaRPr lang="en-US" altLang="zh-CN"/>
          </a:p>
          <a:p>
            <a:pPr lvl="1"/>
            <a:r>
              <a:rPr lang="zh-CN" altLang="en-US"/>
              <a:t>或者以</a:t>
            </a:r>
            <a:r>
              <a:rPr lang="en-US" altLang="zh-CN"/>
              <a:t>100%</a:t>
            </a:r>
            <a:r>
              <a:rPr lang="zh-CN" altLang="en-US"/>
              <a:t>概率转移到自身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D804C6-2E45-4C5A-9562-084C4EA08C28}"/>
              </a:ext>
            </a:extLst>
          </p:cNvPr>
          <p:cNvGrpSpPr/>
          <p:nvPr/>
        </p:nvGrpSpPr>
        <p:grpSpPr>
          <a:xfrm>
            <a:off x="6160870" y="1584960"/>
            <a:ext cx="5076949" cy="4104839"/>
            <a:chOff x="5415082" y="1584960"/>
            <a:chExt cx="5076949" cy="410483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256FA2-231B-46A9-A652-2053B580AD32}"/>
                </a:ext>
              </a:extLst>
            </p:cNvPr>
            <p:cNvSpPr/>
            <p:nvPr/>
          </p:nvSpPr>
          <p:spPr>
            <a:xfrm>
              <a:off x="5829300" y="1924367"/>
              <a:ext cx="533400" cy="55626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sz="1100"/>
                <a:t>a</a:t>
              </a:r>
              <a:endParaRPr lang="en-US" sz="24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26F01D-233D-40F9-A65F-6DFCC4963B70}"/>
                </a:ext>
              </a:extLst>
            </p:cNvPr>
            <p:cNvSpPr/>
            <p:nvPr/>
          </p:nvSpPr>
          <p:spPr>
            <a:xfrm>
              <a:off x="7207811" y="1916747"/>
              <a:ext cx="533400" cy="5562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S’1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5D80A-6252-45CC-90B2-9B801DA330BD}"/>
                </a:ext>
              </a:extLst>
            </p:cNvPr>
            <p:cNvSpPr/>
            <p:nvPr/>
          </p:nvSpPr>
          <p:spPr>
            <a:xfrm>
              <a:off x="5829300" y="3303270"/>
              <a:ext cx="533400" cy="5562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S’2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A1CF09-FE65-4C37-A2FE-E5C4EC369D1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6362700" y="2194877"/>
              <a:ext cx="845111" cy="7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30BE54-358F-472B-B2E8-1851AD4C4A66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6096000" y="2480627"/>
              <a:ext cx="0" cy="822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6A7607-596D-4FE0-B0D7-F88A341C26FB}"/>
                </a:ext>
              </a:extLst>
            </p:cNvPr>
            <p:cNvSpPr/>
            <p:nvPr/>
          </p:nvSpPr>
          <p:spPr>
            <a:xfrm>
              <a:off x="8580120" y="1916747"/>
              <a:ext cx="533400" cy="55626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sz="1000"/>
                <a:t>b</a:t>
              </a: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06A381A-BB57-48FE-9C57-03B4C75D12AC}"/>
                </a:ext>
              </a:extLst>
            </p:cNvPr>
            <p:cNvSpPr/>
            <p:nvPr/>
          </p:nvSpPr>
          <p:spPr>
            <a:xfrm>
              <a:off x="9958631" y="1916747"/>
              <a:ext cx="533400" cy="5562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S’3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A4E5DD-1187-44AE-B900-93B3D6CABCA2}"/>
                </a:ext>
              </a:extLst>
            </p:cNvPr>
            <p:cNvSpPr/>
            <p:nvPr/>
          </p:nvSpPr>
          <p:spPr>
            <a:xfrm>
              <a:off x="8580120" y="3303270"/>
              <a:ext cx="533400" cy="5562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S’4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C9E61E-29C5-4F56-966D-B4AACD8A68E2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9113520" y="2194877"/>
              <a:ext cx="8451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6E4D49-D8F8-4A03-9FCC-7B5576906C24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>
              <a:off x="8846820" y="2473007"/>
              <a:ext cx="0" cy="830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689AC4-A6F5-4B1A-93DF-C2CBBCB2F0CF}"/>
                </a:ext>
              </a:extLst>
            </p:cNvPr>
            <p:cNvCxnSpPr>
              <a:cxnSpLocks/>
              <a:stCxn id="19" idx="2"/>
              <a:endCxn id="9" idx="6"/>
            </p:cNvCxnSpPr>
            <p:nvPr/>
          </p:nvCxnSpPr>
          <p:spPr>
            <a:xfrm flipH="1">
              <a:off x="7741211" y="2194877"/>
              <a:ext cx="8389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E5A464-175D-432F-99FD-B2423D847C84}"/>
                </a:ext>
              </a:extLst>
            </p:cNvPr>
            <p:cNvSpPr/>
            <p:nvPr/>
          </p:nvSpPr>
          <p:spPr>
            <a:xfrm>
              <a:off x="7210588" y="3299777"/>
              <a:ext cx="533400" cy="55626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r>
                <a:rPr lang="en-US" altLang="zh-CN" sz="1200"/>
                <a:t>c</a:t>
              </a:r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69627B-448A-4805-BF34-3FFD2B66D9A1}"/>
                </a:ext>
              </a:extLst>
            </p:cNvPr>
            <p:cNvSpPr/>
            <p:nvPr/>
          </p:nvSpPr>
          <p:spPr>
            <a:xfrm>
              <a:off x="7207811" y="4674870"/>
              <a:ext cx="533400" cy="5562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S’5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749ACBB-AD23-4682-AA2F-3956D1730062}"/>
                </a:ext>
              </a:extLst>
            </p:cNvPr>
            <p:cNvCxnSpPr>
              <a:cxnSpLocks/>
              <a:stCxn id="36" idx="0"/>
              <a:endCxn id="9" idx="4"/>
            </p:cNvCxnSpPr>
            <p:nvPr/>
          </p:nvCxnSpPr>
          <p:spPr>
            <a:xfrm flipH="1" flipV="1">
              <a:off x="7474511" y="2473007"/>
              <a:ext cx="2777" cy="826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2ED5E93-D66E-4CDE-B2E6-E83228F7BEC9}"/>
                </a:ext>
              </a:extLst>
            </p:cNvPr>
            <p:cNvCxnSpPr>
              <a:cxnSpLocks/>
              <a:stCxn id="36" idx="2"/>
              <a:endCxn id="11" idx="6"/>
            </p:cNvCxnSpPr>
            <p:nvPr/>
          </p:nvCxnSpPr>
          <p:spPr>
            <a:xfrm flipH="1">
              <a:off x="6362700" y="3577907"/>
              <a:ext cx="847888" cy="34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3E8711-A281-478E-B06A-F2498FEBD817}"/>
                </a:ext>
              </a:extLst>
            </p:cNvPr>
            <p:cNvCxnSpPr>
              <a:cxnSpLocks/>
              <a:stCxn id="36" idx="6"/>
              <a:endCxn id="23" idx="2"/>
            </p:cNvCxnSpPr>
            <p:nvPr/>
          </p:nvCxnSpPr>
          <p:spPr>
            <a:xfrm>
              <a:off x="7743988" y="3577907"/>
              <a:ext cx="836132" cy="34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2E6E3FB-7197-4E06-B724-49D2E5EF3B3B}"/>
                </a:ext>
              </a:extLst>
            </p:cNvPr>
            <p:cNvCxnSpPr>
              <a:cxnSpLocks/>
              <a:stCxn id="36" idx="4"/>
              <a:endCxn id="38" idx="0"/>
            </p:cNvCxnSpPr>
            <p:nvPr/>
          </p:nvCxnSpPr>
          <p:spPr>
            <a:xfrm flipH="1">
              <a:off x="7474511" y="3856037"/>
              <a:ext cx="2777" cy="8188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0F13511-CEEB-423F-9B3D-5D53A8C18488}"/>
                </a:ext>
              </a:extLst>
            </p:cNvPr>
            <p:cNvSpPr txBox="1"/>
            <p:nvPr/>
          </p:nvSpPr>
          <p:spPr>
            <a:xfrm>
              <a:off x="6313651" y="202354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8D6C41-DC0B-49F4-894E-3A735BEFF6AE}"/>
                </a:ext>
              </a:extLst>
            </p:cNvPr>
            <p:cNvSpPr txBox="1"/>
            <p:nvPr/>
          </p:nvSpPr>
          <p:spPr>
            <a:xfrm>
              <a:off x="5862161" y="244214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99810-B6E5-42ED-992F-0AC9B4D958F0}"/>
                </a:ext>
              </a:extLst>
            </p:cNvPr>
            <p:cNvSpPr txBox="1"/>
            <p:nvPr/>
          </p:nvSpPr>
          <p:spPr>
            <a:xfrm>
              <a:off x="8188463" y="201930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E2D1DB-7EC4-4F82-AB69-C29A78DCA8BE}"/>
                </a:ext>
              </a:extLst>
            </p:cNvPr>
            <p:cNvSpPr txBox="1"/>
            <p:nvPr/>
          </p:nvSpPr>
          <p:spPr>
            <a:xfrm>
              <a:off x="8630683" y="2403733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8492CB-2DC4-4B0C-9221-9572BDBD4B70}"/>
                </a:ext>
              </a:extLst>
            </p:cNvPr>
            <p:cNvSpPr txBox="1"/>
            <p:nvPr/>
          </p:nvSpPr>
          <p:spPr>
            <a:xfrm>
              <a:off x="9037296" y="2011163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E7D621-DCD9-44B3-A01B-E885C6640A2C}"/>
                </a:ext>
              </a:extLst>
            </p:cNvPr>
            <p:cNvSpPr txBox="1"/>
            <p:nvPr/>
          </p:nvSpPr>
          <p:spPr>
            <a:xfrm>
              <a:off x="7689061" y="3375124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46169E-C8B3-4409-BD01-BA2A072E0482}"/>
                </a:ext>
              </a:extLst>
            </p:cNvPr>
            <p:cNvSpPr txBox="1"/>
            <p:nvPr/>
          </p:nvSpPr>
          <p:spPr>
            <a:xfrm>
              <a:off x="7260628" y="295267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33F8891-8B6C-433E-A343-25BDBF3EB0FA}"/>
                </a:ext>
              </a:extLst>
            </p:cNvPr>
            <p:cNvSpPr txBox="1"/>
            <p:nvPr/>
          </p:nvSpPr>
          <p:spPr>
            <a:xfrm>
              <a:off x="6810456" y="3375124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AFDF1CD-8450-483E-AC2A-50D0B24C4868}"/>
                </a:ext>
              </a:extLst>
            </p:cNvPr>
            <p:cNvSpPr txBox="1"/>
            <p:nvPr/>
          </p:nvSpPr>
          <p:spPr>
            <a:xfrm>
              <a:off x="7229730" y="381043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</a:rPr>
                <a:t>1/4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366E76D-9CB1-4817-92D9-92AB0515C0DA}"/>
                </a:ext>
              </a:extLst>
            </p:cNvPr>
            <p:cNvSpPr/>
            <p:nvPr/>
          </p:nvSpPr>
          <p:spPr>
            <a:xfrm>
              <a:off x="8602991" y="4674870"/>
              <a:ext cx="533400" cy="55626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</a:t>
              </a:r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B0D96AC-AC49-480E-8B99-5B52D4B349C8}"/>
                </a:ext>
              </a:extLst>
            </p:cNvPr>
            <p:cNvSpPr txBox="1"/>
            <p:nvPr/>
          </p:nvSpPr>
          <p:spPr>
            <a:xfrm>
              <a:off x="8546525" y="53204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终点</a:t>
              </a:r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5B56168-08CF-4BDB-9EB5-5FAB65E165D3}"/>
                </a:ext>
              </a:extLst>
            </p:cNvPr>
            <p:cNvSpPr txBox="1"/>
            <p:nvPr/>
          </p:nvSpPr>
          <p:spPr>
            <a:xfrm>
              <a:off x="5415082" y="17320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角</a:t>
              </a:r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2A39AD-DE36-4DF2-B473-A19DAFCCBFC9}"/>
                </a:ext>
              </a:extLst>
            </p:cNvPr>
            <p:cNvSpPr txBox="1"/>
            <p:nvPr/>
          </p:nvSpPr>
          <p:spPr>
            <a:xfrm>
              <a:off x="8630683" y="15849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边</a:t>
              </a:r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A4FA89B-2A67-40DA-9998-9C0127BF33A5}"/>
                </a:ext>
              </a:extLst>
            </p:cNvPr>
            <p:cNvSpPr txBox="1"/>
            <p:nvPr/>
          </p:nvSpPr>
          <p:spPr>
            <a:xfrm>
              <a:off x="6717831" y="380734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中心</a:t>
              </a:r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C7ABE8-D70E-48E1-902A-599DF08D0612}"/>
                  </a:ext>
                </a:extLst>
              </p14:cNvPr>
              <p14:cNvContentPartPr/>
              <p14:nvPr/>
            </p14:nvContentPartPr>
            <p14:xfrm>
              <a:off x="5691871" y="1341248"/>
              <a:ext cx="3063960" cy="280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C7ABE8-D70E-48E1-902A-599DF08D0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871" y="1332248"/>
                <a:ext cx="3081600" cy="28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073FF9-F32B-4EBB-B733-18B45F61DE02}"/>
                  </a:ext>
                </a:extLst>
              </p14:cNvPr>
              <p14:cNvContentPartPr/>
              <p14:nvPr/>
            </p14:nvContentPartPr>
            <p14:xfrm>
              <a:off x="7546231" y="1387688"/>
              <a:ext cx="4245120" cy="2706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073FF9-F32B-4EBB-B733-18B45F61DE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7231" y="1378687"/>
                <a:ext cx="4262760" cy="2724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050DCE-3820-4C42-89E8-8A5CAEF118B8}"/>
                  </a:ext>
                </a:extLst>
              </p14:cNvPr>
              <p14:cNvContentPartPr/>
              <p14:nvPr/>
            </p14:nvContentPartPr>
            <p14:xfrm>
              <a:off x="6342031" y="1731848"/>
              <a:ext cx="3782520" cy="381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050DCE-3820-4C42-89E8-8A5CAEF118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3031" y="1722848"/>
                <a:ext cx="3800160" cy="38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153F4F-B1F7-4627-9AEC-B13E8AC10CEF}"/>
                  </a:ext>
                </a:extLst>
              </p14:cNvPr>
              <p14:cNvContentPartPr/>
              <p14:nvPr/>
            </p14:nvContentPartPr>
            <p14:xfrm>
              <a:off x="8679658" y="4302769"/>
              <a:ext cx="1871640" cy="1692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153F4F-B1F7-4627-9AEC-B13E8AC10C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0658" y="4293771"/>
                <a:ext cx="1889280" cy="17096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7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13D6-762F-484C-8858-69C2E9B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实例：滑冰（分幕）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7746-1E55-4043-A896-B82D6078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786" y="1825625"/>
            <a:ext cx="4829014" cy="4351338"/>
          </a:xfrm>
        </p:spPr>
        <p:txBody>
          <a:bodyPr/>
          <a:lstStyle/>
          <a:p>
            <a:r>
              <a:rPr lang="zh-CN" altLang="en-US"/>
              <a:t>状态（方格）有三类</a:t>
            </a:r>
            <a:endParaRPr lang="en-US" altLang="zh-CN"/>
          </a:p>
          <a:p>
            <a:pPr lvl="1"/>
            <a:r>
              <a:rPr lang="zh-CN" altLang="en-US"/>
              <a:t>起点</a:t>
            </a:r>
            <a:endParaRPr lang="en-US" altLang="zh-CN"/>
          </a:p>
          <a:p>
            <a:pPr lvl="1"/>
            <a:r>
              <a:rPr lang="zh-CN" altLang="en-US"/>
              <a:t>正常冰面</a:t>
            </a:r>
            <a:endParaRPr lang="en-US" altLang="zh-CN"/>
          </a:p>
          <a:p>
            <a:pPr lvl="1"/>
            <a:r>
              <a:rPr lang="zh-CN" altLang="en-US"/>
              <a:t>终点</a:t>
            </a:r>
            <a:endParaRPr lang="en-US"/>
          </a:p>
          <a:p>
            <a:r>
              <a:rPr lang="zh-CN" altLang="en-US"/>
              <a:t>起点有一个</a:t>
            </a:r>
            <a:endParaRPr lang="en-US" altLang="zh-CN"/>
          </a:p>
          <a:p>
            <a:r>
              <a:rPr lang="zh-CN" altLang="en-US"/>
              <a:t>终点有两种</a:t>
            </a:r>
            <a:endParaRPr lang="en-US" altLang="zh-CN"/>
          </a:p>
          <a:p>
            <a:pPr lvl="1"/>
            <a:r>
              <a:rPr lang="zh-CN" altLang="en-US"/>
              <a:t>冰洞（失败）</a:t>
            </a:r>
            <a:endParaRPr lang="en-US" altLang="zh-CN"/>
          </a:p>
          <a:p>
            <a:pPr lvl="1"/>
            <a:r>
              <a:rPr lang="zh-CN" altLang="en-US"/>
              <a:t>终点（成功）</a:t>
            </a:r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D0C987-2239-4F60-AB4A-1BB7535D58FD}"/>
              </a:ext>
            </a:extLst>
          </p:cNvPr>
          <p:cNvGrpSpPr/>
          <p:nvPr/>
        </p:nvGrpSpPr>
        <p:grpSpPr>
          <a:xfrm>
            <a:off x="1107859" y="1913123"/>
            <a:ext cx="4559356" cy="4579752"/>
            <a:chOff x="1107859" y="1913123"/>
            <a:chExt cx="4559356" cy="4579752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CE9F90CD-8E7E-4F75-9992-4BDF192997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6766406"/>
                </p:ext>
              </p:extLst>
            </p:nvPr>
          </p:nvGraphicFramePr>
          <p:xfrm>
            <a:off x="1107859" y="1913123"/>
            <a:ext cx="4559356" cy="4579752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1139839">
                    <a:extLst>
                      <a:ext uri="{9D8B030D-6E8A-4147-A177-3AD203B41FA5}">
                        <a16:colId xmlns:a16="http://schemas.microsoft.com/office/drawing/2014/main" val="518598447"/>
                      </a:ext>
                    </a:extLst>
                  </a:gridCol>
                  <a:gridCol w="1139839">
                    <a:extLst>
                      <a:ext uri="{9D8B030D-6E8A-4147-A177-3AD203B41FA5}">
                        <a16:colId xmlns:a16="http://schemas.microsoft.com/office/drawing/2014/main" val="165507838"/>
                      </a:ext>
                    </a:extLst>
                  </a:gridCol>
                  <a:gridCol w="1139839">
                    <a:extLst>
                      <a:ext uri="{9D8B030D-6E8A-4147-A177-3AD203B41FA5}">
                        <a16:colId xmlns:a16="http://schemas.microsoft.com/office/drawing/2014/main" val="2227683511"/>
                      </a:ext>
                    </a:extLst>
                  </a:gridCol>
                  <a:gridCol w="1139839">
                    <a:extLst>
                      <a:ext uri="{9D8B030D-6E8A-4147-A177-3AD203B41FA5}">
                        <a16:colId xmlns:a16="http://schemas.microsoft.com/office/drawing/2014/main" val="3801500360"/>
                      </a:ext>
                    </a:extLst>
                  </a:gridCol>
                </a:tblGrid>
                <a:tr h="1144938">
                  <a:tc>
                    <a:txBody>
                      <a:bodyPr/>
                      <a:lstStyle/>
                      <a:p>
                        <a:r>
                          <a:rPr lang="en-US"/>
                          <a:t>0</a:t>
                        </a:r>
                      </a:p>
                      <a:p>
                        <a:pPr algn="ctr"/>
                        <a:r>
                          <a:rPr lang="zh-CN" altLang="en-US" sz="2800"/>
                          <a:t>起点</a:t>
                        </a:r>
                        <a:endParaRPr lang="en-US" sz="28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2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800">
                            <a:solidFill>
                              <a:srgbClr val="FF0000"/>
                            </a:solidFill>
                          </a:rPr>
                          <a:t>冰洞</a:t>
                        </a:r>
                        <a:endParaRPr lang="en-US" sz="1800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34472092"/>
                    </a:ext>
                  </a:extLst>
                </a:tr>
                <a:tr h="1144938">
                  <a:tc>
                    <a:txBody>
                      <a:bodyPr/>
                      <a:lstStyle/>
                      <a:p>
                        <a:r>
                          <a:rPr lang="en-US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6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99465487"/>
                    </a:ext>
                  </a:extLst>
                </a:tr>
                <a:tr h="1144938">
                  <a:tc>
                    <a:txBody>
                      <a:bodyPr/>
                      <a:lstStyle/>
                      <a:p>
                        <a:r>
                          <a:rPr lang="en-US"/>
                          <a:t>8</a:t>
                        </a:r>
                      </a:p>
                      <a:p>
                        <a:pPr algn="ctr"/>
                        <a:r>
                          <a:rPr lang="zh-CN" altLang="en-US" sz="2800">
                            <a:solidFill>
                              <a:srgbClr val="FF0000"/>
                            </a:solidFill>
                          </a:rPr>
                          <a:t>冰洞</a:t>
                        </a:r>
                        <a:endParaRPr lang="en-US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9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/>
                          <a:t>10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800">
                            <a:solidFill>
                              <a:srgbClr val="FF0000"/>
                            </a:solidFill>
                          </a:rPr>
                          <a:t>冰洞</a:t>
                        </a:r>
                        <a:endParaRPr lang="en-US" sz="2800">
                          <a:solidFill>
                            <a:srgbClr val="FF0000"/>
                          </a:solidFill>
                        </a:endParaRPr>
                      </a:p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11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28006537"/>
                    </a:ext>
                  </a:extLst>
                </a:tr>
                <a:tr h="1144938">
                  <a:tc>
                    <a:txBody>
                      <a:bodyPr/>
                      <a:lstStyle/>
                      <a:p>
                        <a:r>
                          <a:rPr lang="en-US"/>
                          <a:t>12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2800"/>
                      </a:p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13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14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/>
                          <a:t>15</a:t>
                        </a:r>
                      </a:p>
                      <a:p>
                        <a:pPr algn="ctr"/>
                        <a:r>
                          <a:rPr lang="zh-CN" altLang="en-US" sz="2800">
                            <a:solidFill>
                              <a:srgbClr val="FF0000"/>
                            </a:solidFill>
                          </a:rPr>
                          <a:t>终点</a:t>
                        </a:r>
                        <a:endParaRPr lang="en-US" sz="1600">
                          <a:solidFill>
                            <a:srgbClr val="FF0000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ysDot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8213689"/>
                    </a:ext>
                  </a:extLst>
                </a:tr>
              </a:tbl>
            </a:graphicData>
          </a:graphic>
        </p:graphicFrame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6D1B64-C5D9-4E69-84AF-C31D1D659234}"/>
                </a:ext>
              </a:extLst>
            </p:cNvPr>
            <p:cNvSpPr/>
            <p:nvPr/>
          </p:nvSpPr>
          <p:spPr>
            <a:xfrm>
              <a:off x="1859797" y="2611465"/>
              <a:ext cx="1241616" cy="2054444"/>
            </a:xfrm>
            <a:custGeom>
              <a:avLst/>
              <a:gdLst>
                <a:gd name="connsiteX0" fmla="*/ 0 w 1241616"/>
                <a:gd name="connsiteY0" fmla="*/ 0 h 3324387"/>
                <a:gd name="connsiteX1" fmla="*/ 1239864 w 1241616"/>
                <a:gd name="connsiteY1" fmla="*/ 2347994 h 3324387"/>
                <a:gd name="connsiteX2" fmla="*/ 216976 w 1241616"/>
                <a:gd name="connsiteY2" fmla="*/ 3324387 h 332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1616" h="3324387">
                  <a:moveTo>
                    <a:pt x="0" y="0"/>
                  </a:moveTo>
                  <a:cubicBezTo>
                    <a:pt x="601850" y="896965"/>
                    <a:pt x="1203701" y="1793930"/>
                    <a:pt x="1239864" y="2347994"/>
                  </a:cubicBezTo>
                  <a:cubicBezTo>
                    <a:pt x="1276027" y="2902058"/>
                    <a:pt x="746501" y="3113222"/>
                    <a:pt x="216976" y="332438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553E212-FE63-4DEB-A5CC-1A718CAF85A3}"/>
                </a:ext>
              </a:extLst>
            </p:cNvPr>
            <p:cNvSpPr/>
            <p:nvPr/>
          </p:nvSpPr>
          <p:spPr>
            <a:xfrm>
              <a:off x="1561237" y="2541722"/>
              <a:ext cx="2096363" cy="2390333"/>
            </a:xfrm>
            <a:custGeom>
              <a:avLst/>
              <a:gdLst>
                <a:gd name="connsiteX0" fmla="*/ 120329 w 2096363"/>
                <a:gd name="connsiteY0" fmla="*/ 0 h 2390333"/>
                <a:gd name="connsiteX1" fmla="*/ 97082 w 2096363"/>
                <a:gd name="connsiteY1" fmla="*/ 1077132 h 2390333"/>
                <a:gd name="connsiteX2" fmla="*/ 1181963 w 2096363"/>
                <a:gd name="connsiteY2" fmla="*/ 1224366 h 2390333"/>
                <a:gd name="connsiteX3" fmla="*/ 1321448 w 2096363"/>
                <a:gd name="connsiteY3" fmla="*/ 2278251 h 2390333"/>
                <a:gd name="connsiteX4" fmla="*/ 2096363 w 2096363"/>
                <a:gd name="connsiteY4" fmla="*/ 2309247 h 239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6363" h="2390333">
                  <a:moveTo>
                    <a:pt x="120329" y="0"/>
                  </a:moveTo>
                  <a:cubicBezTo>
                    <a:pt x="20236" y="436535"/>
                    <a:pt x="-79857" y="873071"/>
                    <a:pt x="97082" y="1077132"/>
                  </a:cubicBezTo>
                  <a:cubicBezTo>
                    <a:pt x="274021" y="1281193"/>
                    <a:pt x="977902" y="1024180"/>
                    <a:pt x="1181963" y="1224366"/>
                  </a:cubicBezTo>
                  <a:cubicBezTo>
                    <a:pt x="1386024" y="1424553"/>
                    <a:pt x="1169048" y="2097437"/>
                    <a:pt x="1321448" y="2278251"/>
                  </a:cubicBezTo>
                  <a:cubicBezTo>
                    <a:pt x="1473848" y="2459065"/>
                    <a:pt x="1785105" y="2384156"/>
                    <a:pt x="2096363" y="230924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F38F45-AAEE-4D86-8101-2C97A857739E}"/>
              </a:ext>
            </a:extLst>
          </p:cNvPr>
          <p:cNvSpPr/>
          <p:nvPr/>
        </p:nvSpPr>
        <p:spPr>
          <a:xfrm>
            <a:off x="1969477" y="2083790"/>
            <a:ext cx="3573821" cy="3980946"/>
          </a:xfrm>
          <a:custGeom>
            <a:avLst/>
            <a:gdLst>
              <a:gd name="connsiteX0" fmla="*/ 0 w 3573821"/>
              <a:gd name="connsiteY0" fmla="*/ 393685 h 3980946"/>
              <a:gd name="connsiteX1" fmla="*/ 961293 w 3573821"/>
              <a:gd name="connsiteY1" fmla="*/ 667223 h 3980946"/>
              <a:gd name="connsiteX2" fmla="*/ 1148862 w 3573821"/>
              <a:gd name="connsiteY2" fmla="*/ 1511285 h 3980946"/>
              <a:gd name="connsiteX3" fmla="*/ 3118339 w 3573821"/>
              <a:gd name="connsiteY3" fmla="*/ 1777008 h 3980946"/>
              <a:gd name="connsiteX4" fmla="*/ 3563816 w 3573821"/>
              <a:gd name="connsiteY4" fmla="*/ 237377 h 3980946"/>
              <a:gd name="connsiteX5" fmla="*/ 2860431 w 3573821"/>
              <a:gd name="connsiteY5" fmla="*/ 120146 h 3980946"/>
              <a:gd name="connsiteX6" fmla="*/ 3149600 w 3573821"/>
              <a:gd name="connsiteY6" fmla="*/ 1370608 h 3980946"/>
              <a:gd name="connsiteX7" fmla="*/ 1797539 w 3573821"/>
              <a:gd name="connsiteY7" fmla="*/ 2003654 h 3980946"/>
              <a:gd name="connsiteX8" fmla="*/ 1594339 w 3573821"/>
              <a:gd name="connsiteY8" fmla="*/ 1269008 h 3980946"/>
              <a:gd name="connsiteX9" fmla="*/ 2907324 w 3573821"/>
              <a:gd name="connsiteY9" fmla="*/ 1448762 h 3980946"/>
              <a:gd name="connsiteX10" fmla="*/ 3157416 w 3573821"/>
              <a:gd name="connsiteY10" fmla="*/ 2542916 h 3980946"/>
              <a:gd name="connsiteX11" fmla="*/ 2915139 w 3573821"/>
              <a:gd name="connsiteY11" fmla="*/ 3691777 h 3980946"/>
              <a:gd name="connsiteX12" fmla="*/ 2758831 w 3573821"/>
              <a:gd name="connsiteY12" fmla="*/ 3980946 h 398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73821" h="3980946">
                <a:moveTo>
                  <a:pt x="0" y="393685"/>
                </a:moveTo>
                <a:cubicBezTo>
                  <a:pt x="384908" y="437320"/>
                  <a:pt x="769816" y="480956"/>
                  <a:pt x="961293" y="667223"/>
                </a:cubicBezTo>
                <a:cubicBezTo>
                  <a:pt x="1152770" y="853490"/>
                  <a:pt x="789354" y="1326321"/>
                  <a:pt x="1148862" y="1511285"/>
                </a:cubicBezTo>
                <a:cubicBezTo>
                  <a:pt x="1508370" y="1696249"/>
                  <a:pt x="2715847" y="1989326"/>
                  <a:pt x="3118339" y="1777008"/>
                </a:cubicBezTo>
                <a:cubicBezTo>
                  <a:pt x="3520831" y="1564690"/>
                  <a:pt x="3606801" y="513521"/>
                  <a:pt x="3563816" y="237377"/>
                </a:cubicBezTo>
                <a:cubicBezTo>
                  <a:pt x="3520831" y="-38767"/>
                  <a:pt x="2929467" y="-68726"/>
                  <a:pt x="2860431" y="120146"/>
                </a:cubicBezTo>
                <a:cubicBezTo>
                  <a:pt x="2791395" y="309018"/>
                  <a:pt x="3326749" y="1056690"/>
                  <a:pt x="3149600" y="1370608"/>
                </a:cubicBezTo>
                <a:cubicBezTo>
                  <a:pt x="2972451" y="1684526"/>
                  <a:pt x="2056749" y="2020587"/>
                  <a:pt x="1797539" y="2003654"/>
                </a:cubicBezTo>
                <a:cubicBezTo>
                  <a:pt x="1538329" y="1986721"/>
                  <a:pt x="1409375" y="1361490"/>
                  <a:pt x="1594339" y="1269008"/>
                </a:cubicBezTo>
                <a:cubicBezTo>
                  <a:pt x="1779303" y="1176526"/>
                  <a:pt x="2646811" y="1236444"/>
                  <a:pt x="2907324" y="1448762"/>
                </a:cubicBezTo>
                <a:cubicBezTo>
                  <a:pt x="3167837" y="1661080"/>
                  <a:pt x="3156114" y="2169080"/>
                  <a:pt x="3157416" y="2542916"/>
                </a:cubicBezTo>
                <a:cubicBezTo>
                  <a:pt x="3158718" y="2916752"/>
                  <a:pt x="2981570" y="3452105"/>
                  <a:pt x="2915139" y="3691777"/>
                </a:cubicBezTo>
                <a:cubicBezTo>
                  <a:pt x="2848708" y="3931449"/>
                  <a:pt x="2803769" y="3956197"/>
                  <a:pt x="2758831" y="3980946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E4CC37A-191E-4110-A1F9-C81BB1650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026133"/>
              </p:ext>
            </p:extLst>
          </p:nvPr>
        </p:nvGraphicFramePr>
        <p:xfrm>
          <a:off x="1107859" y="1711418"/>
          <a:ext cx="4559356" cy="45797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839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zh-CN" altLang="en-US" sz="2800"/>
                        <a:t>起点</a:t>
                      </a:r>
                      <a:endParaRPr lang="en-US" altLang="zh-CN" sz="2800"/>
                    </a:p>
                    <a:p>
                      <a:pPr algn="ctr"/>
                      <a:r>
                        <a:rPr lang="en-US" sz="1800"/>
                        <a:t>R=0</a:t>
                      </a:r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chemeClr val="accent2"/>
                          </a:solidFill>
                        </a:rPr>
                        <a:t>滑行</a:t>
                      </a:r>
                      <a:endParaRPr lang="en-US" altLang="zh-CN" sz="280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R=0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冰洞</a:t>
                      </a:r>
                      <a:endParaRPr lang="en-US" altLang="zh-CN" sz="280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R=-1</a:t>
                      </a:r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/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zh-CN" altLang="en-US" sz="2800">
                          <a:solidFill>
                            <a:srgbClr val="92D050"/>
                          </a:solidFill>
                        </a:rPr>
                        <a:t>终点</a:t>
                      </a:r>
                      <a:endParaRPr lang="en-US" altLang="zh-CN" sz="280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rgbClr val="92D050"/>
                          </a:solidFill>
                        </a:rPr>
                        <a:t>R=+5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9F813D6-762F-484C-8858-69C2E9BB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分幕采样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7746-1E55-4043-A896-B82D6078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740" y="1825625"/>
            <a:ext cx="5052060" cy="4351338"/>
          </a:xfrm>
        </p:spPr>
        <p:txBody>
          <a:bodyPr/>
          <a:lstStyle/>
          <a:p>
            <a:r>
              <a:rPr lang="en-US" altLang="zh-CN"/>
              <a:t>0 · 4 · 5 · 9 · 10</a:t>
            </a:r>
          </a:p>
          <a:p>
            <a:r>
              <a:rPr lang="en-US" altLang="zh-CN"/>
              <a:t>0</a:t>
            </a:r>
            <a:r>
              <a:rPr lang="zh-CN" altLang="en-US"/>
              <a:t> </a:t>
            </a:r>
            <a:r>
              <a:rPr lang="en-US" altLang="zh-CN"/>
              <a:t>· 1 · 5 · 9 · 8</a:t>
            </a:r>
          </a:p>
          <a:p>
            <a:r>
              <a:rPr lang="en-US" altLang="zh-CN"/>
              <a:t>0</a:t>
            </a:r>
            <a:r>
              <a:rPr lang="zh-CN" altLang="en-US"/>
              <a:t> </a:t>
            </a:r>
            <a:r>
              <a:rPr lang="en-US" altLang="zh-CN"/>
              <a:t>· 1 · 5 · 6 · 7 · 3 · 7 · 6 · 7 · 11 · 15</a:t>
            </a:r>
          </a:p>
          <a:p>
            <a:r>
              <a:rPr lang="en-US" altLang="zh-CN"/>
              <a:t> ······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6B29B9-D647-42F6-9887-33FA1B2ECF99}"/>
              </a:ext>
            </a:extLst>
          </p:cNvPr>
          <p:cNvSpPr/>
          <p:nvPr/>
        </p:nvSpPr>
        <p:spPr>
          <a:xfrm>
            <a:off x="1814077" y="2420965"/>
            <a:ext cx="1241616" cy="2054444"/>
          </a:xfrm>
          <a:custGeom>
            <a:avLst/>
            <a:gdLst>
              <a:gd name="connsiteX0" fmla="*/ 0 w 1241616"/>
              <a:gd name="connsiteY0" fmla="*/ 0 h 3324387"/>
              <a:gd name="connsiteX1" fmla="*/ 1239864 w 1241616"/>
              <a:gd name="connsiteY1" fmla="*/ 2347994 h 3324387"/>
              <a:gd name="connsiteX2" fmla="*/ 216976 w 1241616"/>
              <a:gd name="connsiteY2" fmla="*/ 3324387 h 332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616" h="3324387">
                <a:moveTo>
                  <a:pt x="0" y="0"/>
                </a:moveTo>
                <a:cubicBezTo>
                  <a:pt x="601850" y="896965"/>
                  <a:pt x="1203701" y="1793930"/>
                  <a:pt x="1239864" y="2347994"/>
                </a:cubicBezTo>
                <a:cubicBezTo>
                  <a:pt x="1276027" y="2902058"/>
                  <a:pt x="746501" y="3113222"/>
                  <a:pt x="216976" y="332438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FFD6B4-F35A-4570-831C-75784902417D}"/>
              </a:ext>
            </a:extLst>
          </p:cNvPr>
          <p:cNvSpPr/>
          <p:nvPr/>
        </p:nvSpPr>
        <p:spPr>
          <a:xfrm>
            <a:off x="1515517" y="2351222"/>
            <a:ext cx="2096363" cy="2390333"/>
          </a:xfrm>
          <a:custGeom>
            <a:avLst/>
            <a:gdLst>
              <a:gd name="connsiteX0" fmla="*/ 120329 w 2096363"/>
              <a:gd name="connsiteY0" fmla="*/ 0 h 2390333"/>
              <a:gd name="connsiteX1" fmla="*/ 97082 w 2096363"/>
              <a:gd name="connsiteY1" fmla="*/ 1077132 h 2390333"/>
              <a:gd name="connsiteX2" fmla="*/ 1181963 w 2096363"/>
              <a:gd name="connsiteY2" fmla="*/ 1224366 h 2390333"/>
              <a:gd name="connsiteX3" fmla="*/ 1321448 w 2096363"/>
              <a:gd name="connsiteY3" fmla="*/ 2278251 h 2390333"/>
              <a:gd name="connsiteX4" fmla="*/ 2096363 w 2096363"/>
              <a:gd name="connsiteY4" fmla="*/ 2309247 h 23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363" h="2390333">
                <a:moveTo>
                  <a:pt x="120329" y="0"/>
                </a:moveTo>
                <a:cubicBezTo>
                  <a:pt x="20236" y="436535"/>
                  <a:pt x="-79857" y="873071"/>
                  <a:pt x="97082" y="1077132"/>
                </a:cubicBezTo>
                <a:cubicBezTo>
                  <a:pt x="274021" y="1281193"/>
                  <a:pt x="977902" y="1024180"/>
                  <a:pt x="1181963" y="1224366"/>
                </a:cubicBezTo>
                <a:cubicBezTo>
                  <a:pt x="1386024" y="1424553"/>
                  <a:pt x="1169048" y="2097437"/>
                  <a:pt x="1321448" y="2278251"/>
                </a:cubicBezTo>
                <a:cubicBezTo>
                  <a:pt x="1473848" y="2459065"/>
                  <a:pt x="1785105" y="2384156"/>
                  <a:pt x="2096363" y="230924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8BAECB-BB0C-4A6D-B233-887EBDDB419D}"/>
              </a:ext>
            </a:extLst>
          </p:cNvPr>
          <p:cNvSpPr/>
          <p:nvPr/>
        </p:nvSpPr>
        <p:spPr>
          <a:xfrm>
            <a:off x="2000738" y="1880592"/>
            <a:ext cx="3573821" cy="3980946"/>
          </a:xfrm>
          <a:custGeom>
            <a:avLst/>
            <a:gdLst>
              <a:gd name="connsiteX0" fmla="*/ 0 w 3573821"/>
              <a:gd name="connsiteY0" fmla="*/ 393685 h 3980946"/>
              <a:gd name="connsiteX1" fmla="*/ 961293 w 3573821"/>
              <a:gd name="connsiteY1" fmla="*/ 667223 h 3980946"/>
              <a:gd name="connsiteX2" fmla="*/ 1148862 w 3573821"/>
              <a:gd name="connsiteY2" fmla="*/ 1511285 h 3980946"/>
              <a:gd name="connsiteX3" fmla="*/ 3118339 w 3573821"/>
              <a:gd name="connsiteY3" fmla="*/ 1777008 h 3980946"/>
              <a:gd name="connsiteX4" fmla="*/ 3563816 w 3573821"/>
              <a:gd name="connsiteY4" fmla="*/ 237377 h 3980946"/>
              <a:gd name="connsiteX5" fmla="*/ 2860431 w 3573821"/>
              <a:gd name="connsiteY5" fmla="*/ 120146 h 3980946"/>
              <a:gd name="connsiteX6" fmla="*/ 3149600 w 3573821"/>
              <a:gd name="connsiteY6" fmla="*/ 1370608 h 3980946"/>
              <a:gd name="connsiteX7" fmla="*/ 1797539 w 3573821"/>
              <a:gd name="connsiteY7" fmla="*/ 2003654 h 3980946"/>
              <a:gd name="connsiteX8" fmla="*/ 1594339 w 3573821"/>
              <a:gd name="connsiteY8" fmla="*/ 1269008 h 3980946"/>
              <a:gd name="connsiteX9" fmla="*/ 2907324 w 3573821"/>
              <a:gd name="connsiteY9" fmla="*/ 1448762 h 3980946"/>
              <a:gd name="connsiteX10" fmla="*/ 3157416 w 3573821"/>
              <a:gd name="connsiteY10" fmla="*/ 2542916 h 3980946"/>
              <a:gd name="connsiteX11" fmla="*/ 2915139 w 3573821"/>
              <a:gd name="connsiteY11" fmla="*/ 3691777 h 3980946"/>
              <a:gd name="connsiteX12" fmla="*/ 2758831 w 3573821"/>
              <a:gd name="connsiteY12" fmla="*/ 3980946 h 398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73821" h="3980946">
                <a:moveTo>
                  <a:pt x="0" y="393685"/>
                </a:moveTo>
                <a:cubicBezTo>
                  <a:pt x="384908" y="437320"/>
                  <a:pt x="769816" y="480956"/>
                  <a:pt x="961293" y="667223"/>
                </a:cubicBezTo>
                <a:cubicBezTo>
                  <a:pt x="1152770" y="853490"/>
                  <a:pt x="789354" y="1326321"/>
                  <a:pt x="1148862" y="1511285"/>
                </a:cubicBezTo>
                <a:cubicBezTo>
                  <a:pt x="1508370" y="1696249"/>
                  <a:pt x="2715847" y="1989326"/>
                  <a:pt x="3118339" y="1777008"/>
                </a:cubicBezTo>
                <a:cubicBezTo>
                  <a:pt x="3520831" y="1564690"/>
                  <a:pt x="3606801" y="513521"/>
                  <a:pt x="3563816" y="237377"/>
                </a:cubicBezTo>
                <a:cubicBezTo>
                  <a:pt x="3520831" y="-38767"/>
                  <a:pt x="2929467" y="-68726"/>
                  <a:pt x="2860431" y="120146"/>
                </a:cubicBezTo>
                <a:cubicBezTo>
                  <a:pt x="2791395" y="309018"/>
                  <a:pt x="3326749" y="1056690"/>
                  <a:pt x="3149600" y="1370608"/>
                </a:cubicBezTo>
                <a:cubicBezTo>
                  <a:pt x="2972451" y="1684526"/>
                  <a:pt x="2056749" y="2020587"/>
                  <a:pt x="1797539" y="2003654"/>
                </a:cubicBezTo>
                <a:cubicBezTo>
                  <a:pt x="1538329" y="1986721"/>
                  <a:pt x="1409375" y="1361490"/>
                  <a:pt x="1594339" y="1269008"/>
                </a:cubicBezTo>
                <a:cubicBezTo>
                  <a:pt x="1779303" y="1176526"/>
                  <a:pt x="2646811" y="1236444"/>
                  <a:pt x="2907324" y="1448762"/>
                </a:cubicBezTo>
                <a:cubicBezTo>
                  <a:pt x="3167837" y="1661080"/>
                  <a:pt x="3156114" y="2169080"/>
                  <a:pt x="3157416" y="2542916"/>
                </a:cubicBezTo>
                <a:cubicBezTo>
                  <a:pt x="3158718" y="2916752"/>
                  <a:pt x="2981570" y="3452105"/>
                  <a:pt x="2915139" y="3691777"/>
                </a:cubicBezTo>
                <a:cubicBezTo>
                  <a:pt x="2848708" y="3931449"/>
                  <a:pt x="2803769" y="3956197"/>
                  <a:pt x="2758831" y="3980946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3633-E074-4783-A498-27817ED3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马尔可夫奖励过程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B70AC-EBB3-4076-9C10-66E9BFAE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49071" cy="4351338"/>
          </a:xfrm>
        </p:spPr>
        <p:txBody>
          <a:bodyPr/>
          <a:lstStyle/>
          <a:p>
            <a:r>
              <a:rPr lang="zh-CN" altLang="en-US"/>
              <a:t>奖励</a:t>
            </a:r>
            <a:endParaRPr lang="en-US" altLang="zh-CN"/>
          </a:p>
          <a:p>
            <a:r>
              <a:rPr lang="en-US"/>
              <a:t>Reward</a:t>
            </a:r>
          </a:p>
          <a:p>
            <a:endParaRPr lang="en-US"/>
          </a:p>
          <a:p>
            <a:r>
              <a:rPr lang="zh-CN" altLang="en-US"/>
              <a:t>状态</a:t>
            </a:r>
            <a:endParaRPr lang="en-US" altLang="zh-CN"/>
          </a:p>
          <a:p>
            <a:r>
              <a:rPr lang="en-US"/>
              <a:t>State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8EE5C2D-1092-4E6C-B1E2-23832E7EF0E2}"/>
              </a:ext>
            </a:extLst>
          </p:cNvPr>
          <p:cNvSpPr/>
          <p:nvPr/>
        </p:nvSpPr>
        <p:spPr>
          <a:xfrm>
            <a:off x="2538412" y="3543300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S1</a:t>
            </a:r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0A8FAA8-398D-4131-9A2B-B0AC6086021F}"/>
              </a:ext>
            </a:extLst>
          </p:cNvPr>
          <p:cNvSpPr/>
          <p:nvPr/>
        </p:nvSpPr>
        <p:spPr>
          <a:xfrm>
            <a:off x="4371997" y="3548057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S2</a:t>
            </a:r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DA6253-7948-41C8-90E1-BDBDAE70EFC0}"/>
              </a:ext>
            </a:extLst>
          </p:cNvPr>
          <p:cNvSpPr/>
          <p:nvPr/>
        </p:nvSpPr>
        <p:spPr>
          <a:xfrm>
            <a:off x="6205582" y="3543300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S3</a:t>
            </a:r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9AD9DB4-CF05-4A88-87D8-2147FE0C003E}"/>
              </a:ext>
            </a:extLst>
          </p:cNvPr>
          <p:cNvSpPr/>
          <p:nvPr/>
        </p:nvSpPr>
        <p:spPr>
          <a:xfrm>
            <a:off x="7976419" y="3529012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S4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A85E8-2959-4BE6-AD9C-0522A314BEB3}"/>
              </a:ext>
            </a:extLst>
          </p:cNvPr>
          <p:cNvSpPr/>
          <p:nvPr/>
        </p:nvSpPr>
        <p:spPr>
          <a:xfrm>
            <a:off x="9591399" y="3543300"/>
            <a:ext cx="642613" cy="6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182AA9-A46B-45F1-8D5F-C873E6ADB5E9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243262" y="3886200"/>
            <a:ext cx="1128735" cy="47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817223-7EF4-428C-B0A3-6CE7A4CC716E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6263" y="2717013"/>
            <a:ext cx="27771" cy="11406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5C0DF8-6D0D-49A9-85D9-8E691F64D6F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681269" y="3871912"/>
            <a:ext cx="87596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F4BC04-5FC2-4D73-8F84-09EE4BF97E4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10432" y="3871912"/>
            <a:ext cx="106598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7B6769-2334-41D6-A5D9-AC25613528C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74070" y="3886200"/>
            <a:ext cx="113151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ar: 7 Points 31">
            <a:extLst>
              <a:ext uri="{FF2B5EF4-FFF2-40B4-BE49-F238E27FC236}">
                <a16:creationId xmlns:a16="http://schemas.microsoft.com/office/drawing/2014/main" id="{C4E1B472-78BE-4874-9BDD-21884B117C74}"/>
              </a:ext>
            </a:extLst>
          </p:cNvPr>
          <p:cNvSpPr/>
          <p:nvPr/>
        </p:nvSpPr>
        <p:spPr>
          <a:xfrm>
            <a:off x="3118235" y="1940722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3E6F6DD6-C27F-42AE-BEB7-07008716B64A}"/>
              </a:ext>
            </a:extLst>
          </p:cNvPr>
          <p:cNvSpPr/>
          <p:nvPr/>
        </p:nvSpPr>
        <p:spPr>
          <a:xfrm>
            <a:off x="4932100" y="1958133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0646A59C-D821-4837-A059-16C748E72001}"/>
              </a:ext>
            </a:extLst>
          </p:cNvPr>
          <p:cNvSpPr/>
          <p:nvPr/>
        </p:nvSpPr>
        <p:spPr>
          <a:xfrm>
            <a:off x="6770111" y="1970879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39A495-D968-4A10-9CDA-06BEFBA95EF0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5164339" y="2734424"/>
            <a:ext cx="13560" cy="11232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519141-9D86-4318-B383-9AB7160DD30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015910" y="2747170"/>
            <a:ext cx="7377" cy="10763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r: 7 Points 33">
            <a:extLst>
              <a:ext uri="{FF2B5EF4-FFF2-40B4-BE49-F238E27FC236}">
                <a16:creationId xmlns:a16="http://schemas.microsoft.com/office/drawing/2014/main" id="{B6C72AC6-0DD0-47AE-9A62-46EDA004420E}"/>
              </a:ext>
            </a:extLst>
          </p:cNvPr>
          <p:cNvSpPr/>
          <p:nvPr/>
        </p:nvSpPr>
        <p:spPr>
          <a:xfrm>
            <a:off x="8495609" y="1961219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1AECAB-85C7-4C3F-9404-E31F6D91996C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8741408" y="2737510"/>
            <a:ext cx="7035" cy="114138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42928C2-A59A-4978-8997-8FE48115B1D0}"/>
              </a:ext>
            </a:extLst>
          </p:cNvPr>
          <p:cNvSpPr/>
          <p:nvPr/>
        </p:nvSpPr>
        <p:spPr>
          <a:xfrm>
            <a:off x="2660298" y="1690688"/>
            <a:ext cx="8160437" cy="12350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F0C62-88A8-4029-9C32-CF6111EC261F}"/>
              </a:ext>
            </a:extLst>
          </p:cNvPr>
          <p:cNvSpPr txBox="1"/>
          <p:nvPr/>
        </p:nvSpPr>
        <p:spPr>
          <a:xfrm>
            <a:off x="11486116" y="2003637"/>
            <a:ext cx="45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4A6B67-0AE8-43B6-BD94-58E52E958E98}"/>
              </a:ext>
            </a:extLst>
          </p:cNvPr>
          <p:cNvCxnSpPr>
            <a:cxnSpLocks/>
          </p:cNvCxnSpPr>
          <p:nvPr/>
        </p:nvCxnSpPr>
        <p:spPr>
          <a:xfrm flipV="1">
            <a:off x="10491564" y="2300764"/>
            <a:ext cx="997886" cy="74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7095859-29F2-4273-B766-176C4DEA491E}"/>
              </a:ext>
            </a:extLst>
          </p:cNvPr>
          <p:cNvSpPr txBox="1"/>
          <p:nvPr/>
        </p:nvSpPr>
        <p:spPr>
          <a:xfrm>
            <a:off x="1991026" y="516731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V</a:t>
            </a:r>
          </a:p>
          <a:p>
            <a:pPr algn="ctr"/>
            <a:r>
              <a:rPr lang="zh-CN" altLang="en-US" sz="3200"/>
              <a:t>价值函数</a:t>
            </a:r>
            <a:endParaRPr lang="en-US" sz="32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1BAF9B-1EEE-42FE-B3DC-59D1CA168460}"/>
              </a:ext>
            </a:extLst>
          </p:cNvPr>
          <p:cNvCxnSpPr>
            <a:cxnSpLocks/>
            <a:stCxn id="47" idx="0"/>
            <a:endCxn id="7" idx="4"/>
          </p:cNvCxnSpPr>
          <p:nvPr/>
        </p:nvCxnSpPr>
        <p:spPr>
          <a:xfrm flipH="1" flipV="1">
            <a:off x="2890837" y="4229100"/>
            <a:ext cx="13260" cy="9382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8D91ADF-3772-4D68-A7D1-8D58A2F1E87F}"/>
              </a:ext>
            </a:extLst>
          </p:cNvPr>
          <p:cNvCxnSpPr>
            <a:cxnSpLocks/>
            <a:stCxn id="42" idx="2"/>
            <a:endCxn id="47" idx="3"/>
          </p:cNvCxnSpPr>
          <p:nvPr/>
        </p:nvCxnSpPr>
        <p:spPr>
          <a:xfrm rot="5400000">
            <a:off x="6207583" y="197997"/>
            <a:ext cx="3117509" cy="7898339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E6FD37-1897-4DA1-8C49-92C0F7D9837A}"/>
              </a:ext>
            </a:extLst>
          </p:cNvPr>
          <p:cNvSpPr txBox="1"/>
          <p:nvPr/>
        </p:nvSpPr>
        <p:spPr>
          <a:xfrm>
            <a:off x="7642970" y="5087130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多次采样后得到</a:t>
            </a:r>
            <a:endParaRPr lang="en-US" altLang="zh-CN" sz="2800"/>
          </a:p>
          <a:p>
            <a:pPr algn="ctr"/>
            <a:r>
              <a:rPr lang="en-US" sz="2800"/>
              <a:t>V = E [G]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BCC5E-3D95-4661-BA58-0631268975CC}"/>
              </a:ext>
            </a:extLst>
          </p:cNvPr>
          <p:cNvSpPr txBox="1"/>
          <p:nvPr/>
        </p:nvSpPr>
        <p:spPr>
          <a:xfrm>
            <a:off x="5639912" y="29734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4D209-6DCE-4C62-8581-C773AD11264C}"/>
              </a:ext>
            </a:extLst>
          </p:cNvPr>
          <p:cNvSpPr txBox="1"/>
          <p:nvPr/>
        </p:nvSpPr>
        <p:spPr>
          <a:xfrm>
            <a:off x="10536989" y="1863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求和</a:t>
            </a:r>
            <a:endParaRPr lang="en-US"/>
          </a:p>
        </p:txBody>
      </p:sp>
      <p:sp>
        <p:nvSpPr>
          <p:cNvPr id="33" name="Star: 7 Points 32">
            <a:extLst>
              <a:ext uri="{FF2B5EF4-FFF2-40B4-BE49-F238E27FC236}">
                <a16:creationId xmlns:a16="http://schemas.microsoft.com/office/drawing/2014/main" id="{987EA42D-CE6B-4972-A375-6A53F67FA010}"/>
              </a:ext>
            </a:extLst>
          </p:cNvPr>
          <p:cNvSpPr/>
          <p:nvPr/>
        </p:nvSpPr>
        <p:spPr>
          <a:xfrm>
            <a:off x="9664235" y="1966703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  <a:p>
            <a:pPr algn="ctr"/>
            <a:r>
              <a:rPr lang="en-US" sz="1400"/>
              <a:t>T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E33E98-4BE4-49B0-8F2F-8C61D074309A}"/>
              </a:ext>
            </a:extLst>
          </p:cNvPr>
          <p:cNvCxnSpPr>
            <a:cxnSpLocks/>
            <a:stCxn id="16" idx="0"/>
            <a:endCxn id="33" idx="3"/>
          </p:cNvCxnSpPr>
          <p:nvPr/>
        </p:nvCxnSpPr>
        <p:spPr>
          <a:xfrm flipH="1" flipV="1">
            <a:off x="9910034" y="2742994"/>
            <a:ext cx="2672" cy="80030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6" grpId="0" animBg="1"/>
      <p:bldP spid="32" grpId="0" animBg="1"/>
      <p:bldP spid="3" grpId="0" animBg="1"/>
      <p:bldP spid="4" grpId="0" animBg="1"/>
      <p:bldP spid="34" grpId="0" animBg="1"/>
      <p:bldP spid="41" grpId="0" animBg="1"/>
      <p:bldP spid="42" grpId="0"/>
      <p:bldP spid="47" grpId="0"/>
      <p:bldP spid="55" grpId="0"/>
      <p:bldP spid="8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130003-5222-4875-8738-1217755C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F4FA5D-E7E1-402A-8EE3-8E4B011063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定义回报 </a:t>
                </a:r>
                <a:r>
                  <a:rPr lang="en-US" altLang="zh-CN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G </a:t>
                </a:r>
                <a:r>
                  <a:rPr lang="zh-CN" altLang="en-US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与折扣系数</a:t>
                </a:r>
                <a14:m>
                  <m:oMath xmlns:m="http://schemas.openxmlformats.org/officeDocument/2006/math">
                    <m:r>
                      <a:rPr lang="en-US" altLang="zh-CN" sz="4800" b="0" i="0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 </a:t>
                </a:r>
                <a:endParaRPr lang="en-US">
                  <a:gradFill flip="none" rotWithShape="1">
                    <a:gsLst>
                      <a:gs pos="28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  <a:tileRect/>
                  </a:gra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F4FA5D-E7E1-402A-8EE3-8E4B01106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E388DCC-9257-412E-811D-30F74D4C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0C342B5-5573-4290-AA7D-E197BF45A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27" y="2244436"/>
            <a:ext cx="4613762" cy="3215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3AA0-A7B4-4CF2-903A-AD92F63D5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在循环马尔可夫过程中，避免无穷的奖励</a:t>
                </a:r>
                <a:endParaRPr lang="en-US" altLang="zh-CN" sz="240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智能体希望尽快得到即时奖励</a:t>
                </a:r>
                <a:endParaRPr lang="en-US" altLang="zh-CN" sz="240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引入折扣系数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，使得即时奖励比未来（延迟）的奖励会获得更多的收益</a:t>
                </a:r>
                <a:endParaRPr lang="en-US" altLang="zh-CN" sz="240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en-US" altLang="zh-CN" sz="2400" b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0&lt;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&lt;1</a:t>
                </a:r>
                <a:r>
                  <a:rPr lang="zh-CN" altLang="en-US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，把未来的不确定性表示出来</a:t>
                </a:r>
                <a:endParaRPr lang="en-US" altLang="zh-CN" sz="240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当关注即时奖励时，可以设置</a:t>
                </a:r>
                <a14:m>
                  <m:oMath xmlns:m="http://schemas.openxmlformats.org/officeDocument/2006/math">
                    <m:r>
                      <a:rPr lang="zh-CN" altLang="en-US" sz="240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当更关注未来的奖励时，可以设置</a:t>
                </a:r>
                <a14:m>
                  <m:oMath xmlns:m="http://schemas.openxmlformats.org/officeDocument/2006/math">
                    <m:r>
                      <a:rPr lang="zh-CN" altLang="en-US" sz="240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3AA0-A7B4-4CF2-903A-AD92F63D5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80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A772-EF0B-492F-83E3-F1CEE6D9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计算回报值 </a:t>
            </a:r>
            <a:r>
              <a:rPr lang="en-US" altLang="zh-CN"/>
              <a:t>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6685A-AC6B-46D7-B8CE-86C47EF1D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/>
                  <a:t>(From page-15)</a:t>
                </a:r>
              </a:p>
              <a:p>
                <a:r>
                  <a:rPr lang="en-US" altLang="zh-CN" sz="2400"/>
                  <a:t>S0 · S4 · S5 · S9 · Hole-10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=1,    G(0) = 0+0+0+0+(-1) = -1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1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=0.5, G (0) = 0 + 0/2 + 0/4 + 0/8 + (-1)/16 = -1/16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=0,    G (0) = 0</a:t>
                </a:r>
                <a:endParaRPr lang="en-US" sz="2000"/>
              </a:p>
              <a:p>
                <a:r>
                  <a:rPr lang="en-US" sz="2400"/>
                  <a:t>S0 </a:t>
                </a:r>
                <a:r>
                  <a:rPr lang="en-US" altLang="zh-CN" sz="2400"/>
                  <a:t>·</a:t>
                </a:r>
                <a:r>
                  <a:rPr lang="en-US" sz="2400"/>
                  <a:t> S1 </a:t>
                </a:r>
                <a:r>
                  <a:rPr lang="en-US" altLang="zh-CN" sz="2400"/>
                  <a:t>·</a:t>
                </a:r>
                <a:r>
                  <a:rPr lang="en-US" sz="2400"/>
                  <a:t> S5 </a:t>
                </a:r>
                <a:r>
                  <a:rPr lang="en-US" altLang="zh-CN" sz="2400"/>
                  <a:t>·</a:t>
                </a:r>
                <a:r>
                  <a:rPr lang="en-US" sz="2400"/>
                  <a:t> S9 </a:t>
                </a:r>
                <a:r>
                  <a:rPr lang="en-US" altLang="zh-CN" sz="2400"/>
                  <a:t>·</a:t>
                </a:r>
                <a:r>
                  <a:rPr lang="en-US" sz="2400"/>
                  <a:t> Hole-8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1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=1,     G (0) = 0+0+0+0+(-1) = -1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1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=0.5, G (0) = 0 + 0/2 + 0/4 + 0/8 + (-1)/16 = -1/16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=0,    G (0) = 0</a:t>
                </a:r>
                <a:endParaRPr lang="en-US" sz="2000"/>
              </a:p>
              <a:p>
                <a:r>
                  <a:rPr lang="en-US" sz="2400"/>
                  <a:t>S0 </a:t>
                </a:r>
                <a:r>
                  <a:rPr lang="en-US" altLang="zh-CN" sz="2400"/>
                  <a:t>·</a:t>
                </a:r>
                <a:r>
                  <a:rPr lang="en-US" sz="2400"/>
                  <a:t> S1 </a:t>
                </a:r>
                <a:r>
                  <a:rPr lang="en-US" altLang="zh-CN" sz="2400"/>
                  <a:t>·</a:t>
                </a:r>
                <a:r>
                  <a:rPr lang="en-US" sz="2400"/>
                  <a:t> </a:t>
                </a:r>
                <a:r>
                  <a:rPr lang="en-US" altLang="zh-CN" sz="2400"/>
                  <a:t>S</a:t>
                </a:r>
                <a:r>
                  <a:rPr lang="en-US" sz="2400"/>
                  <a:t>5 </a:t>
                </a:r>
                <a:r>
                  <a:rPr lang="en-US" altLang="zh-CN" sz="2400"/>
                  <a:t>·</a:t>
                </a:r>
                <a:r>
                  <a:rPr lang="en-US" sz="2400"/>
                  <a:t> S6 </a:t>
                </a:r>
                <a:r>
                  <a:rPr lang="en-US" altLang="zh-CN" sz="2400"/>
                  <a:t>·</a:t>
                </a:r>
                <a:r>
                  <a:rPr lang="en-US" sz="2400"/>
                  <a:t> S7 </a:t>
                </a:r>
                <a:r>
                  <a:rPr lang="en-US" altLang="zh-CN" sz="2400"/>
                  <a:t>·</a:t>
                </a:r>
                <a:r>
                  <a:rPr lang="en-US" sz="2400"/>
                  <a:t> S3 </a:t>
                </a:r>
                <a:r>
                  <a:rPr lang="en-US" altLang="zh-CN" sz="2400"/>
                  <a:t>·</a:t>
                </a:r>
                <a:r>
                  <a:rPr lang="en-US" sz="2400"/>
                  <a:t> S7 </a:t>
                </a:r>
                <a:r>
                  <a:rPr lang="en-US" altLang="zh-CN" sz="2400"/>
                  <a:t>·</a:t>
                </a:r>
                <a:r>
                  <a:rPr lang="en-US" sz="2400"/>
                  <a:t> S6 </a:t>
                </a:r>
                <a:r>
                  <a:rPr lang="en-US" altLang="zh-CN" sz="2400"/>
                  <a:t>·</a:t>
                </a:r>
                <a:r>
                  <a:rPr lang="en-US" sz="2400"/>
                  <a:t> S7 </a:t>
                </a:r>
                <a:r>
                  <a:rPr lang="en-US" altLang="zh-CN" sz="2400"/>
                  <a:t>·</a:t>
                </a:r>
                <a:r>
                  <a:rPr lang="en-US" sz="2400"/>
                  <a:t> S11 </a:t>
                </a:r>
                <a:r>
                  <a:rPr lang="en-US" altLang="zh-CN" sz="2400"/>
                  <a:t>·</a:t>
                </a:r>
                <a:r>
                  <a:rPr lang="en-US" sz="2400"/>
                  <a:t> Goal-15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1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=1,     </a:t>
                </a:r>
                <a:r>
                  <a:rPr lang="en-US" sz="2000"/>
                  <a:t>G</a:t>
                </a:r>
                <a:r>
                  <a:rPr lang="en-US" altLang="zh-CN" sz="2000"/>
                  <a:t> (0)</a:t>
                </a:r>
                <a:r>
                  <a:rPr lang="en-US" sz="2000"/>
                  <a:t> = 0</a:t>
                </a:r>
                <a:r>
                  <a:rPr lang="en-US" altLang="zh-CN" sz="2000"/>
                  <a:t>+0+0+0+0+0+0+0+0+0+5 = 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1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=0.5, </a:t>
                </a:r>
                <a:r>
                  <a:rPr lang="en-US" sz="2000"/>
                  <a:t>G</a:t>
                </a:r>
                <a:r>
                  <a:rPr lang="en-US" altLang="zh-CN" sz="2000"/>
                  <a:t> (0)</a:t>
                </a:r>
                <a:r>
                  <a:rPr lang="en-US" sz="2000"/>
                  <a:t> = 5 </a:t>
                </a:r>
                <a:r>
                  <a:rPr lang="en-US" altLang="zh-CN" sz="2000"/>
                  <a:t>/ (2^10)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/>
                  <a:t>=0,    G (0)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6685A-AC6B-46D7-B8CE-86C47EF1D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llout: Double Bent Line 3">
            <a:extLst>
              <a:ext uri="{FF2B5EF4-FFF2-40B4-BE49-F238E27FC236}">
                <a16:creationId xmlns:a16="http://schemas.microsoft.com/office/drawing/2014/main" id="{241C5315-C85F-4467-82CA-C0AA1F6AD9EA}"/>
              </a:ext>
            </a:extLst>
          </p:cNvPr>
          <p:cNvSpPr/>
          <p:nvPr/>
        </p:nvSpPr>
        <p:spPr>
          <a:xfrm>
            <a:off x="8893907" y="1825624"/>
            <a:ext cx="1946031" cy="1325563"/>
          </a:xfrm>
          <a:prstGeom prst="borderCallout3">
            <a:avLst>
              <a:gd name="adj1" fmla="val 18750"/>
              <a:gd name="adj2" fmla="val -8333"/>
              <a:gd name="adj3" fmla="val 81836"/>
              <a:gd name="adj4" fmla="val -136747"/>
              <a:gd name="adj5" fmla="val 181363"/>
              <a:gd name="adj6" fmla="val -134338"/>
              <a:gd name="adj7" fmla="val 267436"/>
              <a:gd name="adj8" fmla="val -156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不同的分幕路径采样得到的</a:t>
            </a:r>
            <a:r>
              <a:rPr lang="en-US" altLang="zh-CN" sz="1800"/>
              <a:t>G</a:t>
            </a:r>
            <a:r>
              <a:rPr lang="zh-CN" altLang="en-US" sz="1800"/>
              <a:t>值不同，如何理解？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4296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84AA-502C-444A-96EE-675AFAE2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计算状态价值函数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D30F-E1CB-41BE-A215-D722640E9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State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378809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B5A3-16B3-4570-B972-C03CAE0B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477370"/>
            <a:ext cx="10515600" cy="1409802"/>
          </a:xfrm>
        </p:spPr>
        <p:txBody>
          <a:bodyPr/>
          <a:lstStyle/>
          <a:p>
            <a:pPr algn="ctr"/>
            <a:r>
              <a:rPr lang="zh-CN" altLang="en-US"/>
              <a:t>马尔可夫与贝尔曼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4A38AB-7DC4-4A5B-A5E7-8ECC71E7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615" y="3117315"/>
            <a:ext cx="10514012" cy="266607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/>
              <a:t>Mr. Markov and Mr. Bellman</a:t>
            </a:r>
          </a:p>
          <a:p>
            <a:pPr algn="ctr"/>
            <a:endParaRPr lang="en-US" altLang="zh-CN" sz="3600"/>
          </a:p>
          <a:p>
            <a:pPr algn="ctr"/>
            <a:r>
              <a:rPr lang="en-US" sz="3600"/>
              <a:t>(</a:t>
            </a:r>
            <a:r>
              <a:rPr lang="zh-CN" altLang="en-US" sz="3600"/>
              <a:t>具有完备的环境模型下的解法</a:t>
            </a:r>
            <a:endParaRPr lang="en-US" altLang="zh-CN" sz="3600"/>
          </a:p>
          <a:p>
            <a:pPr algn="ctr"/>
            <a:r>
              <a:rPr lang="en-US" altLang="zh-CN" sz="3600"/>
              <a:t> — </a:t>
            </a:r>
            <a:r>
              <a:rPr lang="zh-CN" altLang="en-US" sz="3600"/>
              <a:t>动态规划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34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B24CC-E2FE-4839-987C-AB4B71A1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rmAutofit/>
          </a:bodyPr>
          <a:lstStyle/>
          <a:p>
            <a:r>
              <a:rPr lang="zh-CN" altLang="en-US"/>
              <a:t>关于“贝尔曼”同志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B2C81-E504-4C87-83A5-130F8C29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184314" cy="4351338"/>
          </a:xfrm>
        </p:spPr>
        <p:txBody>
          <a:bodyPr>
            <a:normAutofit/>
          </a:bodyPr>
          <a:lstStyle/>
          <a:p>
            <a:r>
              <a:rPr lang="en-US" altLang="zh-CN"/>
              <a:t>Richard E. Bellman (1920-1984)</a:t>
            </a:r>
          </a:p>
          <a:p>
            <a:r>
              <a:rPr lang="zh-CN" altLang="en-US"/>
              <a:t>贝尔曼期望方程</a:t>
            </a:r>
            <a:endParaRPr lang="en-US" altLang="zh-CN"/>
          </a:p>
          <a:p>
            <a:r>
              <a:rPr lang="zh-CN" altLang="en-US"/>
              <a:t>贝尔曼方程</a:t>
            </a:r>
            <a:endParaRPr lang="en-US" altLang="zh-CN"/>
          </a:p>
          <a:p>
            <a:r>
              <a:rPr lang="zh-CN" altLang="en-US"/>
              <a:t>贝尔曼最优方程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E6BC93F-CDBC-4E72-981D-D2A0C5DDB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4" r="5728" b="-1"/>
          <a:stretch/>
        </p:blipFill>
        <p:spPr bwMode="auto">
          <a:xfrm>
            <a:off x="7848600" y="10"/>
            <a:ext cx="43434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4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EAFD-CA6D-4E84-B060-FA40D471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状态价值函数定义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8BD07-B348-4F54-8579-BA16F7102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关于状态的函数  </a:t>
                </a:r>
                <a:r>
                  <a:rPr lang="en-US" altLang="zh-CN"/>
                  <a:t>State Value Function</a:t>
                </a:r>
              </a:p>
              <a:p>
                <a:r>
                  <a:rPr lang="zh-CN" altLang="en-US"/>
                  <a:t>用来评估当前智能体在给定状态下的好坏（用数值表示）</a:t>
                </a:r>
                <a:endParaRPr lang="en-US" altLang="zh-CN"/>
              </a:p>
              <a:p>
                <a:r>
                  <a:rPr lang="zh-CN" altLang="en-US"/>
                  <a:t>定义为回报的期望值（未来预期的收益）：</a:t>
                </a:r>
                <a:r>
                  <a:rPr lang="en-US" altLang="zh-CN"/>
                  <a:t>R </a:t>
                </a:r>
                <a:r>
                  <a:rPr lang="en-US" altLang="zh-CN">
                    <a:sym typeface="Wingdings" panose="05000000000000000000" pitchFamily="2" charset="2"/>
                  </a:rPr>
                  <a:t> G  V</a:t>
                </a:r>
                <a:endParaRPr lang="en-US" altLang="zh-CN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 altLang="zh-CN"/>
              </a:p>
              <a:p>
                <a:r>
                  <a:rPr lang="zh-CN" altLang="en-US"/>
                  <a:t>举例（</a:t>
                </a:r>
                <a:r>
                  <a:rPr lang="en-US" altLang="zh-CN"/>
                  <a:t>from  Page-18</a:t>
                </a:r>
                <a:r>
                  <a:rPr lang="zh-CN" altLang="en-US"/>
                  <a:t>）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=1</a:t>
                </a:r>
                <a:r>
                  <a:rPr lang="zh-CN" altLang="en-US"/>
                  <a:t>时：    </a:t>
                </a:r>
                <a:r>
                  <a:rPr lang="en-US"/>
                  <a:t>v(s=0) = [(-1)</a:t>
                </a:r>
                <a:r>
                  <a:rPr lang="zh-CN" altLang="en-US"/>
                  <a:t> </a:t>
                </a:r>
                <a:r>
                  <a:rPr lang="en-US" altLang="zh-CN"/>
                  <a:t>+</a:t>
                </a:r>
                <a:r>
                  <a:rPr lang="zh-CN" altLang="en-US"/>
                  <a:t> </a:t>
                </a:r>
                <a:r>
                  <a:rPr lang="en-US" altLang="zh-CN"/>
                  <a:t>(-1) + 5] / 3 = 1</a:t>
                </a:r>
                <a:endParaRPr lang="en-US" altLang="zh-CN" i="1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=0.5</a:t>
                </a:r>
                <a:r>
                  <a:rPr lang="zh-CN" altLang="en-US"/>
                  <a:t>时：</a:t>
                </a:r>
                <a:r>
                  <a:rPr lang="en-US"/>
                  <a:t>v(s=0) = [(-1/16)</a:t>
                </a:r>
                <a:r>
                  <a:rPr lang="zh-CN" altLang="en-US"/>
                  <a:t> </a:t>
                </a:r>
                <a:r>
                  <a:rPr lang="en-US" altLang="zh-CN"/>
                  <a:t>+</a:t>
                </a:r>
                <a:r>
                  <a:rPr lang="zh-CN" altLang="en-US"/>
                  <a:t> </a:t>
                </a:r>
                <a:r>
                  <a:rPr lang="en-US" altLang="zh-CN"/>
                  <a:t>(-1/16) + (-1/2014)] / 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=0</a:t>
                </a:r>
                <a:r>
                  <a:rPr lang="zh-CN" altLang="en-US"/>
                  <a:t>时：    </a:t>
                </a:r>
                <a:r>
                  <a:rPr lang="en-US"/>
                  <a:t>v(s=0) = [0</a:t>
                </a:r>
                <a:r>
                  <a:rPr lang="zh-CN" altLang="en-US"/>
                  <a:t> </a:t>
                </a:r>
                <a:r>
                  <a:rPr lang="en-US" altLang="zh-CN"/>
                  <a:t>+</a:t>
                </a:r>
                <a:r>
                  <a:rPr lang="zh-CN" altLang="en-US"/>
                  <a:t> </a:t>
                </a:r>
                <a:r>
                  <a:rPr lang="en-US" altLang="zh-CN"/>
                  <a:t>0 + 0 ] / 3 = 0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8BD07-B348-4F54-8579-BA16F7102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B98FD43-11BE-42B0-BE2B-4C0C750B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81" y="3367269"/>
            <a:ext cx="7970788" cy="1073718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BAFE121D-B0D7-429F-9A24-286D2052B06F}"/>
              </a:ext>
            </a:extLst>
          </p:cNvPr>
          <p:cNvSpPr/>
          <p:nvPr/>
        </p:nvSpPr>
        <p:spPr>
          <a:xfrm>
            <a:off x="9258300" y="4914900"/>
            <a:ext cx="1620371" cy="880782"/>
          </a:xfrm>
          <a:prstGeom prst="borderCallout1">
            <a:avLst>
              <a:gd name="adj1" fmla="val 18750"/>
              <a:gd name="adj2" fmla="val -8333"/>
              <a:gd name="adj3" fmla="val 65692"/>
              <a:gd name="adj4" fmla="val -5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样本数量不够多，怎么办？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09AD-C21E-4B83-97C1-D0961EF0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状态价值函数的解法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CF6A-B894-43F5-8FBA-0C8F0EB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贝尔曼方程法</a:t>
            </a:r>
            <a:endParaRPr lang="en-US" altLang="zh-CN" dirty="0"/>
          </a:p>
          <a:p>
            <a:pPr lvl="1"/>
            <a:r>
              <a:rPr lang="zh-CN" altLang="en-US" dirty="0"/>
              <a:t>从贝尔曼期望方程推出贝尔曼方程</a:t>
            </a:r>
            <a:endParaRPr lang="en-US" altLang="zh-CN" dirty="0"/>
          </a:p>
          <a:p>
            <a:pPr lvl="1"/>
            <a:r>
              <a:rPr lang="zh-CN" altLang="en-US" dirty="0"/>
              <a:t>然后使用“动态规划”法计算</a:t>
            </a:r>
            <a:endParaRPr lang="en-US" altLang="zh-CN" dirty="0"/>
          </a:p>
          <a:p>
            <a:r>
              <a:rPr lang="zh-CN" altLang="en-US" dirty="0"/>
              <a:t>矩阵法</a:t>
            </a:r>
            <a:endParaRPr lang="en-US" altLang="zh-CN" dirty="0"/>
          </a:p>
          <a:p>
            <a:r>
              <a:rPr lang="zh-CN" altLang="en-US" dirty="0"/>
              <a:t>蒙特卡洛采样法</a:t>
            </a:r>
            <a:endParaRPr lang="en-US" altLang="zh-CN" dirty="0"/>
          </a:p>
          <a:p>
            <a:pPr lvl="1"/>
            <a:r>
              <a:rPr lang="zh-CN" altLang="en-US" dirty="0"/>
              <a:t>下一章内容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DE4FA0-FBF7-4D1F-8C90-C51C691A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动态规划算法概览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8F43C-EEFD-4FFA-884F-E7888BC7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如果要计算</a:t>
            </a: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St</a:t>
            </a:r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的状态值</a:t>
            </a: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V(St)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获得其下游的所有动作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再获得该动作下的所有状态和奖励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加权求和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AE74A-9423-4A61-B1BF-A61F2CDD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03" y="934872"/>
            <a:ext cx="7414606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C1E43-8DC4-4287-945A-26EF2464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59" y="365125"/>
            <a:ext cx="3742667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贝尔曼方程法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1418-B921-4AC8-90D1-87E83C15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zh-CN" altLang="en-US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定义贝尔曼期望方程</a:t>
            </a:r>
            <a:endParaRPr lang="en-US" altLang="zh-CN" sz="24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当前状态的 </a:t>
            </a:r>
            <a:r>
              <a:rPr lang="en-US" altLang="zh-CN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 </a:t>
            </a:r>
            <a:r>
              <a:rPr lang="zh-CN" altLang="en-US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与两个因子有关：</a:t>
            </a:r>
            <a:endParaRPr lang="en-US" altLang="zh-CN" sz="24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当前状态的 </a:t>
            </a:r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R </a:t>
            </a:r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值</a:t>
            </a:r>
            <a:endParaRPr lang="en-US" altLang="zh-CN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下个状态的 </a:t>
            </a:r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V </a:t>
            </a:r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值（注意，“下个状态”可能是多个状态的集合）</a:t>
            </a:r>
            <a:endParaRPr lang="en-US" altLang="zh-CN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24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得到贝尔曼方程</a:t>
            </a:r>
            <a:endParaRPr lang="en-US" altLang="zh-CN" sz="24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3505-C0C4-4003-B514-17DA2352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39" y="1567504"/>
            <a:ext cx="6314487" cy="37229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7DA061-B08E-4709-B1AB-F57818DD3BDB}"/>
              </a:ext>
            </a:extLst>
          </p:cNvPr>
          <p:cNvCxnSpPr>
            <a:cxnSpLocks/>
          </p:cNvCxnSpPr>
          <p:nvPr/>
        </p:nvCxnSpPr>
        <p:spPr>
          <a:xfrm flipV="1">
            <a:off x="3719744" y="1899821"/>
            <a:ext cx="1651246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E17647-8731-4D7F-8F90-8026BCFAC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68" y="5614078"/>
            <a:ext cx="3942693" cy="9203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08B0B-ACD1-4535-80DE-925FC9C6FA9C}"/>
              </a:ext>
            </a:extLst>
          </p:cNvPr>
          <p:cNvCxnSpPr>
            <a:cxnSpLocks/>
          </p:cNvCxnSpPr>
          <p:nvPr/>
        </p:nvCxnSpPr>
        <p:spPr>
          <a:xfrm>
            <a:off x="3246989" y="5199972"/>
            <a:ext cx="2967379" cy="75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7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9CDC7-3778-486E-A766-790DB93F0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1302" y="1825625"/>
                <a:ext cx="4055089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可以用 </a:t>
                </a:r>
                <a:r>
                  <a:rPr lang="en-US" altLang="zh-CN"/>
                  <a:t>Tuple &lt;S, P, R,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&gt; </a:t>
                </a:r>
                <a:r>
                  <a:rPr lang="zh-CN" altLang="en-US"/>
                  <a:t>来表示</a:t>
                </a:r>
                <a:endParaRPr lang="en-US" altLang="zh-CN"/>
              </a:p>
              <a:p>
                <a:r>
                  <a:rPr lang="en-US" altLang="zh-CN"/>
                  <a:t>[S0,S1,S2,S3…]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/>
                  <a:t> S </a:t>
                </a:r>
                <a:r>
                  <a:rPr lang="zh-CN" altLang="en-US"/>
                  <a:t>状态</a:t>
                </a:r>
                <a:endParaRPr lang="en-US" altLang="zh-CN"/>
              </a:p>
              <a:p>
                <a:r>
                  <a:rPr lang="zh-CN" altLang="en-US"/>
                  <a:t>下一状态可能是一个或多个，甚至是回到当前状态</a:t>
                </a:r>
                <a:endParaRPr lang="en-US" altLang="zh-CN"/>
              </a:p>
              <a:p>
                <a:r>
                  <a:rPr lang="en-US" altLang="zh-CN"/>
                  <a:t>P1+P2+P3=1</a:t>
                </a:r>
              </a:p>
              <a:p>
                <a:r>
                  <a:rPr lang="en-US" altLang="zh-CN"/>
                  <a:t>R </a:t>
                </a:r>
                <a:r>
                  <a:rPr lang="zh-CN" altLang="en-US"/>
                  <a:t>是实数，针对状态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折扣系数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9CDC7-3778-486E-A766-790DB93F0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1302" y="1825625"/>
                <a:ext cx="405508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ABFF3C-A912-42EF-BDCC-802BDA8D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贝尔曼方程的数学模型</a:t>
            </a:r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DF9B5AC-77BE-492F-BC6B-4379F26024B2}"/>
              </a:ext>
            </a:extLst>
          </p:cNvPr>
          <p:cNvSpPr/>
          <p:nvPr/>
        </p:nvSpPr>
        <p:spPr>
          <a:xfrm>
            <a:off x="4847365" y="2887294"/>
            <a:ext cx="782516" cy="782516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S0</a:t>
            </a:r>
            <a:endParaRPr lang="en-US" sz="28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784F26B-9500-49EA-A0FF-277B816E04F0}"/>
              </a:ext>
            </a:extLst>
          </p:cNvPr>
          <p:cNvSpPr/>
          <p:nvPr/>
        </p:nvSpPr>
        <p:spPr>
          <a:xfrm>
            <a:off x="6670304" y="4709011"/>
            <a:ext cx="782516" cy="782516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S’3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6EEFF78-AB5C-4A6B-8819-08BA00CB4C10}"/>
              </a:ext>
            </a:extLst>
          </p:cNvPr>
          <p:cNvSpPr/>
          <p:nvPr/>
        </p:nvSpPr>
        <p:spPr>
          <a:xfrm>
            <a:off x="3024426" y="4709011"/>
            <a:ext cx="782516" cy="782516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S’1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1707F9C-4D50-44A3-83CC-0A5D375B821A}"/>
              </a:ext>
            </a:extLst>
          </p:cNvPr>
          <p:cNvSpPr/>
          <p:nvPr/>
        </p:nvSpPr>
        <p:spPr>
          <a:xfrm>
            <a:off x="4847365" y="4709011"/>
            <a:ext cx="782516" cy="782516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S’2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04F58-95F1-40DD-B5BB-B1068C2B5A7D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3692345" y="3555213"/>
            <a:ext cx="1269617" cy="12683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6963B-9BE4-4D2B-9A35-506E505C1334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5238623" y="3669810"/>
            <a:ext cx="0" cy="10392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34D8A9-A420-491B-8B6E-89C218103A0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5515284" y="3555213"/>
            <a:ext cx="1269617" cy="12683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004834-7E4C-4B30-8664-506C878DF048}"/>
              </a:ext>
            </a:extLst>
          </p:cNvPr>
          <p:cNvSpPr txBox="1"/>
          <p:nvPr/>
        </p:nvSpPr>
        <p:spPr>
          <a:xfrm>
            <a:off x="5678713" y="30779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altLang="zh-CN" sz="2400" dirty="0"/>
              <a:t>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4E883-053C-4741-B7F3-0F48808A491C}"/>
              </a:ext>
            </a:extLst>
          </p:cNvPr>
          <p:cNvSpPr txBox="1"/>
          <p:nvPr/>
        </p:nvSpPr>
        <p:spPr>
          <a:xfrm>
            <a:off x="3379773" y="4117050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</a:t>
            </a:r>
            <a:r>
              <a:rPr lang="en-US" altLang="zh-CN" sz="2400" dirty="0"/>
              <a:t>s</a:t>
            </a:r>
            <a:r>
              <a:rPr lang="en-US" sz="2400" dirty="0"/>
              <a:t>1                     Rs2             Rs3</a:t>
            </a: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D44F6015-9953-47A6-AE60-C2C232CD8F1F}"/>
              </a:ext>
            </a:extLst>
          </p:cNvPr>
          <p:cNvSpPr/>
          <p:nvPr/>
        </p:nvSpPr>
        <p:spPr>
          <a:xfrm>
            <a:off x="844063" y="3034007"/>
            <a:ext cx="1143000" cy="461665"/>
          </a:xfrm>
          <a:prstGeom prst="borderCallout1">
            <a:avLst>
              <a:gd name="adj1" fmla="val 33429"/>
              <a:gd name="adj2" fmla="val 106111"/>
              <a:gd name="adj3" fmla="val 60161"/>
              <a:gd name="adj4" fmla="val 346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当前状态</a:t>
            </a:r>
            <a:endParaRPr lang="en-US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7A693740-0118-4536-9CBC-91FEC88CEAC3}"/>
              </a:ext>
            </a:extLst>
          </p:cNvPr>
          <p:cNvSpPr/>
          <p:nvPr/>
        </p:nvSpPr>
        <p:spPr>
          <a:xfrm>
            <a:off x="6580185" y="2032709"/>
            <a:ext cx="677007" cy="626645"/>
          </a:xfrm>
          <a:prstGeom prst="borderCallout1">
            <a:avLst>
              <a:gd name="adj1" fmla="val 36235"/>
              <a:gd name="adj2" fmla="val -8175"/>
              <a:gd name="adj3" fmla="val 194783"/>
              <a:gd name="adj4" fmla="val -8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当前奖励</a:t>
            </a:r>
            <a:endParaRPr lang="en-US"/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5B1BBB3D-ECAB-40A8-9985-C04D732F61F1}"/>
              </a:ext>
            </a:extLst>
          </p:cNvPr>
          <p:cNvSpPr/>
          <p:nvPr/>
        </p:nvSpPr>
        <p:spPr>
          <a:xfrm>
            <a:off x="841820" y="3804074"/>
            <a:ext cx="1671849" cy="480199"/>
          </a:xfrm>
          <a:prstGeom prst="borderCallout1">
            <a:avLst>
              <a:gd name="adj1" fmla="val 51669"/>
              <a:gd name="adj2" fmla="val 107410"/>
              <a:gd name="adj3" fmla="val 7588"/>
              <a:gd name="adj4" fmla="val 198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状态转移概率</a:t>
            </a:r>
            <a:endParaRPr lang="en-US"/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F24F49CE-7496-48AD-A55F-41A23E32B582}"/>
              </a:ext>
            </a:extLst>
          </p:cNvPr>
          <p:cNvSpPr/>
          <p:nvPr/>
        </p:nvSpPr>
        <p:spPr>
          <a:xfrm>
            <a:off x="838201" y="4609985"/>
            <a:ext cx="1273043" cy="461665"/>
          </a:xfrm>
          <a:prstGeom prst="borderCallout1">
            <a:avLst>
              <a:gd name="adj1" fmla="val 33429"/>
              <a:gd name="adj2" fmla="val 106111"/>
              <a:gd name="adj3" fmla="val 61700"/>
              <a:gd name="adj4" fmla="val 171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下个状态</a:t>
            </a:r>
            <a:endParaRPr lang="en-US"/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2A12D098-1263-48FD-AC80-5E2E56068F00}"/>
              </a:ext>
            </a:extLst>
          </p:cNvPr>
          <p:cNvSpPr/>
          <p:nvPr/>
        </p:nvSpPr>
        <p:spPr>
          <a:xfrm>
            <a:off x="838200" y="5315319"/>
            <a:ext cx="1273044" cy="782516"/>
          </a:xfrm>
          <a:prstGeom prst="borderCallout1">
            <a:avLst>
              <a:gd name="adj1" fmla="val 30617"/>
              <a:gd name="adj2" fmla="val 98186"/>
              <a:gd name="adj3" fmla="val -118856"/>
              <a:gd name="adj4" fmla="val 207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下个状态的奖励值</a:t>
            </a:r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6C009A1-BBB3-4621-97D5-F40785C20C10}"/>
              </a:ext>
            </a:extLst>
          </p:cNvPr>
          <p:cNvSpPr/>
          <p:nvPr/>
        </p:nvSpPr>
        <p:spPr>
          <a:xfrm rot="8114500">
            <a:off x="4460270" y="2543427"/>
            <a:ext cx="1468788" cy="143199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6C478-0B7D-464D-818A-6D7BCA0530D5}"/>
              </a:ext>
            </a:extLst>
          </p:cNvPr>
          <p:cNvSpPr txBox="1"/>
          <p:nvPr/>
        </p:nvSpPr>
        <p:spPr>
          <a:xfrm>
            <a:off x="4040223" y="3588226"/>
            <a:ext cx="240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P1         P2        P3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CD52-F8C0-4DDA-BBF7-DEAB7A9F5101}"/>
              </a:ext>
            </a:extLst>
          </p:cNvPr>
          <p:cNvSpPr txBox="1"/>
          <p:nvPr/>
        </p:nvSpPr>
        <p:spPr>
          <a:xfrm>
            <a:off x="4377961" y="280897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V(s)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A7C1-9FD0-4B5F-829D-FA4E187C1494}"/>
              </a:ext>
            </a:extLst>
          </p:cNvPr>
          <p:cNvSpPr txBox="1"/>
          <p:nvPr/>
        </p:nvSpPr>
        <p:spPr>
          <a:xfrm>
            <a:off x="4197746" y="477919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V(s’2)</a:t>
            </a:r>
            <a:endParaRPr lang="en-US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ECC50FC-C38A-415F-BF8A-3C9B1941CF1D}"/>
              </a:ext>
            </a:extLst>
          </p:cNvPr>
          <p:cNvSpPr/>
          <p:nvPr/>
        </p:nvSpPr>
        <p:spPr>
          <a:xfrm>
            <a:off x="838200" y="2013486"/>
            <a:ext cx="1439008" cy="694198"/>
          </a:xfrm>
          <a:prstGeom prst="borderCallout1">
            <a:avLst>
              <a:gd name="adj1" fmla="val 33429"/>
              <a:gd name="adj2" fmla="val 106111"/>
              <a:gd name="adj3" fmla="val 112858"/>
              <a:gd name="adj4" fmla="val 248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当前状态的价值函数</a:t>
            </a:r>
            <a:endParaRPr lang="en-US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8B64C0E5-9A43-48B2-ADE4-29C6BA6C8DC1}"/>
              </a:ext>
            </a:extLst>
          </p:cNvPr>
          <p:cNvSpPr/>
          <p:nvPr/>
        </p:nvSpPr>
        <p:spPr>
          <a:xfrm>
            <a:off x="838200" y="6283092"/>
            <a:ext cx="2276235" cy="461665"/>
          </a:xfrm>
          <a:prstGeom prst="borderCallout1">
            <a:avLst>
              <a:gd name="adj1" fmla="val 33429"/>
              <a:gd name="adj2" fmla="val 106111"/>
              <a:gd name="adj3" fmla="val -267422"/>
              <a:gd name="adj4" fmla="val 150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下一状态的价值函数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719CFA-DFC6-487D-B0D2-E9D1BE0627C1}"/>
              </a:ext>
            </a:extLst>
          </p:cNvPr>
          <p:cNvSpPr/>
          <p:nvPr/>
        </p:nvSpPr>
        <p:spPr>
          <a:xfrm>
            <a:off x="2723177" y="4518604"/>
            <a:ext cx="4992490" cy="115002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BD53FFD-8C87-45E3-92F7-03FB3563E023}"/>
              </a:ext>
            </a:extLst>
          </p:cNvPr>
          <p:cNvSpPr/>
          <p:nvPr/>
        </p:nvSpPr>
        <p:spPr>
          <a:xfrm>
            <a:off x="6096000" y="6283092"/>
            <a:ext cx="998943" cy="461665"/>
          </a:xfrm>
          <a:prstGeom prst="borderCallout1">
            <a:avLst>
              <a:gd name="adj1" fmla="val -5828"/>
              <a:gd name="adj2" fmla="val 32424"/>
              <a:gd name="adj3" fmla="val -137612"/>
              <a:gd name="adj4" fmla="val -759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V(S</a:t>
            </a:r>
            <a:r>
              <a:rPr lang="en-US" altLang="zh-CN" sz="1400"/>
              <a:t>t+1</a:t>
            </a:r>
            <a:r>
              <a:rPr lang="en-US" altLang="zh-CN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  <p:bldP spid="8" grpId="0" animBg="1"/>
      <p:bldP spid="10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0572-BA42-4F82-B273-28347FEF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贝尔曼方程的迭代公式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6CA5-D25A-4DF2-A3CC-84C81D55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870" y="5113458"/>
            <a:ext cx="5127392" cy="106350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为方便起见，我们用</a:t>
            </a:r>
            <a:r>
              <a:rPr lang="en-US" altLang="zh-CN" dirty="0"/>
              <a:t>V(s’)</a:t>
            </a:r>
            <a:r>
              <a:rPr lang="zh-CN" altLang="en-US" dirty="0"/>
              <a:t>代表</a:t>
            </a:r>
            <a:r>
              <a:rPr lang="en-US" altLang="zh-CN" dirty="0"/>
              <a:t>V(S</a:t>
            </a:r>
            <a:r>
              <a:rPr lang="en-US" altLang="zh-CN" sz="2000" dirty="0"/>
              <a:t>t+1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V(s’)</a:t>
            </a:r>
            <a:r>
              <a:rPr lang="zh-CN" altLang="en-US" dirty="0"/>
              <a:t>由</a:t>
            </a:r>
            <a:r>
              <a:rPr lang="en-US" dirty="0"/>
              <a:t>V(s’1)</a:t>
            </a:r>
            <a:r>
              <a:rPr lang="zh-CN" altLang="en-US" dirty="0"/>
              <a:t>、</a:t>
            </a:r>
            <a:r>
              <a:rPr lang="en-US" dirty="0"/>
              <a:t> V(s’2)</a:t>
            </a:r>
            <a:r>
              <a:rPr lang="zh-CN" altLang="en-US" dirty="0"/>
              <a:t>、</a:t>
            </a:r>
            <a:r>
              <a:rPr lang="en-US" dirty="0"/>
              <a:t> V(s’3)</a:t>
            </a:r>
            <a:r>
              <a:rPr lang="zh-CN" altLang="en-US" dirty="0"/>
              <a:t>组成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40271-BDF0-469C-82CD-FE452F0A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26" y="1671253"/>
            <a:ext cx="7063600" cy="7090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825896-2875-42C7-89C8-3244E043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64" y="3742607"/>
            <a:ext cx="4335770" cy="1012095"/>
          </a:xfrm>
          <a:prstGeom prst="rect">
            <a:avLst/>
          </a:prstGeom>
        </p:spPr>
      </p:pic>
      <p:sp>
        <p:nvSpPr>
          <p:cNvPr id="39" name="Arrow: Down 38">
            <a:extLst>
              <a:ext uri="{FF2B5EF4-FFF2-40B4-BE49-F238E27FC236}">
                <a16:creationId xmlns:a16="http://schemas.microsoft.com/office/drawing/2014/main" id="{7AAD7E6A-E364-4D55-AF33-D9B7943304B4}"/>
              </a:ext>
            </a:extLst>
          </p:cNvPr>
          <p:cNvSpPr/>
          <p:nvPr/>
        </p:nvSpPr>
        <p:spPr>
          <a:xfrm>
            <a:off x="10156334" y="2563347"/>
            <a:ext cx="395447" cy="978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11C69-D6D0-4CCE-B763-B8E5DA12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600" y="2758889"/>
            <a:ext cx="4448796" cy="5811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AFD6ABC-51EC-4E5F-A8A5-7DFCB9AFDEA7}"/>
              </a:ext>
            </a:extLst>
          </p:cNvPr>
          <p:cNvGrpSpPr/>
          <p:nvPr/>
        </p:nvGrpSpPr>
        <p:grpSpPr>
          <a:xfrm>
            <a:off x="392593" y="2398402"/>
            <a:ext cx="4988007" cy="3150409"/>
            <a:chOff x="1228052" y="2931254"/>
            <a:chExt cx="4988007" cy="315040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E8F233-B70D-4662-AC34-EBE2F79D7FCC}"/>
                </a:ext>
              </a:extLst>
            </p:cNvPr>
            <p:cNvSpPr txBox="1"/>
            <p:nvPr/>
          </p:nvSpPr>
          <p:spPr>
            <a:xfrm>
              <a:off x="2803462" y="3992673"/>
              <a:ext cx="2408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P1         P2        P3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D8CE6F6-CA62-4B52-B963-8AFB4904E1AB}"/>
                </a:ext>
              </a:extLst>
            </p:cNvPr>
            <p:cNvSpPr/>
            <p:nvPr/>
          </p:nvSpPr>
          <p:spPr>
            <a:xfrm rot="8114500">
              <a:off x="3285055" y="3000628"/>
              <a:ext cx="1468788" cy="143199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A1CB7807-5CDD-445C-A5EB-353320ECC4E3}"/>
                </a:ext>
              </a:extLst>
            </p:cNvPr>
            <p:cNvSpPr/>
            <p:nvPr/>
          </p:nvSpPr>
          <p:spPr>
            <a:xfrm>
              <a:off x="3610604" y="3291741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S0</a:t>
              </a:r>
              <a:endParaRPr lang="en-US" sz="2800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AEAD61B-6229-4FD8-B48D-7AF48ED81726}"/>
                </a:ext>
              </a:extLst>
            </p:cNvPr>
            <p:cNvSpPr/>
            <p:nvPr/>
          </p:nvSpPr>
          <p:spPr>
            <a:xfrm>
              <a:off x="5433543" y="511345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S’3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AA9FE707-9A0B-41E7-80F7-BE88AACC7B72}"/>
                </a:ext>
              </a:extLst>
            </p:cNvPr>
            <p:cNvSpPr/>
            <p:nvPr/>
          </p:nvSpPr>
          <p:spPr>
            <a:xfrm>
              <a:off x="1787665" y="511345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S’1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26DF756-1464-4C6F-A015-B45C298ADFBD}"/>
                </a:ext>
              </a:extLst>
            </p:cNvPr>
            <p:cNvSpPr/>
            <p:nvPr/>
          </p:nvSpPr>
          <p:spPr>
            <a:xfrm>
              <a:off x="3610604" y="511345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3D9657-E9AB-4D5B-91FB-7ABA8192CE19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2455584" y="3959660"/>
              <a:ext cx="1269617" cy="12683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1637AA-D5A6-46B3-B576-D3848CCC81D6}"/>
                </a:ext>
              </a:extLst>
            </p:cNvPr>
            <p:cNvCxnSpPr>
              <a:cxnSpLocks/>
              <a:stCxn id="7" idx="4"/>
              <a:endCxn id="13" idx="0"/>
            </p:cNvCxnSpPr>
            <p:nvPr/>
          </p:nvCxnSpPr>
          <p:spPr>
            <a:xfrm>
              <a:off x="4001862" y="4074257"/>
              <a:ext cx="0" cy="103920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9669966-AE36-4520-AB7F-4D967C4BC714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78523" y="3959660"/>
              <a:ext cx="1269617" cy="12683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3097B4-4802-426F-BD71-EC776C41FBEA}"/>
                </a:ext>
              </a:extLst>
            </p:cNvPr>
            <p:cNvSpPr txBox="1"/>
            <p:nvPr/>
          </p:nvSpPr>
          <p:spPr>
            <a:xfrm>
              <a:off x="4165564" y="293125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R</a:t>
              </a:r>
              <a:r>
                <a:rPr lang="en-US" altLang="zh-CN" sz="2400"/>
                <a:t>s</a:t>
              </a:r>
              <a:endParaRPr lang="en-US" sz="2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5A23DA-5ACF-4AC8-9691-2C71100F3A32}"/>
                </a:ext>
              </a:extLst>
            </p:cNvPr>
            <p:cNvSpPr txBox="1"/>
            <p:nvPr/>
          </p:nvSpPr>
          <p:spPr>
            <a:xfrm>
              <a:off x="3192224" y="300127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V(s)</a:t>
              </a:r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A5DE1D-047A-434D-B5E5-85AFAB20E6EF}"/>
                </a:ext>
              </a:extLst>
            </p:cNvPr>
            <p:cNvSpPr txBox="1"/>
            <p:nvPr/>
          </p:nvSpPr>
          <p:spPr>
            <a:xfrm>
              <a:off x="3107265" y="5712331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V(s’2)</a:t>
              </a:r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7B9B65-C8A0-4D31-8729-A198E7C70663}"/>
                </a:ext>
              </a:extLst>
            </p:cNvPr>
            <p:cNvSpPr txBox="1"/>
            <p:nvPr/>
          </p:nvSpPr>
          <p:spPr>
            <a:xfrm>
              <a:off x="4983532" y="569609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V(s’3)</a:t>
              </a:r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C60012-EA3E-424C-B511-10CE9B64D49D}"/>
                </a:ext>
              </a:extLst>
            </p:cNvPr>
            <p:cNvSpPr txBox="1"/>
            <p:nvPr/>
          </p:nvSpPr>
          <p:spPr>
            <a:xfrm>
              <a:off x="1228052" y="571130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V(s’1)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8ADB89-3754-4285-A586-7C9FF32DA34B}"/>
                </a:ext>
              </a:extLst>
            </p:cNvPr>
            <p:cNvSpPr txBox="1"/>
            <p:nvPr/>
          </p:nvSpPr>
          <p:spPr>
            <a:xfrm>
              <a:off x="2089483" y="4544327"/>
              <a:ext cx="3735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</a:t>
              </a:r>
              <a:r>
                <a:rPr lang="en-US" altLang="zh-CN" sz="2400" dirty="0"/>
                <a:t>s</a:t>
              </a:r>
              <a:r>
                <a:rPr lang="en-US" sz="2400" dirty="0"/>
                <a:t>1                     Rs2             Rs3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1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FD7A-975C-40C8-AC20-D490263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贝尔曼方程的算法 </a:t>
            </a:r>
            <a:r>
              <a:rPr lang="en-US" altLang="zh-CN"/>
              <a:t>– </a:t>
            </a:r>
            <a:r>
              <a:rPr lang="zh-CN" altLang="en-US"/>
              <a:t>动态规划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18EEF-0F24-4DB8-AE13-EF91A03FB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5924" y="1589941"/>
                <a:ext cx="5090746" cy="43137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/>
                  <a:t>初始化</a:t>
                </a:r>
                <a:r>
                  <a:rPr lang="en-US" altLang="zh-CN" sz="3200"/>
                  <a:t>V(s), V(s’)</a:t>
                </a:r>
                <a:r>
                  <a:rPr lang="zh-CN" altLang="en-US" sz="3200"/>
                  <a:t>为</a:t>
                </a:r>
                <a:r>
                  <a:rPr lang="en-US" altLang="zh-CN" sz="3200"/>
                  <a:t>0</a:t>
                </a:r>
              </a:p>
              <a:p>
                <a:r>
                  <a:rPr lang="zh-CN" altLang="en-US" sz="3200"/>
                  <a:t>重复</a:t>
                </a:r>
                <a:endParaRPr lang="en-US" altLang="zh-CN" sz="3200"/>
              </a:p>
              <a:p>
                <a:pPr lvl="1"/>
                <a:r>
                  <a:rPr lang="zh-CN" altLang="en-US" sz="2800"/>
                  <a:t>用每个状态作为起始状态</a:t>
                </a:r>
                <a:r>
                  <a:rPr lang="en-US" altLang="zh-CN" sz="2800"/>
                  <a:t>s</a:t>
                </a:r>
              </a:p>
              <a:p>
                <a:pPr lvl="2"/>
                <a:r>
                  <a:rPr lang="zh-CN" altLang="en-US" sz="2400"/>
                  <a:t>根据转移概率得到下一个状态（组）</a:t>
                </a:r>
                <a:endParaRPr lang="en-US" altLang="zh-CN" sz="2400"/>
              </a:p>
              <a:p>
                <a:pPr lvl="2"/>
                <a:r>
                  <a:rPr lang="zh-CN" altLang="en-US" sz="2400"/>
                  <a:t>求</a:t>
                </a:r>
                <a:r>
                  <a:rPr lang="en-US" sz="2400"/>
                  <a:t>V(s) = R +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/>
                  <a:t>* sum(P*V(s’))</a:t>
                </a:r>
              </a:p>
              <a:p>
                <a:pPr lvl="1"/>
                <a:r>
                  <a:rPr lang="zh-CN" altLang="en-US" sz="2800"/>
                  <a:t>检查</a:t>
                </a:r>
                <a:r>
                  <a:rPr lang="en-US" altLang="zh-CN" sz="2800"/>
                  <a:t>|V(s) -V(s’)|, </a:t>
                </a:r>
                <a:r>
                  <a:rPr lang="zh-CN" altLang="en-US" sz="2800"/>
                  <a:t>如很接近则退出</a:t>
                </a:r>
                <a:endParaRPr lang="en-US" altLang="zh-CN" sz="2800"/>
              </a:p>
              <a:p>
                <a:pPr lvl="1"/>
                <a:r>
                  <a:rPr lang="zh-CN" altLang="en-US" sz="2800"/>
                  <a:t>否则</a:t>
                </a:r>
                <a:r>
                  <a:rPr lang="en-US" altLang="zh-CN" sz="2800"/>
                  <a:t>V(s’) = V(s),</a:t>
                </a:r>
                <a:r>
                  <a:rPr lang="zh-CN" altLang="en-US" sz="2800"/>
                  <a:t> 继续</a:t>
                </a:r>
                <a:endParaRPr lang="en-US" sz="2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18EEF-0F24-4DB8-AE13-EF91A03FB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5924" y="1589941"/>
                <a:ext cx="5090746" cy="43137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A6673D6-8D51-4D76-81AF-9CDA5F0A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3" y="1485887"/>
            <a:ext cx="6285444" cy="51838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303360-716A-4D8E-B8DC-A40E92EC2860}"/>
                  </a:ext>
                </a:extLst>
              </p14:cNvPr>
              <p14:cNvContentPartPr/>
              <p14:nvPr/>
            </p14:nvContentPartPr>
            <p14:xfrm>
              <a:off x="3079367" y="1587998"/>
              <a:ext cx="8009280" cy="69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303360-716A-4D8E-B8DC-A40E92EC28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0367" y="1578998"/>
                <a:ext cx="802692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76F7EE-379D-43EA-84AE-D9CEBAEB3A23}"/>
                  </a:ext>
                </a:extLst>
              </p14:cNvPr>
              <p14:cNvContentPartPr/>
              <p14:nvPr/>
            </p14:nvContentPartPr>
            <p14:xfrm>
              <a:off x="2591207" y="2600678"/>
              <a:ext cx="5736240" cy="108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76F7EE-379D-43EA-84AE-D9CEBAEB3A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208" y="2591648"/>
                <a:ext cx="5753879" cy="12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6E2E6B-ED5D-47AB-BD6B-4B9ECBD52356}"/>
                  </a:ext>
                </a:extLst>
              </p14:cNvPr>
              <p14:cNvContentPartPr/>
              <p14:nvPr/>
            </p14:nvContentPartPr>
            <p14:xfrm>
              <a:off x="3206447" y="2928998"/>
              <a:ext cx="8706960" cy="151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6E2E6B-ED5D-47AB-BD6B-4B9ECBD523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7447" y="2920019"/>
                <a:ext cx="8724600" cy="169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3F1B4D-C761-448A-AB32-24BAD3157AFF}"/>
                  </a:ext>
                </a:extLst>
              </p14:cNvPr>
              <p14:cNvContentPartPr/>
              <p14:nvPr/>
            </p14:nvContentPartPr>
            <p14:xfrm>
              <a:off x="5333687" y="3408518"/>
              <a:ext cx="4387320" cy="498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3F1B4D-C761-448A-AB32-24BAD3157A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4687" y="3399518"/>
                <a:ext cx="44049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3BED51-EAC6-432B-963C-0D79FF4B0001}"/>
                  </a:ext>
                </a:extLst>
              </p14:cNvPr>
              <p14:cNvContentPartPr/>
              <p14:nvPr/>
            </p14:nvContentPartPr>
            <p14:xfrm>
              <a:off x="780767" y="3754838"/>
              <a:ext cx="10964520" cy="1245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3BED51-EAC6-432B-963C-0D79FF4B00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767" y="3745838"/>
                <a:ext cx="1098216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80723F4-2D9E-4B9B-B842-81CFB303E258}"/>
                  </a:ext>
                </a:extLst>
              </p14:cNvPr>
              <p14:cNvContentPartPr/>
              <p14:nvPr/>
            </p14:nvContentPartPr>
            <p14:xfrm>
              <a:off x="3191687" y="4687238"/>
              <a:ext cx="6831360" cy="68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0723F4-2D9E-4B9B-B842-81CFB303E2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2687" y="4678238"/>
                <a:ext cx="68490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677469-5EEF-41ED-84E2-BB8B8DD987C5}"/>
                  </a:ext>
                </a:extLst>
              </p14:cNvPr>
              <p14:cNvContentPartPr/>
              <p14:nvPr/>
            </p14:nvContentPartPr>
            <p14:xfrm>
              <a:off x="2915927" y="5592638"/>
              <a:ext cx="7959600" cy="24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677469-5EEF-41ED-84E2-BB8B8DD987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6927" y="5583638"/>
                <a:ext cx="797724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0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2A97-5A97-4111-8124-ECD47666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贝尔曼方程法结果 </a:t>
            </a:r>
            <a:r>
              <a:rPr lang="en-US" altLang="zh-CN"/>
              <a:t>– V(s)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D0C54-F05D-4DD6-A5C2-377A94709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840" y="1825624"/>
            <a:ext cx="5033960" cy="4803775"/>
          </a:xfrm>
        </p:spPr>
        <p:txBody>
          <a:bodyPr>
            <a:normAutofit/>
          </a:bodyPr>
          <a:lstStyle/>
          <a:p>
            <a:r>
              <a:rPr lang="zh-CN" altLang="en-US"/>
              <a:t>距离</a:t>
            </a:r>
            <a:r>
              <a:rPr lang="en-US" altLang="zh-CN"/>
              <a:t>Hole</a:t>
            </a:r>
            <a:r>
              <a:rPr lang="zh-CN" altLang="en-US"/>
              <a:t>越近的状态价值越小</a:t>
            </a:r>
            <a:endParaRPr lang="en-US" altLang="zh-CN"/>
          </a:p>
          <a:p>
            <a:r>
              <a:rPr lang="zh-CN" altLang="en-US"/>
              <a:t>距离</a:t>
            </a:r>
            <a:r>
              <a:rPr lang="en-US" altLang="zh-CN"/>
              <a:t>Goal</a:t>
            </a:r>
            <a:r>
              <a:rPr lang="zh-CN" altLang="en-US"/>
              <a:t>越近的状态价值越大</a:t>
            </a:r>
            <a:endParaRPr lang="en-US" altLang="zh-CN"/>
          </a:p>
          <a:p>
            <a:r>
              <a:rPr lang="zh-CN" altLang="en-US"/>
              <a:t>在此例中，状态值沿对角线对称</a:t>
            </a:r>
            <a:endParaRPr lang="en-US" altLang="zh-CN"/>
          </a:p>
          <a:p>
            <a:r>
              <a:rPr lang="zh-CN" altLang="en-US"/>
              <a:t>终点的价值函数值等于其奖励值</a:t>
            </a:r>
            <a:r>
              <a:rPr lang="en-US" altLang="zh-CN"/>
              <a:t>Reward</a:t>
            </a:r>
          </a:p>
          <a:p>
            <a:pPr lvl="1"/>
            <a:r>
              <a:rPr lang="zh-CN" altLang="en-US"/>
              <a:t>另外一种说法是：终点的价值函数值永远等于</a:t>
            </a:r>
            <a:r>
              <a:rPr lang="en-US" altLang="zh-CN"/>
              <a:t>0</a:t>
            </a:r>
          </a:p>
          <a:p>
            <a:r>
              <a:rPr lang="zh-CN" altLang="en-US"/>
              <a:t>在完备环境模型下，可以得到最优解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A211B6-1D9F-4A83-9594-EB6EC9892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060844"/>
              </p:ext>
            </p:extLst>
          </p:nvPr>
        </p:nvGraphicFramePr>
        <p:xfrm>
          <a:off x="1107859" y="1711418"/>
          <a:ext cx="4559356" cy="45797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839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en-US" altLang="zh-CN" sz="2800"/>
                        <a:t>-0.89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  <a:p>
                      <a:pPr algn="ctr"/>
                      <a:r>
                        <a:rPr lang="en-US" sz="2800"/>
                        <a:t>-0.89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  <a:p>
                      <a:pPr algn="ctr"/>
                      <a:r>
                        <a:rPr lang="en-US" sz="2800"/>
                        <a:t>-0.46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  <a:p>
                      <a:pPr algn="ctr"/>
                      <a:r>
                        <a:rPr lang="en-US" sz="2800"/>
                        <a:t>-0.89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  <a:p>
                      <a:pPr algn="ctr"/>
                      <a:r>
                        <a:rPr lang="en-US" sz="2400"/>
                        <a:t>-0.79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  <a:p>
                      <a:pPr algn="ctr"/>
                      <a:r>
                        <a:rPr lang="en-US" sz="2800"/>
                        <a:t>-0.68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r>
                        <a:rPr lang="en-US" sz="2800"/>
                        <a:t>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  <a:p>
                      <a:pPr algn="ctr"/>
                      <a:r>
                        <a:rPr lang="en-US" sz="2800"/>
                        <a:t>-0.68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  <a:p>
                      <a:pPr algn="ctr"/>
                      <a:r>
                        <a:rPr lang="en-US" sz="2800"/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-0.46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  <a:p>
                      <a:pPr algn="ctr"/>
                      <a:r>
                        <a:rPr lang="en-US" sz="2800"/>
                        <a:t>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  <a:p>
                      <a:pPr algn="ctr"/>
                      <a:r>
                        <a:rPr lang="en-US" sz="2800"/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4C44-613C-46F9-AACA-8603392B4FEE}"/>
              </a:ext>
            </a:extLst>
          </p:cNvPr>
          <p:cNvCxnSpPr>
            <a:cxnSpLocks/>
          </p:cNvCxnSpPr>
          <p:nvPr/>
        </p:nvCxnSpPr>
        <p:spPr>
          <a:xfrm>
            <a:off x="746760" y="1333500"/>
            <a:ext cx="5288280" cy="52959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39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BAFE6-A06C-45DF-9B21-1E424C0E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矩阵法</a:t>
            </a:r>
            <a:endParaRPr lang="en-US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13D4-2689-4C0D-973F-57EF0EA0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结果同 </a:t>
            </a:r>
            <a:r>
              <a:rPr lang="en-US" altLang="zh-CN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Page-28</a:t>
            </a:r>
          </a:p>
          <a:p>
            <a:r>
              <a:rPr lang="en-US" altLang="zh-CN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O(n^3)</a:t>
            </a:r>
            <a:r>
              <a:rPr lang="zh-CN" altLang="en-US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复杂度，</a:t>
            </a:r>
            <a:r>
              <a:rPr lang="en-US" altLang="zh-CN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n</a:t>
            </a:r>
            <a:r>
              <a:rPr lang="zh-CN" altLang="en-US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是状态个数</a:t>
            </a:r>
            <a:endParaRPr lang="en-US" altLang="zh-CN" sz="32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只对小规模的问题有用</a:t>
            </a:r>
            <a:endParaRPr lang="en-US" altLang="zh-CN" sz="32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zh-CN" altLang="en-US" sz="32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大规模问题应该使用：</a:t>
            </a:r>
            <a:endParaRPr lang="en-US" altLang="zh-CN" sz="32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蒙特卡洛</a:t>
            </a:r>
            <a:endParaRPr lang="en-US" altLang="zh-CN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贝尔曼方程</a:t>
            </a:r>
            <a:endParaRPr lang="en-US" altLang="zh-CN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动态规划</a:t>
            </a:r>
            <a:endParaRPr lang="en-US" altLang="zh-CN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时序差分</a:t>
            </a:r>
            <a:endParaRPr lang="en-US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86CD3-DF7A-4D8E-A542-AEED37E53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14" y="144990"/>
            <a:ext cx="7253476" cy="36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2EA13-DD8D-47ED-8C94-E766CA995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23" y="4041385"/>
            <a:ext cx="6071303" cy="25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0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41ABFEC-5FB0-4A99-8937-B00D48939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21926"/>
          <a:stretch/>
        </p:blipFill>
        <p:spPr bwMode="auto">
          <a:xfrm>
            <a:off x="7552944" y="10"/>
            <a:ext cx="46390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1DC97-E6FA-475B-BD7F-7D2123CD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zh-CN" altLang="en-US" sz="4600"/>
              <a:t>关于“马尔可夫”同志</a:t>
            </a:r>
            <a:endParaRPr lang="en-US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BBBD-AFA3-4B30-9328-405FD869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r>
              <a:rPr lang="en-US" altLang="zh-CN"/>
              <a:t>Andrey </a:t>
            </a:r>
            <a:r>
              <a:rPr lang="en-US" altLang="zh-CN" err="1"/>
              <a:t>Andreyevich</a:t>
            </a:r>
            <a:r>
              <a:rPr lang="en-US" altLang="zh-CN"/>
              <a:t> Markov (1856-1922)</a:t>
            </a:r>
          </a:p>
          <a:p>
            <a:r>
              <a:rPr lang="zh-CN" altLang="en-US"/>
              <a:t>马尔可夫性质</a:t>
            </a:r>
            <a:endParaRPr lang="en-US" altLang="zh-CN"/>
          </a:p>
          <a:p>
            <a:r>
              <a:rPr lang="zh-CN" altLang="en-US"/>
              <a:t>马尔可夫链</a:t>
            </a:r>
            <a:endParaRPr lang="en-US" altLang="zh-CN"/>
          </a:p>
          <a:p>
            <a:r>
              <a:rPr lang="zh-CN" altLang="en-US"/>
              <a:t>马尔可夫过程</a:t>
            </a:r>
            <a:endParaRPr lang="en-US" altLang="zh-CN"/>
          </a:p>
          <a:p>
            <a:r>
              <a:rPr lang="zh-CN" altLang="en-US"/>
              <a:t>马尔可夫奖励过程</a:t>
            </a:r>
            <a:endParaRPr lang="en-US" altLang="zh-CN"/>
          </a:p>
          <a:p>
            <a:r>
              <a:rPr lang="zh-CN" altLang="en-US"/>
              <a:t>马尔可夫决策过程</a:t>
            </a:r>
            <a:endParaRPr lang="en-US" altLang="zh-CN"/>
          </a:p>
          <a:p>
            <a:r>
              <a:rPr lang="zh-CN" altLang="en-US"/>
              <a:t>让马尔可夫同志休息一下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6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3B0B-B837-484D-8C92-57A4AE3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有状态价值函数就足够了吗？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28DE-C56A-48B1-9EA9-0A7E8F59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zh-CN" altLang="en-US"/>
              <a:t>人往高处走</a:t>
            </a:r>
            <a:endParaRPr lang="en-US" altLang="zh-CN"/>
          </a:p>
          <a:p>
            <a:pPr lvl="1"/>
            <a:r>
              <a:rPr lang="zh-CN" altLang="en-US"/>
              <a:t>对于人类来说，从左表中，自然可以看出，从</a:t>
            </a:r>
            <a:r>
              <a:rPr lang="en-US" altLang="zh-CN"/>
              <a:t>0</a:t>
            </a:r>
            <a:r>
              <a:rPr lang="zh-CN" altLang="en-US"/>
              <a:t>点出发后，向着状态值高的状态前进，最终可以达到理想状态</a:t>
            </a:r>
            <a:r>
              <a:rPr lang="en-US" altLang="zh-CN"/>
              <a:t>15</a:t>
            </a:r>
          </a:p>
          <a:p>
            <a:r>
              <a:rPr lang="zh-CN" altLang="en-US"/>
              <a:t>智能体需要动作</a:t>
            </a:r>
            <a:r>
              <a:rPr lang="en-US" altLang="zh-CN"/>
              <a:t>/</a:t>
            </a:r>
            <a:r>
              <a:rPr lang="zh-CN" altLang="en-US"/>
              <a:t>策略指导才能前进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0</a:t>
            </a:r>
            <a:r>
              <a:rPr lang="zh-CN" altLang="en-US"/>
              <a:t>点时，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4</a:t>
            </a:r>
            <a:r>
              <a:rPr lang="zh-CN" altLang="en-US"/>
              <a:t>具有相同的状态值，可能会在原地不动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7EAA25-ED81-4AB8-9D5B-1AFE9FF61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764703"/>
              </p:ext>
            </p:extLst>
          </p:nvPr>
        </p:nvGraphicFramePr>
        <p:xfrm>
          <a:off x="1107859" y="1711418"/>
          <a:ext cx="4559356" cy="45797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839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en-US" altLang="zh-CN" sz="2800"/>
                        <a:t>-0.89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  <a:p>
                      <a:pPr algn="ctr"/>
                      <a:r>
                        <a:rPr lang="en-US" sz="2800"/>
                        <a:t>-0.89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  <a:p>
                      <a:pPr algn="ctr"/>
                      <a:r>
                        <a:rPr lang="en-US" sz="2800"/>
                        <a:t>-0.46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  <a:p>
                      <a:pPr algn="ctr"/>
                      <a:r>
                        <a:rPr lang="en-US" sz="2800"/>
                        <a:t>-0.89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  <a:p>
                      <a:pPr algn="ctr"/>
                      <a:r>
                        <a:rPr lang="en-US" sz="2400"/>
                        <a:t>-0.79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  <a:p>
                      <a:pPr algn="ctr"/>
                      <a:r>
                        <a:rPr lang="en-US" sz="2800"/>
                        <a:t>-0.68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r>
                        <a:rPr lang="en-US" sz="2800"/>
                        <a:t>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  <a:p>
                      <a:pPr algn="ctr"/>
                      <a:r>
                        <a:rPr lang="en-US" sz="2800"/>
                        <a:t>-0.68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  <a:p>
                      <a:pPr algn="ctr"/>
                      <a:r>
                        <a:rPr lang="en-US" sz="2800"/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-0.46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  <a:p>
                      <a:pPr algn="ctr"/>
                      <a:r>
                        <a:rPr lang="en-US" sz="2800"/>
                        <a:t>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  <a:p>
                      <a:pPr algn="ctr"/>
                      <a:r>
                        <a:rPr lang="en-US" sz="2800"/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64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84AA-502C-444A-96EE-675AFAE2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马尔可夫决策过程</a:t>
            </a:r>
            <a:br>
              <a:rPr lang="en-US" altLang="zh-CN" sz="4800"/>
            </a:br>
            <a:r>
              <a:rPr lang="zh-CN" altLang="en-US" sz="4800"/>
              <a:t>状态</a:t>
            </a:r>
            <a:r>
              <a:rPr lang="en-US" altLang="zh-CN" sz="4800"/>
              <a:t>/</a:t>
            </a:r>
            <a:r>
              <a:rPr lang="zh-CN" altLang="en-US" sz="4800"/>
              <a:t>策略</a:t>
            </a:r>
            <a:r>
              <a:rPr lang="en-US" altLang="zh-CN" sz="4800"/>
              <a:t>/</a:t>
            </a:r>
            <a:r>
              <a:rPr lang="zh-CN" altLang="en-US" sz="4800"/>
              <a:t>动作价值函数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82E1-623C-4B9C-B33C-8CCE14A9B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MDP - Markov Decision Process</a:t>
            </a:r>
          </a:p>
        </p:txBody>
      </p:sp>
    </p:spTree>
    <p:extLst>
      <p:ext uri="{BB962C8B-B14F-4D97-AF65-F5344CB8AC3E}">
        <p14:creationId xmlns:p14="http://schemas.microsoft.com/office/powerpoint/2010/main" val="26299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FF3C-A912-42EF-BDCC-802BDA8D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9CDC7-3778-486E-A766-790DB93F0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5667662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/>
                  <a:t>MDP - </a:t>
                </a:r>
                <a:r>
                  <a:rPr lang="en-US" altLang="zh-CN" sz="2800"/>
                  <a:t>Markov Decision Process</a:t>
                </a:r>
              </a:p>
              <a:p>
                <a:r>
                  <a:rPr lang="zh-CN" altLang="en-US"/>
                  <a:t>在</a:t>
                </a:r>
                <a:r>
                  <a:rPr lang="en-US" altLang="zh-CN"/>
                  <a:t>MRP</a:t>
                </a:r>
                <a:r>
                  <a:rPr lang="zh-CN" altLang="en-US"/>
                  <a:t>的基础上增加了动作集合</a:t>
                </a:r>
                <a:r>
                  <a:rPr lang="en-US" altLang="zh-CN"/>
                  <a:t>A</a:t>
                </a:r>
                <a:endParaRPr lang="en-US" altLang="zh-CN" sz="2800"/>
              </a:p>
              <a:p>
                <a:r>
                  <a:rPr lang="zh-CN" altLang="en-US"/>
                  <a:t>可以用 </a:t>
                </a:r>
                <a:r>
                  <a:rPr lang="en-US" altLang="zh-CN"/>
                  <a:t>Tuple&lt;S,A,P,R,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/>
                  <a:t>&gt; </a:t>
                </a:r>
                <a:r>
                  <a:rPr lang="zh-CN" altLang="en-US"/>
                  <a:t>表示</a:t>
                </a:r>
                <a:endParaRPr lang="en-US" altLang="zh-CN"/>
              </a:p>
              <a:p>
                <a:pPr lvl="1"/>
                <a:r>
                  <a:rPr lang="en-US" altLang="zh-CN">
                    <a:solidFill>
                      <a:srgbClr val="FF0000"/>
                    </a:solidFill>
                  </a:rPr>
                  <a:t>S – </a:t>
                </a:r>
                <a:r>
                  <a:rPr lang="zh-CN" altLang="en-US">
                    <a:solidFill>
                      <a:srgbClr val="FF0000"/>
                    </a:solidFill>
                  </a:rPr>
                  <a:t>当前状态</a:t>
                </a:r>
                <a:endParaRPr lang="en-US" altLang="zh-CN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rgbClr val="92D050"/>
                    </a:solidFill>
                  </a:rPr>
                  <a:t>A – </a:t>
                </a:r>
                <a:r>
                  <a:rPr lang="zh-CN" altLang="en-US">
                    <a:solidFill>
                      <a:srgbClr val="92D050"/>
                    </a:solidFill>
                  </a:rPr>
                  <a:t>动作选择</a:t>
                </a:r>
                <a:endParaRPr lang="en-US" altLang="zh-CN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altLang="zh-CN">
                    <a:solidFill>
                      <a:schemeClr val="accent6"/>
                    </a:solidFill>
                  </a:rPr>
                  <a:t>P – </a:t>
                </a:r>
                <a:r>
                  <a:rPr lang="zh-CN" altLang="en-US">
                    <a:solidFill>
                      <a:schemeClr val="accent6"/>
                    </a:solidFill>
                  </a:rPr>
                  <a:t>转移概率</a:t>
                </a:r>
                <a:endParaRPr lang="en-US" altLang="zh-CN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/>
                  <a:t>R – </a:t>
                </a:r>
                <a:r>
                  <a:rPr lang="zh-CN" altLang="en-US"/>
                  <a:t>即时收益</a:t>
                </a:r>
                <a:endParaRPr lang="en-US" altLang="zh-CN"/>
              </a:p>
              <a:p>
                <a:pPr lvl="2"/>
                <a:r>
                  <a:rPr lang="zh-CN" altLang="en-US"/>
                  <a:t>完成一道数学难题的成就感</a:t>
                </a:r>
                <a:endParaRPr lang="en-US" altLang="zh-CN"/>
              </a:p>
              <a:p>
                <a:pPr lvl="2"/>
                <a:r>
                  <a:rPr lang="zh-CN" altLang="en-US"/>
                  <a:t>每次考试全班排名第一的骄傲</a:t>
                </a:r>
                <a:endParaRPr lang="en-US" altLang="zh-CN"/>
              </a:p>
              <a:p>
                <a:pPr lvl="2"/>
                <a:r>
                  <a:rPr lang="zh-CN" altLang="en-US"/>
                  <a:t>拿到录取通知书的那一刻的心情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/>
                  <a:t> – </a:t>
                </a:r>
                <a:r>
                  <a:rPr lang="zh-CN" altLang="en-US"/>
                  <a:t>折扣系数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9CDC7-3778-486E-A766-790DB93F0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5667662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FF4322-8586-4F55-B315-D4C738A3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79" y="3755761"/>
            <a:ext cx="4924232" cy="2939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5B2FA-1D37-4ADB-8D91-E3C3EE8DE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279" y="681037"/>
            <a:ext cx="4924232" cy="28671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8DD877-A150-41E0-8DFF-8FADAFCA39F9}"/>
              </a:ext>
            </a:extLst>
          </p:cNvPr>
          <p:cNvCxnSpPr>
            <a:cxnSpLocks/>
          </p:cNvCxnSpPr>
          <p:nvPr/>
        </p:nvCxnSpPr>
        <p:spPr>
          <a:xfrm flipV="1">
            <a:off x="3675185" y="2186638"/>
            <a:ext cx="3701561" cy="127472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7E7AC-8E39-47EE-8D23-4695A16609F1}"/>
              </a:ext>
            </a:extLst>
          </p:cNvPr>
          <p:cNvCxnSpPr>
            <a:cxnSpLocks/>
          </p:cNvCxnSpPr>
          <p:nvPr/>
        </p:nvCxnSpPr>
        <p:spPr>
          <a:xfrm>
            <a:off x="3613638" y="3910710"/>
            <a:ext cx="5310554" cy="590952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15BBEC-BD98-44FC-8B54-4766DF60575A}"/>
              </a:ext>
            </a:extLst>
          </p:cNvPr>
          <p:cNvCxnSpPr>
            <a:cxnSpLocks/>
          </p:cNvCxnSpPr>
          <p:nvPr/>
        </p:nvCxnSpPr>
        <p:spPr>
          <a:xfrm>
            <a:off x="3613638" y="4221311"/>
            <a:ext cx="7740162" cy="1810212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7BD9F6-486B-4811-A906-733F4D9C2615}"/>
              </a:ext>
            </a:extLst>
          </p:cNvPr>
          <p:cNvCxnSpPr>
            <a:cxnSpLocks/>
          </p:cNvCxnSpPr>
          <p:nvPr/>
        </p:nvCxnSpPr>
        <p:spPr>
          <a:xfrm>
            <a:off x="3613638" y="3516478"/>
            <a:ext cx="3763108" cy="134774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920E0A-8179-4BF2-B71C-2659ED0882D2}"/>
              </a:ext>
            </a:extLst>
          </p:cNvPr>
          <p:cNvCxnSpPr>
            <a:cxnSpLocks/>
          </p:cNvCxnSpPr>
          <p:nvPr/>
        </p:nvCxnSpPr>
        <p:spPr>
          <a:xfrm flipV="1">
            <a:off x="3675185" y="2947290"/>
            <a:ext cx="5011615" cy="87509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BD684F-C556-4DCF-879A-30DA732D3E7E}"/>
              </a:ext>
            </a:extLst>
          </p:cNvPr>
          <p:cNvCxnSpPr>
            <a:cxnSpLocks/>
          </p:cNvCxnSpPr>
          <p:nvPr/>
        </p:nvCxnSpPr>
        <p:spPr>
          <a:xfrm flipV="1">
            <a:off x="3613638" y="1369233"/>
            <a:ext cx="7458362" cy="2836953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3633-E074-4783-A498-27817ED3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马尔可夫决策过程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B70AC-EBB3-4076-9C10-66E9BFAE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49071" cy="4351338"/>
          </a:xfrm>
        </p:spPr>
        <p:txBody>
          <a:bodyPr>
            <a:normAutofit/>
          </a:bodyPr>
          <a:lstStyle/>
          <a:p>
            <a:r>
              <a:rPr lang="zh-CN" altLang="en-US"/>
              <a:t>状态</a:t>
            </a:r>
            <a:endParaRPr lang="en-US" altLang="zh-CN"/>
          </a:p>
          <a:p>
            <a:r>
              <a:rPr lang="en-US"/>
              <a:t>State</a:t>
            </a:r>
          </a:p>
          <a:p>
            <a:endParaRPr lang="en-US"/>
          </a:p>
          <a:p>
            <a:r>
              <a:rPr lang="zh-CN" altLang="en-US"/>
              <a:t>奖励</a:t>
            </a:r>
            <a:endParaRPr lang="en-US" altLang="zh-CN"/>
          </a:p>
          <a:p>
            <a:r>
              <a:rPr lang="en-US" altLang="zh-CN"/>
              <a:t>Reward</a:t>
            </a:r>
            <a:endParaRPr lang="en-US"/>
          </a:p>
          <a:p>
            <a:endParaRPr lang="en-US"/>
          </a:p>
          <a:p>
            <a:r>
              <a:rPr lang="zh-CN" altLang="en-US"/>
              <a:t>动作</a:t>
            </a:r>
            <a:endParaRPr lang="en-US" altLang="zh-CN"/>
          </a:p>
          <a:p>
            <a:r>
              <a:rPr lang="en-US"/>
              <a:t>Action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8EE5C2D-1092-4E6C-B1E2-23832E7EF0E2}"/>
              </a:ext>
            </a:extLst>
          </p:cNvPr>
          <p:cNvSpPr/>
          <p:nvPr/>
        </p:nvSpPr>
        <p:spPr>
          <a:xfrm>
            <a:off x="2538412" y="2026920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S1</a:t>
            </a:r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0A8FAA8-398D-4131-9A2B-B0AC6086021F}"/>
              </a:ext>
            </a:extLst>
          </p:cNvPr>
          <p:cNvSpPr/>
          <p:nvPr/>
        </p:nvSpPr>
        <p:spPr>
          <a:xfrm>
            <a:off x="4371997" y="2031677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S2</a:t>
            </a:r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DA6253-7948-41C8-90E1-BDBDAE70EFC0}"/>
              </a:ext>
            </a:extLst>
          </p:cNvPr>
          <p:cNvSpPr/>
          <p:nvPr/>
        </p:nvSpPr>
        <p:spPr>
          <a:xfrm>
            <a:off x="6205582" y="2026920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S3</a:t>
            </a:r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9AD9DB4-CF05-4A88-87D8-2147FE0C003E}"/>
              </a:ext>
            </a:extLst>
          </p:cNvPr>
          <p:cNvSpPr/>
          <p:nvPr/>
        </p:nvSpPr>
        <p:spPr>
          <a:xfrm>
            <a:off x="7976419" y="2012632"/>
            <a:ext cx="70485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S4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A85E8-2959-4BE6-AD9C-0522A314BEB3}"/>
              </a:ext>
            </a:extLst>
          </p:cNvPr>
          <p:cNvSpPr/>
          <p:nvPr/>
        </p:nvSpPr>
        <p:spPr>
          <a:xfrm>
            <a:off x="9872752" y="2026920"/>
            <a:ext cx="642613" cy="6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End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182AA9-A46B-45F1-8D5F-C873E6ADB5E9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243262" y="2369820"/>
            <a:ext cx="1128735" cy="47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817223-7EF4-428C-B0A3-6CE7A4CC716E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3898199" y="2369820"/>
            <a:ext cx="0" cy="92811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5C0DF8-6D0D-49A9-85D9-8E691F64D6F0}"/>
              </a:ext>
            </a:extLst>
          </p:cNvPr>
          <p:cNvCxnSpPr>
            <a:cxnSpLocks/>
            <a:stCxn id="13" idx="6"/>
            <a:endCxn id="16" idx="1"/>
          </p:cNvCxnSpPr>
          <p:nvPr/>
        </p:nvCxnSpPr>
        <p:spPr>
          <a:xfrm flipV="1">
            <a:off x="8681269" y="2348227"/>
            <a:ext cx="1191483" cy="730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F4BC04-5FC2-4D73-8F84-09EE4BF97E4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910432" y="2355532"/>
            <a:ext cx="106598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7B6769-2334-41D6-A5D9-AC25613528C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74070" y="2369820"/>
            <a:ext cx="113151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ar: 7 Points 31">
            <a:extLst>
              <a:ext uri="{FF2B5EF4-FFF2-40B4-BE49-F238E27FC236}">
                <a16:creationId xmlns:a16="http://schemas.microsoft.com/office/drawing/2014/main" id="{C4E1B472-78BE-4874-9BDD-21884B117C74}"/>
              </a:ext>
            </a:extLst>
          </p:cNvPr>
          <p:cNvSpPr/>
          <p:nvPr/>
        </p:nvSpPr>
        <p:spPr>
          <a:xfrm>
            <a:off x="3455286" y="3297931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sz="1600" dirty="0"/>
              <a:t>2</a:t>
            </a:r>
            <a:endParaRPr lang="en-US" dirty="0"/>
          </a:p>
        </p:txBody>
      </p: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3E6F6DD6-C27F-42AE-BEB7-07008716B64A}"/>
              </a:ext>
            </a:extLst>
          </p:cNvPr>
          <p:cNvSpPr/>
          <p:nvPr/>
        </p:nvSpPr>
        <p:spPr>
          <a:xfrm>
            <a:off x="5238243" y="3293648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0646A59C-D821-4837-A059-16C748E72001}"/>
              </a:ext>
            </a:extLst>
          </p:cNvPr>
          <p:cNvSpPr/>
          <p:nvPr/>
        </p:nvSpPr>
        <p:spPr>
          <a:xfrm>
            <a:off x="7090940" y="3278408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39A495-D968-4A10-9CDA-06BEFBA95EF0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5681156" y="2369820"/>
            <a:ext cx="0" cy="9238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519141-9D86-4318-B383-9AB7160DD30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7533853" y="2369820"/>
            <a:ext cx="0" cy="908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r: 7 Points 33">
            <a:extLst>
              <a:ext uri="{FF2B5EF4-FFF2-40B4-BE49-F238E27FC236}">
                <a16:creationId xmlns:a16="http://schemas.microsoft.com/office/drawing/2014/main" id="{B6C72AC6-0DD0-47AE-9A62-46EDA004420E}"/>
              </a:ext>
            </a:extLst>
          </p:cNvPr>
          <p:cNvSpPr/>
          <p:nvPr/>
        </p:nvSpPr>
        <p:spPr>
          <a:xfrm>
            <a:off x="8882546" y="3272208"/>
            <a:ext cx="885825" cy="77628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1AECAB-85C7-4C3F-9404-E31F6D91996C}"/>
              </a:ext>
            </a:extLst>
          </p:cNvPr>
          <p:cNvCxnSpPr>
            <a:cxnSpLocks/>
            <a:endCxn id="34" idx="6"/>
          </p:cNvCxnSpPr>
          <p:nvPr/>
        </p:nvCxnSpPr>
        <p:spPr>
          <a:xfrm>
            <a:off x="9325459" y="2369820"/>
            <a:ext cx="0" cy="9023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1BAF9B-1EEE-42FE-B3DC-59D1CA168460}"/>
              </a:ext>
            </a:extLst>
          </p:cNvPr>
          <p:cNvCxnSpPr>
            <a:cxnSpLocks/>
          </p:cNvCxnSpPr>
          <p:nvPr/>
        </p:nvCxnSpPr>
        <p:spPr>
          <a:xfrm flipV="1">
            <a:off x="3242038" y="2369820"/>
            <a:ext cx="0" cy="2764871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>
            <a:extLst>
              <a:ext uri="{FF2B5EF4-FFF2-40B4-BE49-F238E27FC236}">
                <a16:creationId xmlns:a16="http://schemas.microsoft.com/office/drawing/2014/main" id="{5E70C23F-0A98-432F-A2E2-2105FBE257E1}"/>
              </a:ext>
            </a:extLst>
          </p:cNvPr>
          <p:cNvSpPr/>
          <p:nvPr/>
        </p:nvSpPr>
        <p:spPr>
          <a:xfrm>
            <a:off x="2896413" y="5110994"/>
            <a:ext cx="78105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A1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4A6655-3C6E-471E-8FA7-66DA310FD725}"/>
              </a:ext>
            </a:extLst>
          </p:cNvPr>
          <p:cNvCxnSpPr>
            <a:cxnSpLocks/>
          </p:cNvCxnSpPr>
          <p:nvPr/>
        </p:nvCxnSpPr>
        <p:spPr>
          <a:xfrm flipV="1">
            <a:off x="5068823" y="2369820"/>
            <a:ext cx="0" cy="2764871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xagon 18">
            <a:extLst>
              <a:ext uri="{FF2B5EF4-FFF2-40B4-BE49-F238E27FC236}">
                <a16:creationId xmlns:a16="http://schemas.microsoft.com/office/drawing/2014/main" id="{5A0D6BAE-F26F-4E44-A6A9-AF9B2754D5E0}"/>
              </a:ext>
            </a:extLst>
          </p:cNvPr>
          <p:cNvSpPr/>
          <p:nvPr/>
        </p:nvSpPr>
        <p:spPr>
          <a:xfrm>
            <a:off x="4723198" y="5134691"/>
            <a:ext cx="78105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A2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95781-B13E-4B34-BBEB-979D241D3587}"/>
              </a:ext>
            </a:extLst>
          </p:cNvPr>
          <p:cNvCxnSpPr>
            <a:cxnSpLocks/>
          </p:cNvCxnSpPr>
          <p:nvPr/>
        </p:nvCxnSpPr>
        <p:spPr>
          <a:xfrm flipH="1" flipV="1">
            <a:off x="6896692" y="2369820"/>
            <a:ext cx="23945" cy="2703911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xagon 22">
            <a:extLst>
              <a:ext uri="{FF2B5EF4-FFF2-40B4-BE49-F238E27FC236}">
                <a16:creationId xmlns:a16="http://schemas.microsoft.com/office/drawing/2014/main" id="{48DDF627-45F3-4863-A44C-DA9FB02AFB10}"/>
              </a:ext>
            </a:extLst>
          </p:cNvPr>
          <p:cNvSpPr/>
          <p:nvPr/>
        </p:nvSpPr>
        <p:spPr>
          <a:xfrm>
            <a:off x="6575012" y="5073731"/>
            <a:ext cx="78105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A3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9A6AC1-5A58-4C8A-B10F-F744C259CE4F}"/>
              </a:ext>
            </a:extLst>
          </p:cNvPr>
          <p:cNvCxnSpPr>
            <a:cxnSpLocks/>
          </p:cNvCxnSpPr>
          <p:nvPr/>
        </p:nvCxnSpPr>
        <p:spPr>
          <a:xfrm flipH="1" flipV="1">
            <a:off x="8696366" y="2369820"/>
            <a:ext cx="3745" cy="2703911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>
            <a:extLst>
              <a:ext uri="{FF2B5EF4-FFF2-40B4-BE49-F238E27FC236}">
                <a16:creationId xmlns:a16="http://schemas.microsoft.com/office/drawing/2014/main" id="{F46849EE-2766-404E-B032-A4E233BDE972}"/>
              </a:ext>
            </a:extLst>
          </p:cNvPr>
          <p:cNvSpPr/>
          <p:nvPr/>
        </p:nvSpPr>
        <p:spPr>
          <a:xfrm>
            <a:off x="8354486" y="5073731"/>
            <a:ext cx="78105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6" grpId="0" animBg="1"/>
      <p:bldP spid="32" grpId="0" animBg="1"/>
      <p:bldP spid="3" grpId="0" animBg="1"/>
      <p:bldP spid="4" grpId="0" animBg="1"/>
      <p:bldP spid="34" grpId="0" animBg="1"/>
      <p:bldP spid="5" grpId="0" animBg="1"/>
      <p:bldP spid="19" grpId="0" animBg="1"/>
      <p:bldP spid="23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5B30-A0F2-40DC-A8B7-9E679A6A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数学模型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09896-65BA-49AA-8406-C3B45D686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8602" y="1825625"/>
                <a:ext cx="3648528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动作集</a:t>
                </a:r>
                <a:endParaRPr lang="en-US" altLang="zh-CN"/>
              </a:p>
              <a:p>
                <a:pPr lvl="1"/>
                <a:r>
                  <a:rPr lang="en-US"/>
                  <a:t>A = [a1,a2,a3]</a:t>
                </a:r>
              </a:p>
              <a:p>
                <a:r>
                  <a:rPr lang="zh-CN" altLang="en-US"/>
                  <a:t>策略</a:t>
                </a:r>
                <a:endParaRPr lang="en-US" altLang="zh-CN" sz="360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 = 1</a:t>
                </a:r>
              </a:p>
              <a:p>
                <a:r>
                  <a:rPr lang="zh-CN" altLang="en-US"/>
                  <a:t>转移概率</a:t>
                </a:r>
                <a:endParaRPr lang="en-US"/>
              </a:p>
              <a:p>
                <a:pPr lvl="1"/>
                <a:r>
                  <a:rPr lang="en-US"/>
                  <a:t>P1+P2=P3+P4=P5+P6=1</a:t>
                </a:r>
              </a:p>
              <a:p>
                <a:r>
                  <a:rPr lang="zh-CN" altLang="en-US"/>
                  <a:t>状态集</a:t>
                </a:r>
                <a:endParaRPr lang="en-US" altLang="zh-CN"/>
              </a:p>
              <a:p>
                <a:pPr lvl="1"/>
                <a:r>
                  <a:rPr lang="en-US" altLang="zh-CN"/>
                  <a:t>S=[S0,S1,S2,S3,S4,S5,S6,…]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09896-65BA-49AA-8406-C3B45D686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8602" y="1825625"/>
                <a:ext cx="364852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A9CAE9F-C76F-453B-A143-A7CBFA86F13F}"/>
              </a:ext>
            </a:extLst>
          </p:cNvPr>
          <p:cNvGrpSpPr/>
          <p:nvPr/>
        </p:nvGrpSpPr>
        <p:grpSpPr>
          <a:xfrm>
            <a:off x="2521061" y="1682751"/>
            <a:ext cx="5354243" cy="4439625"/>
            <a:chOff x="2521061" y="1682751"/>
            <a:chExt cx="5354243" cy="4439625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8DE0CB1-5A31-4BAB-AE51-AF5C8B44F8AA}"/>
                </a:ext>
              </a:extLst>
            </p:cNvPr>
            <p:cNvSpPr/>
            <p:nvPr/>
          </p:nvSpPr>
          <p:spPr>
            <a:xfrm>
              <a:off x="4801057" y="1682751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S0</a:t>
              </a:r>
              <a:endParaRPr lang="en-US" sz="280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A474609-9380-44A3-9D35-DFC0EAE8CE81}"/>
                </a:ext>
              </a:extLst>
            </p:cNvPr>
            <p:cNvSpPr/>
            <p:nvPr/>
          </p:nvSpPr>
          <p:spPr>
            <a:xfrm>
              <a:off x="7092788" y="5328506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S’6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E21938D8-BAC0-4D83-9F5D-3C35609A8566}"/>
                </a:ext>
              </a:extLst>
            </p:cNvPr>
            <p:cNvSpPr/>
            <p:nvPr/>
          </p:nvSpPr>
          <p:spPr>
            <a:xfrm>
              <a:off x="2521061" y="533729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86219623-21C1-4119-BA73-6469D38CCEAE}"/>
                </a:ext>
              </a:extLst>
            </p:cNvPr>
            <p:cNvSpPr/>
            <p:nvPr/>
          </p:nvSpPr>
          <p:spPr>
            <a:xfrm>
              <a:off x="4354178" y="5339860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587605-7B72-4699-AA07-5FB2CFA62096}"/>
                </a:ext>
              </a:extLst>
            </p:cNvPr>
            <p:cNvCxnSpPr>
              <a:cxnSpLocks/>
              <a:stCxn id="24" idx="4"/>
              <a:endCxn id="33" idx="0"/>
            </p:cNvCxnSpPr>
            <p:nvPr/>
          </p:nvCxnSpPr>
          <p:spPr>
            <a:xfrm>
              <a:off x="5188714" y="4180063"/>
              <a:ext cx="457487" cy="115723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9AE18D-36AF-430D-B932-F8BC21B09CA9}"/>
                </a:ext>
              </a:extLst>
            </p:cNvPr>
            <p:cNvSpPr txBox="1"/>
            <p:nvPr/>
          </p:nvSpPr>
          <p:spPr>
            <a:xfrm>
              <a:off x="2758246" y="4211885"/>
              <a:ext cx="123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P1      P2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B352D3-7FD9-4ADA-BEB5-08353841157A}"/>
                </a:ext>
              </a:extLst>
            </p:cNvPr>
            <p:cNvSpPr/>
            <p:nvPr/>
          </p:nvSpPr>
          <p:spPr>
            <a:xfrm>
              <a:off x="3065064" y="3585103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2FBC86-C966-4749-A2C3-68AEACBCEB35}"/>
                </a:ext>
              </a:extLst>
            </p:cNvPr>
            <p:cNvSpPr/>
            <p:nvPr/>
          </p:nvSpPr>
          <p:spPr>
            <a:xfrm>
              <a:off x="6720340" y="3588226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9FD491-B737-4DCC-A6C9-BF154095EE59}"/>
                </a:ext>
              </a:extLst>
            </p:cNvPr>
            <p:cNvSpPr/>
            <p:nvPr/>
          </p:nvSpPr>
          <p:spPr>
            <a:xfrm>
              <a:off x="4883414" y="3569463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a2</a:t>
              </a: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028AA00E-F52C-43E9-B953-EBE4B41AC555}"/>
                </a:ext>
              </a:extLst>
            </p:cNvPr>
            <p:cNvSpPr/>
            <p:nvPr/>
          </p:nvSpPr>
          <p:spPr>
            <a:xfrm>
              <a:off x="3435678" y="533729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S’2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2DCE0929-E640-4150-B471-037267215D9C}"/>
                </a:ext>
              </a:extLst>
            </p:cNvPr>
            <p:cNvSpPr/>
            <p:nvPr/>
          </p:nvSpPr>
          <p:spPr>
            <a:xfrm>
              <a:off x="5254943" y="533729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S’4</a:t>
              </a:r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6A64DC0-90A5-46EA-A4D5-E9BB583AD8DB}"/>
                </a:ext>
              </a:extLst>
            </p:cNvPr>
            <p:cNvSpPr/>
            <p:nvPr/>
          </p:nvSpPr>
          <p:spPr>
            <a:xfrm>
              <a:off x="6169759" y="5328260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19DA33C-1B4D-4649-A3E5-4A41C67C9246}"/>
                </a:ext>
              </a:extLst>
            </p:cNvPr>
            <p:cNvCxnSpPr>
              <a:cxnSpLocks/>
              <a:stCxn id="6" idx="4"/>
              <a:endCxn id="24" idx="0"/>
            </p:cNvCxnSpPr>
            <p:nvPr/>
          </p:nvCxnSpPr>
          <p:spPr>
            <a:xfrm flipH="1">
              <a:off x="5188714" y="2465267"/>
              <a:ext cx="3601" cy="11041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9D6B2D7-6759-4357-BBDC-C896FEDBE3C9}"/>
                </a:ext>
              </a:extLst>
            </p:cNvPr>
            <p:cNvCxnSpPr>
              <a:cxnSpLocks/>
              <a:stCxn id="6" idx="5"/>
              <a:endCxn id="22" idx="1"/>
            </p:cNvCxnSpPr>
            <p:nvPr/>
          </p:nvCxnSpPr>
          <p:spPr>
            <a:xfrm>
              <a:off x="5468976" y="2350670"/>
              <a:ext cx="1340784" cy="132697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EFA38E8-4E65-4024-8459-778A11DC8A9B}"/>
                </a:ext>
              </a:extLst>
            </p:cNvPr>
            <p:cNvCxnSpPr>
              <a:cxnSpLocks/>
              <a:stCxn id="6" idx="3"/>
              <a:endCxn id="20" idx="7"/>
            </p:cNvCxnSpPr>
            <p:nvPr/>
          </p:nvCxnSpPr>
          <p:spPr>
            <a:xfrm flipH="1">
              <a:off x="3586244" y="2350670"/>
              <a:ext cx="1329410" cy="132385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345B3B-2F52-4A88-814E-1FC4F9D5418B}"/>
                </a:ext>
              </a:extLst>
            </p:cNvPr>
            <p:cNvCxnSpPr>
              <a:cxnSpLocks/>
              <a:stCxn id="24" idx="4"/>
              <a:endCxn id="9" idx="0"/>
            </p:cNvCxnSpPr>
            <p:nvPr/>
          </p:nvCxnSpPr>
          <p:spPr>
            <a:xfrm flipH="1">
              <a:off x="4745436" y="4180063"/>
              <a:ext cx="443278" cy="115979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9795568-E758-4131-84F6-3F4150E0F89A}"/>
                </a:ext>
              </a:extLst>
            </p:cNvPr>
            <p:cNvCxnSpPr>
              <a:cxnSpLocks/>
              <a:stCxn id="20" idx="4"/>
              <a:endCxn id="31" idx="0"/>
            </p:cNvCxnSpPr>
            <p:nvPr/>
          </p:nvCxnSpPr>
          <p:spPr>
            <a:xfrm>
              <a:off x="3370364" y="4195703"/>
              <a:ext cx="456572" cy="11415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FC647B-CFE0-4C3C-992C-EE3446F79A0C}"/>
                </a:ext>
              </a:extLst>
            </p:cNvPr>
            <p:cNvCxnSpPr>
              <a:cxnSpLocks/>
              <a:stCxn id="22" idx="4"/>
              <a:endCxn id="35" idx="0"/>
            </p:cNvCxnSpPr>
            <p:nvPr/>
          </p:nvCxnSpPr>
          <p:spPr>
            <a:xfrm flipH="1">
              <a:off x="6561017" y="4198826"/>
              <a:ext cx="464623" cy="11294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2F53B2-E5BD-4C67-945E-AC410717186C}"/>
                </a:ext>
              </a:extLst>
            </p:cNvPr>
            <p:cNvCxnSpPr>
              <a:cxnSpLocks/>
              <a:stCxn id="22" idx="4"/>
              <a:endCxn id="7" idx="0"/>
            </p:cNvCxnSpPr>
            <p:nvPr/>
          </p:nvCxnSpPr>
          <p:spPr>
            <a:xfrm>
              <a:off x="7025640" y="4198826"/>
              <a:ext cx="458406" cy="1129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1FE5A34-6AFC-4968-9025-D5924D953B8A}"/>
                </a:ext>
              </a:extLst>
            </p:cNvPr>
            <p:cNvCxnSpPr>
              <a:cxnSpLocks/>
              <a:stCxn id="20" idx="4"/>
              <a:endCxn id="8" idx="0"/>
            </p:cNvCxnSpPr>
            <p:nvPr/>
          </p:nvCxnSpPr>
          <p:spPr>
            <a:xfrm flipH="1">
              <a:off x="2912319" y="4195703"/>
              <a:ext cx="458045" cy="11415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8C5C1-A47D-4004-BF29-166625208D31}"/>
                </a:ext>
              </a:extLst>
            </p:cNvPr>
            <p:cNvSpPr txBox="1"/>
            <p:nvPr/>
          </p:nvSpPr>
          <p:spPr>
            <a:xfrm>
              <a:off x="4561352" y="4211885"/>
              <a:ext cx="123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P3      P4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7F6C143-573E-4C44-9FDD-535F8FC5FAAC}"/>
                </a:ext>
              </a:extLst>
            </p:cNvPr>
            <p:cNvSpPr txBox="1"/>
            <p:nvPr/>
          </p:nvSpPr>
          <p:spPr>
            <a:xfrm>
              <a:off x="6410179" y="4222444"/>
              <a:ext cx="123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P5      P6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A1E95B-8CB4-4332-AE21-D6109355E4BC}"/>
                    </a:ext>
                  </a:extLst>
                </p:cNvPr>
                <p:cNvSpPr txBox="1"/>
                <p:nvPr/>
              </p:nvSpPr>
              <p:spPr>
                <a:xfrm>
                  <a:off x="4290654" y="2330037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8A1E95B-8CB4-4332-AE21-D6109355E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54" y="2330037"/>
                  <a:ext cx="1606130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5589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Callout: Line 87">
            <a:extLst>
              <a:ext uri="{FF2B5EF4-FFF2-40B4-BE49-F238E27FC236}">
                <a16:creationId xmlns:a16="http://schemas.microsoft.com/office/drawing/2014/main" id="{42784B99-E252-4592-B20E-AD49CDE70162}"/>
              </a:ext>
            </a:extLst>
          </p:cNvPr>
          <p:cNvSpPr/>
          <p:nvPr/>
        </p:nvSpPr>
        <p:spPr>
          <a:xfrm>
            <a:off x="1037662" y="1813272"/>
            <a:ext cx="1198760" cy="461665"/>
          </a:xfrm>
          <a:prstGeom prst="borderCallout1">
            <a:avLst>
              <a:gd name="adj1" fmla="val 41604"/>
              <a:gd name="adj2" fmla="val 111953"/>
              <a:gd name="adj3" fmla="val 43939"/>
              <a:gd name="adj4" fmla="val 304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当前状态</a:t>
            </a:r>
            <a:endParaRPr lang="en-US"/>
          </a:p>
        </p:txBody>
      </p:sp>
      <p:sp>
        <p:nvSpPr>
          <p:cNvPr id="90" name="Callout: Line 89">
            <a:extLst>
              <a:ext uri="{FF2B5EF4-FFF2-40B4-BE49-F238E27FC236}">
                <a16:creationId xmlns:a16="http://schemas.microsoft.com/office/drawing/2014/main" id="{25593E4F-40FE-4ECF-A67B-E08FD54B1EE9}"/>
              </a:ext>
            </a:extLst>
          </p:cNvPr>
          <p:cNvSpPr/>
          <p:nvPr/>
        </p:nvSpPr>
        <p:spPr>
          <a:xfrm>
            <a:off x="1060522" y="3312179"/>
            <a:ext cx="1198760" cy="555381"/>
          </a:xfrm>
          <a:prstGeom prst="borderCallout1">
            <a:avLst>
              <a:gd name="adj1" fmla="val 41604"/>
              <a:gd name="adj2" fmla="val 111953"/>
              <a:gd name="adj3" fmla="val 114131"/>
              <a:gd name="adj4" fmla="val 173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策略动作选择</a:t>
            </a:r>
            <a:r>
              <a:rPr lang="en-US" altLang="zh-CN"/>
              <a:t>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llout: Line 91">
                <a:extLst>
                  <a:ext uri="{FF2B5EF4-FFF2-40B4-BE49-F238E27FC236}">
                    <a16:creationId xmlns:a16="http://schemas.microsoft.com/office/drawing/2014/main" id="{7075F0E1-A662-4AD4-991C-162FF2F1CE4B}"/>
                  </a:ext>
                </a:extLst>
              </p:cNvPr>
              <p:cNvSpPr/>
              <p:nvPr/>
            </p:nvSpPr>
            <p:spPr>
              <a:xfrm>
                <a:off x="1045569" y="2535344"/>
                <a:ext cx="1452632" cy="555381"/>
              </a:xfrm>
              <a:prstGeom prst="borderCallout1">
                <a:avLst>
                  <a:gd name="adj1" fmla="val 41604"/>
                  <a:gd name="adj2" fmla="val 111953"/>
                  <a:gd name="adj3" fmla="val 26799"/>
                  <a:gd name="adj4" fmla="val 2719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策略函数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 值</a:t>
                </a:r>
                <a:endParaRPr lang="en-US"/>
              </a:p>
            </p:txBody>
          </p:sp>
        </mc:Choice>
        <mc:Fallback xmlns="">
          <p:sp>
            <p:nvSpPr>
              <p:cNvPr id="92" name="Callout: Line 91">
                <a:extLst>
                  <a:ext uri="{FF2B5EF4-FFF2-40B4-BE49-F238E27FC236}">
                    <a16:creationId xmlns:a16="http://schemas.microsoft.com/office/drawing/2014/main" id="{7075F0E1-A662-4AD4-991C-162FF2F1C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69" y="2535344"/>
                <a:ext cx="1452632" cy="555381"/>
              </a:xfrm>
              <a:prstGeom prst="borderCallout1">
                <a:avLst>
                  <a:gd name="adj1" fmla="val 41604"/>
                  <a:gd name="adj2" fmla="val 111953"/>
                  <a:gd name="adj3" fmla="val 26799"/>
                  <a:gd name="adj4" fmla="val 271917"/>
                </a:avLst>
              </a:prstGeom>
              <a:blipFill>
                <a:blip r:embed="rId4"/>
                <a:stretch>
                  <a:fillRect t="-1290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allout: Line 93">
            <a:extLst>
              <a:ext uri="{FF2B5EF4-FFF2-40B4-BE49-F238E27FC236}">
                <a16:creationId xmlns:a16="http://schemas.microsoft.com/office/drawing/2014/main" id="{E160AB71-66A6-4D90-907C-FA466DD724D3}"/>
              </a:ext>
            </a:extLst>
          </p:cNvPr>
          <p:cNvSpPr/>
          <p:nvPr/>
        </p:nvSpPr>
        <p:spPr>
          <a:xfrm>
            <a:off x="1062808" y="4305807"/>
            <a:ext cx="1198760" cy="461665"/>
          </a:xfrm>
          <a:prstGeom prst="borderCallout1">
            <a:avLst>
              <a:gd name="adj1" fmla="val 41604"/>
              <a:gd name="adj2" fmla="val 103152"/>
              <a:gd name="adj3" fmla="val 28704"/>
              <a:gd name="adj4" fmla="val 156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转移概率</a:t>
            </a:r>
            <a:endParaRPr lang="en-US"/>
          </a:p>
        </p:txBody>
      </p:sp>
      <p:sp>
        <p:nvSpPr>
          <p:cNvPr id="96" name="Callout: Line 95">
            <a:extLst>
              <a:ext uri="{FF2B5EF4-FFF2-40B4-BE49-F238E27FC236}">
                <a16:creationId xmlns:a16="http://schemas.microsoft.com/office/drawing/2014/main" id="{03B2BF48-575E-45E3-9554-270786A1B3D8}"/>
              </a:ext>
            </a:extLst>
          </p:cNvPr>
          <p:cNvSpPr/>
          <p:nvPr/>
        </p:nvSpPr>
        <p:spPr>
          <a:xfrm>
            <a:off x="1060522" y="5497723"/>
            <a:ext cx="1198760" cy="461665"/>
          </a:xfrm>
          <a:prstGeom prst="borderCallout1">
            <a:avLst>
              <a:gd name="adj1" fmla="val 41604"/>
              <a:gd name="adj2" fmla="val 103885"/>
              <a:gd name="adj3" fmla="val 47748"/>
              <a:gd name="adj4" fmla="val 12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下个状态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 animBg="1"/>
      <p:bldP spid="92" grpId="0" animBg="1"/>
      <p:bldP spid="94" grpId="0" animBg="1"/>
      <p:bldP spid="9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B51671-D002-4E8A-9E52-F36B443B26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状态价值函数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 -(1)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B51671-D002-4E8A-9E52-F36B443B2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3908356-DA89-4696-9A8F-1E6F183F7D88}"/>
              </a:ext>
            </a:extLst>
          </p:cNvPr>
          <p:cNvGrpSpPr/>
          <p:nvPr/>
        </p:nvGrpSpPr>
        <p:grpSpPr>
          <a:xfrm>
            <a:off x="1201909" y="1911348"/>
            <a:ext cx="5283917" cy="3000365"/>
            <a:chOff x="1201909" y="1911348"/>
            <a:chExt cx="5283917" cy="300036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1960684-FC5D-4ED9-A44A-464648B32137}"/>
                </a:ext>
              </a:extLst>
            </p:cNvPr>
            <p:cNvSpPr/>
            <p:nvPr/>
          </p:nvSpPr>
          <p:spPr>
            <a:xfrm>
              <a:off x="3458178" y="191134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  <a:endParaRPr lang="en-US" sz="2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E14042-30CB-4B36-9DD6-8BF9815435DC}"/>
                </a:ext>
              </a:extLst>
            </p:cNvPr>
            <p:cNvSpPr/>
            <p:nvPr/>
          </p:nvSpPr>
          <p:spPr>
            <a:xfrm>
              <a:off x="1722185" y="3813700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87234C-F1F0-4ACA-9C7F-C8561B6555AD}"/>
                </a:ext>
              </a:extLst>
            </p:cNvPr>
            <p:cNvSpPr/>
            <p:nvPr/>
          </p:nvSpPr>
          <p:spPr>
            <a:xfrm>
              <a:off x="5377461" y="3816823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a3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FA2EE2-E3FF-4EBA-BCA0-A2D2F6CA010B}"/>
                </a:ext>
              </a:extLst>
            </p:cNvPr>
            <p:cNvSpPr/>
            <p:nvPr/>
          </p:nvSpPr>
          <p:spPr>
            <a:xfrm>
              <a:off x="3540535" y="3798060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685BEE-1C9C-4482-B751-1CBC77CF70C7}"/>
                </a:ext>
              </a:extLst>
            </p:cNvPr>
            <p:cNvCxnSpPr>
              <a:cxnSpLocks/>
              <a:stCxn id="5" idx="4"/>
              <a:endCxn id="16" idx="0"/>
            </p:cNvCxnSpPr>
            <p:nvPr/>
          </p:nvCxnSpPr>
          <p:spPr>
            <a:xfrm flipH="1">
              <a:off x="3845835" y="2693864"/>
              <a:ext cx="3601" cy="11041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1CE790-6102-46EF-907D-A5FE6CAD5019}"/>
                </a:ext>
              </a:extLst>
            </p:cNvPr>
            <p:cNvCxnSpPr>
              <a:cxnSpLocks/>
              <a:stCxn id="5" idx="5"/>
              <a:endCxn id="15" idx="1"/>
            </p:cNvCxnSpPr>
            <p:nvPr/>
          </p:nvCxnSpPr>
          <p:spPr>
            <a:xfrm>
              <a:off x="4126097" y="2579267"/>
              <a:ext cx="1340784" cy="132697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12B9F47-E341-4DA9-A392-EB7D6373777C}"/>
                </a:ext>
              </a:extLst>
            </p:cNvPr>
            <p:cNvCxnSpPr>
              <a:cxnSpLocks/>
              <a:stCxn id="5" idx="3"/>
              <a:endCxn id="14" idx="7"/>
            </p:cNvCxnSpPr>
            <p:nvPr/>
          </p:nvCxnSpPr>
          <p:spPr>
            <a:xfrm flipH="1">
              <a:off x="2243365" y="2579267"/>
              <a:ext cx="1329410" cy="132385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23AEED-2D58-4337-BAEE-164F05DA1AFA}"/>
                    </a:ext>
                  </a:extLst>
                </p:cNvPr>
                <p:cNvSpPr txBox="1"/>
                <p:nvPr/>
              </p:nvSpPr>
              <p:spPr>
                <a:xfrm>
                  <a:off x="1893170" y="2883746"/>
                  <a:ext cx="39625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23AEED-2D58-4337-BAEE-164F05DA1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170" y="2883746"/>
                  <a:ext cx="396250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371ED4-187C-49B7-8CC4-061E678DB790}"/>
                    </a:ext>
                  </a:extLst>
                </p:cNvPr>
                <p:cNvSpPr txBox="1"/>
                <p:nvPr/>
              </p:nvSpPr>
              <p:spPr>
                <a:xfrm>
                  <a:off x="2239705" y="1938921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371ED4-187C-49B7-8CC4-061E678DB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705" y="1938921"/>
                  <a:ext cx="160613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AC5CC67-D8AB-4DFC-A6AF-C3C4EC2CB74A}"/>
                    </a:ext>
                  </a:extLst>
                </p:cNvPr>
                <p:cNvSpPr txBox="1"/>
                <p:nvPr/>
              </p:nvSpPr>
              <p:spPr>
                <a:xfrm>
                  <a:off x="1201909" y="4436745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AC5CC67-D8AB-4DFC-A6AF-C3C4EC2C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909" y="4436745"/>
                  <a:ext cx="160613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52BFF85-C3B6-4788-A122-D1121F9C76B8}"/>
                    </a:ext>
                  </a:extLst>
                </p:cNvPr>
                <p:cNvSpPr txBox="1"/>
                <p:nvPr/>
              </p:nvSpPr>
              <p:spPr>
                <a:xfrm>
                  <a:off x="3051979" y="4450048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52BFF85-C3B6-4788-A122-D1121F9C7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979" y="4450048"/>
                  <a:ext cx="16061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3276228-4CD6-480E-98E4-D3E2643A088E}"/>
                    </a:ext>
                  </a:extLst>
                </p:cNvPr>
                <p:cNvSpPr txBox="1"/>
                <p:nvPr/>
              </p:nvSpPr>
              <p:spPr>
                <a:xfrm>
                  <a:off x="4879696" y="4424300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3276228-4CD6-480E-98E4-D3E2643A0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696" y="4424300"/>
                  <a:ext cx="160613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7C93423-A9AF-4FB4-91F7-827CD7F28D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020" y="5033753"/>
            <a:ext cx="9182652" cy="1628727"/>
          </a:xfrm>
          <a:prstGeom prst="rect">
            <a:avLst/>
          </a:prstGeom>
        </p:spPr>
      </p:pic>
      <p:sp>
        <p:nvSpPr>
          <p:cNvPr id="46" name="Callout: Line 45">
            <a:extLst>
              <a:ext uri="{FF2B5EF4-FFF2-40B4-BE49-F238E27FC236}">
                <a16:creationId xmlns:a16="http://schemas.microsoft.com/office/drawing/2014/main" id="{8E32A040-CEE5-4386-9310-586060294A4E}"/>
              </a:ext>
            </a:extLst>
          </p:cNvPr>
          <p:cNvSpPr/>
          <p:nvPr/>
        </p:nvSpPr>
        <p:spPr>
          <a:xfrm>
            <a:off x="7351928" y="1925618"/>
            <a:ext cx="1198760" cy="461665"/>
          </a:xfrm>
          <a:prstGeom prst="borderCallout1">
            <a:avLst>
              <a:gd name="adj1" fmla="val 58744"/>
              <a:gd name="adj2" fmla="val -8333"/>
              <a:gd name="adj3" fmla="val 61079"/>
              <a:gd name="adj4" fmla="val -251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当前状态</a:t>
            </a:r>
            <a:endParaRPr lang="en-US"/>
          </a:p>
        </p:txBody>
      </p:sp>
      <p:sp>
        <p:nvSpPr>
          <p:cNvPr id="48" name="Callout: Line 47">
            <a:extLst>
              <a:ext uri="{FF2B5EF4-FFF2-40B4-BE49-F238E27FC236}">
                <a16:creationId xmlns:a16="http://schemas.microsoft.com/office/drawing/2014/main" id="{4E924998-3BDE-4211-89FE-A6BC63AA8A0B}"/>
              </a:ext>
            </a:extLst>
          </p:cNvPr>
          <p:cNvSpPr/>
          <p:nvPr/>
        </p:nvSpPr>
        <p:spPr>
          <a:xfrm>
            <a:off x="7354859" y="2552803"/>
            <a:ext cx="1198760" cy="461665"/>
          </a:xfrm>
          <a:prstGeom prst="borderCallout1">
            <a:avLst>
              <a:gd name="adj1" fmla="val 58744"/>
              <a:gd name="adj2" fmla="val -8333"/>
              <a:gd name="adj3" fmla="val 130957"/>
              <a:gd name="adj4" fmla="val -146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策略函数</a:t>
            </a:r>
            <a:endParaRPr lang="en-US"/>
          </a:p>
        </p:txBody>
      </p:sp>
      <p:sp>
        <p:nvSpPr>
          <p:cNvPr id="50" name="Callout: Line 49">
            <a:extLst>
              <a:ext uri="{FF2B5EF4-FFF2-40B4-BE49-F238E27FC236}">
                <a16:creationId xmlns:a16="http://schemas.microsoft.com/office/drawing/2014/main" id="{360A7434-555C-4899-9415-4B762E022CE9}"/>
              </a:ext>
            </a:extLst>
          </p:cNvPr>
          <p:cNvSpPr/>
          <p:nvPr/>
        </p:nvSpPr>
        <p:spPr>
          <a:xfrm>
            <a:off x="7351927" y="4294049"/>
            <a:ext cx="1680809" cy="461665"/>
          </a:xfrm>
          <a:prstGeom prst="borderCallout1">
            <a:avLst>
              <a:gd name="adj1" fmla="val 58744"/>
              <a:gd name="adj2" fmla="val -8333"/>
              <a:gd name="adj3" fmla="val 74410"/>
              <a:gd name="adj4" fmla="val -80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动作价值函数</a:t>
            </a:r>
            <a:endParaRPr lang="en-US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598041C-9CBF-406F-BF83-81D6432AABDC}"/>
              </a:ext>
            </a:extLst>
          </p:cNvPr>
          <p:cNvSpPr/>
          <p:nvPr/>
        </p:nvSpPr>
        <p:spPr>
          <a:xfrm>
            <a:off x="7351928" y="3657093"/>
            <a:ext cx="1198760" cy="461665"/>
          </a:xfrm>
          <a:prstGeom prst="borderCallout1">
            <a:avLst>
              <a:gd name="adj1" fmla="val 58744"/>
              <a:gd name="adj2" fmla="val -8333"/>
              <a:gd name="adj3" fmla="val 68697"/>
              <a:gd name="adj4" fmla="val -11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选择动作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EE8E55-A3D3-439A-96CC-41C20ED4F5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 -(1)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EE8E55-A3D3-439A-96CC-41C20ED4F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6FE023E-5002-4B39-B536-CC05604A55D4}"/>
              </a:ext>
            </a:extLst>
          </p:cNvPr>
          <p:cNvGrpSpPr/>
          <p:nvPr/>
        </p:nvGrpSpPr>
        <p:grpSpPr>
          <a:xfrm>
            <a:off x="1803869" y="1531606"/>
            <a:ext cx="3506810" cy="3340528"/>
            <a:chOff x="1803869" y="1531606"/>
            <a:chExt cx="3506810" cy="334052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013E8431-1CF6-4C8B-BB1D-EF4D9C168CE0}"/>
                </a:ext>
              </a:extLst>
            </p:cNvPr>
            <p:cNvSpPr/>
            <p:nvPr/>
          </p:nvSpPr>
          <p:spPr>
            <a:xfrm>
              <a:off x="2206884" y="3526083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7915DA-D043-4257-BB31-F317B37943D0}"/>
                </a:ext>
              </a:extLst>
            </p:cNvPr>
            <p:cNvSpPr txBox="1"/>
            <p:nvPr/>
          </p:nvSpPr>
          <p:spPr>
            <a:xfrm>
              <a:off x="2646290" y="2400670"/>
              <a:ext cx="1758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P1            P2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6EA62D-2016-4E3C-BD7B-D9BCF843CC11}"/>
                </a:ext>
              </a:extLst>
            </p:cNvPr>
            <p:cNvSpPr/>
            <p:nvPr/>
          </p:nvSpPr>
          <p:spPr>
            <a:xfrm>
              <a:off x="3208086" y="1773888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4779CD3-3CF3-4774-8CB7-B42CE5EF3912}"/>
                </a:ext>
              </a:extLst>
            </p:cNvPr>
            <p:cNvSpPr/>
            <p:nvPr/>
          </p:nvSpPr>
          <p:spPr>
            <a:xfrm>
              <a:off x="4035898" y="3526083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4B6BFB3-DFFA-4115-BE8F-0199910701A2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3513386" y="2384488"/>
              <a:ext cx="913770" cy="11415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7629F3F-FF90-434F-AAF4-6F47A49D66BE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 flipH="1">
              <a:off x="2598142" y="2384488"/>
              <a:ext cx="915244" cy="11415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590E97B-3031-4F66-9104-FF127C037838}"/>
                    </a:ext>
                  </a:extLst>
                </p:cNvPr>
                <p:cNvSpPr txBox="1"/>
                <p:nvPr/>
              </p:nvSpPr>
              <p:spPr>
                <a:xfrm>
                  <a:off x="1803869" y="4410469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590E97B-3031-4F66-9104-FF127C037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869" y="4410469"/>
                  <a:ext cx="160613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A303B1D-341D-4591-9F2F-9B3C6CCA5B3F}"/>
                    </a:ext>
                  </a:extLst>
                </p:cNvPr>
                <p:cNvSpPr txBox="1"/>
                <p:nvPr/>
              </p:nvSpPr>
              <p:spPr>
                <a:xfrm>
                  <a:off x="3643852" y="4406404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A303B1D-341D-4591-9F2F-9B3C6CCA5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852" y="4406404"/>
                  <a:ext cx="160613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46A011E-2DD7-48A8-91A0-9A8213F52391}"/>
                    </a:ext>
                  </a:extLst>
                </p:cNvPr>
                <p:cNvSpPr txBox="1"/>
                <p:nvPr/>
              </p:nvSpPr>
              <p:spPr>
                <a:xfrm>
                  <a:off x="3704549" y="1837964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46A011E-2DD7-48A8-91A0-9A8213F52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549" y="1837964"/>
                  <a:ext cx="160613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E5DA5E6-91EF-489D-AA00-88D3D03331CC}"/>
                    </a:ext>
                  </a:extLst>
                </p:cNvPr>
                <p:cNvSpPr txBox="1"/>
                <p:nvPr/>
              </p:nvSpPr>
              <p:spPr>
                <a:xfrm>
                  <a:off x="3704549" y="1531606"/>
                  <a:ext cx="6094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E5DA5E6-91EF-489D-AA00-88D3D0333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549" y="1531606"/>
                  <a:ext cx="60946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Callout: Line 40">
            <a:extLst>
              <a:ext uri="{FF2B5EF4-FFF2-40B4-BE49-F238E27FC236}">
                <a16:creationId xmlns:a16="http://schemas.microsoft.com/office/drawing/2014/main" id="{C0172660-F619-4054-92AB-B730DC478DC8}"/>
              </a:ext>
            </a:extLst>
          </p:cNvPr>
          <p:cNvSpPr/>
          <p:nvPr/>
        </p:nvSpPr>
        <p:spPr>
          <a:xfrm>
            <a:off x="7451572" y="3545066"/>
            <a:ext cx="1198760" cy="461665"/>
          </a:xfrm>
          <a:prstGeom prst="borderCallout1">
            <a:avLst>
              <a:gd name="adj1" fmla="val 58744"/>
              <a:gd name="adj2" fmla="val -8333"/>
              <a:gd name="adj3" fmla="val 57464"/>
              <a:gd name="adj4" fmla="val -217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下个状态</a:t>
            </a:r>
            <a:endParaRPr lang="en-US"/>
          </a:p>
        </p:txBody>
      </p:sp>
      <p:sp>
        <p:nvSpPr>
          <p:cNvPr id="43" name="Callout: Line 42">
            <a:extLst>
              <a:ext uri="{FF2B5EF4-FFF2-40B4-BE49-F238E27FC236}">
                <a16:creationId xmlns:a16="http://schemas.microsoft.com/office/drawing/2014/main" id="{A445C9C6-7CF2-499D-9EB5-29FD69293EDD}"/>
              </a:ext>
            </a:extLst>
          </p:cNvPr>
          <p:cNvSpPr/>
          <p:nvPr/>
        </p:nvSpPr>
        <p:spPr>
          <a:xfrm>
            <a:off x="7424545" y="1606133"/>
            <a:ext cx="1198760" cy="461665"/>
          </a:xfrm>
          <a:prstGeom prst="borderCallout1">
            <a:avLst>
              <a:gd name="adj1" fmla="val 58744"/>
              <a:gd name="adj2" fmla="val -8333"/>
              <a:gd name="adj3" fmla="val 45844"/>
              <a:gd name="adj4" fmla="val -263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即时奖励</a:t>
            </a:r>
            <a:endParaRPr lang="en-US"/>
          </a:p>
        </p:txBody>
      </p:sp>
      <p:sp>
        <p:nvSpPr>
          <p:cNvPr id="45" name="Callout: Line 44">
            <a:extLst>
              <a:ext uri="{FF2B5EF4-FFF2-40B4-BE49-F238E27FC236}">
                <a16:creationId xmlns:a16="http://schemas.microsoft.com/office/drawing/2014/main" id="{61B5CFA4-9C41-4319-B08B-FFDFD38BCF3C}"/>
              </a:ext>
            </a:extLst>
          </p:cNvPr>
          <p:cNvSpPr/>
          <p:nvPr/>
        </p:nvSpPr>
        <p:spPr>
          <a:xfrm>
            <a:off x="7424545" y="2244346"/>
            <a:ext cx="1680809" cy="461665"/>
          </a:xfrm>
          <a:prstGeom prst="borderCallout1">
            <a:avLst>
              <a:gd name="adj1" fmla="val 58744"/>
              <a:gd name="adj2" fmla="val -8333"/>
              <a:gd name="adj3" fmla="val -19265"/>
              <a:gd name="adj4" fmla="val -140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动作价值函数</a:t>
            </a:r>
            <a:endParaRPr lang="en-US"/>
          </a:p>
        </p:txBody>
      </p:sp>
      <p:sp>
        <p:nvSpPr>
          <p:cNvPr id="47" name="Callout: Line 46">
            <a:extLst>
              <a:ext uri="{FF2B5EF4-FFF2-40B4-BE49-F238E27FC236}">
                <a16:creationId xmlns:a16="http://schemas.microsoft.com/office/drawing/2014/main" id="{4F5DAA6B-6852-4733-8602-3F9DEAD25ABC}"/>
              </a:ext>
            </a:extLst>
          </p:cNvPr>
          <p:cNvSpPr/>
          <p:nvPr/>
        </p:nvSpPr>
        <p:spPr>
          <a:xfrm>
            <a:off x="7442961" y="2897828"/>
            <a:ext cx="1665504" cy="461665"/>
          </a:xfrm>
          <a:prstGeom prst="borderCallout1">
            <a:avLst>
              <a:gd name="adj1" fmla="val 58744"/>
              <a:gd name="adj2" fmla="val -8333"/>
              <a:gd name="adj3" fmla="val -51317"/>
              <a:gd name="adj4" fmla="val -19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状态转移概率</a:t>
            </a:r>
            <a:endParaRPr lang="en-US"/>
          </a:p>
        </p:txBody>
      </p:sp>
      <p:sp>
        <p:nvSpPr>
          <p:cNvPr id="49" name="Callout: Line 48">
            <a:extLst>
              <a:ext uri="{FF2B5EF4-FFF2-40B4-BE49-F238E27FC236}">
                <a16:creationId xmlns:a16="http://schemas.microsoft.com/office/drawing/2014/main" id="{BB40DCB3-3C95-4537-819A-E40C42D5128B}"/>
              </a:ext>
            </a:extLst>
          </p:cNvPr>
          <p:cNvSpPr/>
          <p:nvPr/>
        </p:nvSpPr>
        <p:spPr>
          <a:xfrm>
            <a:off x="7451572" y="4189432"/>
            <a:ext cx="1330431" cy="702981"/>
          </a:xfrm>
          <a:prstGeom prst="borderCallout1">
            <a:avLst>
              <a:gd name="adj1" fmla="val 58744"/>
              <a:gd name="adj2" fmla="val -8333"/>
              <a:gd name="adj3" fmla="val 65171"/>
              <a:gd name="adj4" fmla="val -189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下个状态的价值函数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068FD-97BF-480D-9079-378EFD2E55D0}"/>
              </a:ext>
            </a:extLst>
          </p:cNvPr>
          <p:cNvSpPr txBox="1"/>
          <p:nvPr/>
        </p:nvSpPr>
        <p:spPr>
          <a:xfrm>
            <a:off x="2416122" y="293316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Rsa1                          Rsa2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FC321-FA64-434D-9F1E-C2B5ECA95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1530" y="5896439"/>
            <a:ext cx="6296904" cy="562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D5C44-0075-4081-ADD8-771F4CC2E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529" y="5213639"/>
            <a:ext cx="407241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3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4556BC-7B6F-41AE-9044-1FC422B501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状态价值函数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 -(2)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4556BC-7B6F-41AE-9044-1FC422B50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C8C5E0F4-E861-4243-8224-F9EE3EB5FB3E}"/>
              </a:ext>
            </a:extLst>
          </p:cNvPr>
          <p:cNvGrpSpPr/>
          <p:nvPr/>
        </p:nvGrpSpPr>
        <p:grpSpPr>
          <a:xfrm>
            <a:off x="1300591" y="2042817"/>
            <a:ext cx="3521127" cy="4299681"/>
            <a:chOff x="1775375" y="2157117"/>
            <a:chExt cx="3521127" cy="4299681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90BD20E9-A7A9-4A3D-8806-4ABE413275CB}"/>
                </a:ext>
              </a:extLst>
            </p:cNvPr>
            <p:cNvSpPr/>
            <p:nvPr/>
          </p:nvSpPr>
          <p:spPr>
            <a:xfrm>
              <a:off x="3150449" y="2157117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  <a:endParaRPr lang="en-US" sz="28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8B3028-BB21-41C0-A832-F1D0B283B2AF}"/>
                </a:ext>
              </a:extLst>
            </p:cNvPr>
            <p:cNvSpPr/>
            <p:nvPr/>
          </p:nvSpPr>
          <p:spPr>
            <a:xfrm>
              <a:off x="2320746" y="3757292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02D05C-6A79-4C37-A14C-FC39AA44C978}"/>
                </a:ext>
              </a:extLst>
            </p:cNvPr>
            <p:cNvSpPr/>
            <p:nvPr/>
          </p:nvSpPr>
          <p:spPr>
            <a:xfrm>
              <a:off x="4149566" y="3757292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9BBE33-D1CB-4A57-99E6-E7E5213DE078}"/>
                </a:ext>
              </a:extLst>
            </p:cNvPr>
            <p:cNvCxnSpPr>
              <a:cxnSpLocks/>
              <a:stCxn id="18" idx="4"/>
              <a:endCxn id="20" idx="1"/>
            </p:cNvCxnSpPr>
            <p:nvPr/>
          </p:nvCxnSpPr>
          <p:spPr>
            <a:xfrm>
              <a:off x="3541707" y="2939633"/>
              <a:ext cx="697279" cy="90707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17F2FF-BB95-4984-AB96-1D70F4E32E50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2841926" y="2939633"/>
              <a:ext cx="699781" cy="90707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64B0F86-0209-41D9-854C-A8C28A3887E4}"/>
                    </a:ext>
                  </a:extLst>
                </p:cNvPr>
                <p:cNvSpPr txBox="1"/>
                <p:nvPr/>
              </p:nvSpPr>
              <p:spPr>
                <a:xfrm>
                  <a:off x="3850230" y="2939002"/>
                  <a:ext cx="9148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64B0F86-0209-41D9-854C-A8C28A388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30" y="2939002"/>
                  <a:ext cx="91486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0F24B6-6C7A-4BA6-893E-18EDD6D50FA0}"/>
                    </a:ext>
                  </a:extLst>
                </p:cNvPr>
                <p:cNvSpPr txBox="1"/>
                <p:nvPr/>
              </p:nvSpPr>
              <p:spPr>
                <a:xfrm>
                  <a:off x="1822981" y="2317543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0F24B6-6C7A-4BA6-893E-18EDD6D50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981" y="2317543"/>
                  <a:ext cx="160613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71744F59-080B-4935-9C2A-8627B0B2705A}"/>
                </a:ext>
              </a:extLst>
            </p:cNvPr>
            <p:cNvSpPr/>
            <p:nvPr/>
          </p:nvSpPr>
          <p:spPr>
            <a:xfrm>
              <a:off x="1775375" y="5105469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S’1</a:t>
              </a:r>
              <a:endParaRPr lang="en-US" sz="240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44A1689F-4939-4955-B78A-87B8D62A299E}"/>
                </a:ext>
              </a:extLst>
            </p:cNvPr>
            <p:cNvSpPr/>
            <p:nvPr/>
          </p:nvSpPr>
          <p:spPr>
            <a:xfrm>
              <a:off x="2690404" y="5105470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S’2</a:t>
              </a:r>
              <a:endParaRPr lang="en-US" sz="2400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B1062B3-55A5-4621-83B6-64B30EBCACFA}"/>
                </a:ext>
              </a:extLst>
            </p:cNvPr>
            <p:cNvSpPr/>
            <p:nvPr/>
          </p:nvSpPr>
          <p:spPr>
            <a:xfrm>
              <a:off x="3607148" y="5104838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S’3</a:t>
              </a:r>
              <a:endParaRPr lang="en-US" sz="240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CA6137B9-37B6-4FAB-BFDC-9AF74272FA96}"/>
                </a:ext>
              </a:extLst>
            </p:cNvPr>
            <p:cNvSpPr/>
            <p:nvPr/>
          </p:nvSpPr>
          <p:spPr>
            <a:xfrm>
              <a:off x="4513986" y="5105469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S’4</a:t>
              </a:r>
              <a:endParaRPr lang="en-US" sz="240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7699DA5-8E83-4952-818D-C53D03D63B3B}"/>
                </a:ext>
              </a:extLst>
            </p:cNvPr>
            <p:cNvCxnSpPr>
              <a:cxnSpLocks/>
              <a:stCxn id="19" idx="4"/>
              <a:endCxn id="35" idx="0"/>
            </p:cNvCxnSpPr>
            <p:nvPr/>
          </p:nvCxnSpPr>
          <p:spPr>
            <a:xfrm flipH="1">
              <a:off x="2166633" y="4367892"/>
              <a:ext cx="459413" cy="73757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F1A8229-2E0A-4EEF-84BF-CB65E74D752B}"/>
                </a:ext>
              </a:extLst>
            </p:cNvPr>
            <p:cNvCxnSpPr>
              <a:cxnSpLocks/>
              <a:stCxn id="19" idx="4"/>
              <a:endCxn id="37" idx="0"/>
            </p:cNvCxnSpPr>
            <p:nvPr/>
          </p:nvCxnSpPr>
          <p:spPr>
            <a:xfrm>
              <a:off x="2626046" y="4367892"/>
              <a:ext cx="455616" cy="73757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F0904C-523F-4A8F-A6C3-397B2E3A0CA1}"/>
                </a:ext>
              </a:extLst>
            </p:cNvPr>
            <p:cNvCxnSpPr>
              <a:cxnSpLocks/>
              <a:stCxn id="20" idx="4"/>
              <a:endCxn id="39" idx="0"/>
            </p:cNvCxnSpPr>
            <p:nvPr/>
          </p:nvCxnSpPr>
          <p:spPr>
            <a:xfrm flipH="1">
              <a:off x="3998406" y="4367892"/>
              <a:ext cx="456460" cy="73694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77AAE85-192B-4A01-8BBD-CA570F091247}"/>
                </a:ext>
              </a:extLst>
            </p:cNvPr>
            <p:cNvCxnSpPr>
              <a:cxnSpLocks/>
              <a:stCxn id="20" idx="4"/>
              <a:endCxn id="41" idx="0"/>
            </p:cNvCxnSpPr>
            <p:nvPr/>
          </p:nvCxnSpPr>
          <p:spPr>
            <a:xfrm>
              <a:off x="4454866" y="4367892"/>
              <a:ext cx="450378" cy="73757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877CC5E-D0F9-4286-AC0A-02937DCE7DA4}"/>
                    </a:ext>
                  </a:extLst>
                </p:cNvPr>
                <p:cNvSpPr txBox="1"/>
                <p:nvPr/>
              </p:nvSpPr>
              <p:spPr>
                <a:xfrm>
                  <a:off x="2016584" y="3400667"/>
                  <a:ext cx="6094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877CC5E-D0F9-4286-AC0A-02937DCE7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6584" y="3400667"/>
                  <a:ext cx="60946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F79B14A-AA76-4613-88D4-18E06C72C6FF}"/>
                    </a:ext>
                  </a:extLst>
                </p:cNvPr>
                <p:cNvSpPr txBox="1"/>
                <p:nvPr/>
              </p:nvSpPr>
              <p:spPr>
                <a:xfrm>
                  <a:off x="2923996" y="4506175"/>
                  <a:ext cx="6871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F79B14A-AA76-4613-88D4-18E06C72C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996" y="4506175"/>
                  <a:ext cx="68717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1E2EE6B-9C67-4A99-9ACB-D4EA51B01DB1}"/>
                    </a:ext>
                  </a:extLst>
                </p:cNvPr>
                <p:cNvSpPr txBox="1"/>
                <p:nvPr/>
              </p:nvSpPr>
              <p:spPr>
                <a:xfrm>
                  <a:off x="2738642" y="5995133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1E2EE6B-9C67-4A99-9ACB-D4EA51B01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642" y="5995133"/>
                  <a:ext cx="160613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67298C97-9DF6-4E2C-9312-DBFE30BF3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848" y="4549584"/>
            <a:ext cx="5805561" cy="1010218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A82451A2-5187-4416-A766-3245A8EEAEEC}"/>
              </a:ext>
            </a:extLst>
          </p:cNvPr>
          <p:cNvSpPr/>
          <p:nvPr/>
        </p:nvSpPr>
        <p:spPr>
          <a:xfrm>
            <a:off x="8994148" y="6097584"/>
            <a:ext cx="1611012" cy="554985"/>
          </a:xfrm>
          <a:prstGeom prst="borderCallout1">
            <a:avLst>
              <a:gd name="adj1" fmla="val -3218"/>
              <a:gd name="adj2" fmla="val 20337"/>
              <a:gd name="adj3" fmla="val -115097"/>
              <a:gd name="adj4" fmla="val -47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S’1, S’2,</a:t>
            </a:r>
            <a:r>
              <a:rPr lang="zh-CN" altLang="en-US" dirty="0"/>
              <a:t> </a:t>
            </a:r>
            <a:r>
              <a:rPr lang="en-US" altLang="zh-CN" dirty="0"/>
              <a:t>S’3, S’4</a:t>
            </a:r>
            <a:endParaRPr lang="en-US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72AB9470-0589-44A6-BFD6-122351B04749}"/>
              </a:ext>
            </a:extLst>
          </p:cNvPr>
          <p:cNvSpPr/>
          <p:nvPr/>
        </p:nvSpPr>
        <p:spPr>
          <a:xfrm>
            <a:off x="6662922" y="6077838"/>
            <a:ext cx="884236" cy="551324"/>
          </a:xfrm>
          <a:prstGeom prst="borderCallout1">
            <a:avLst>
              <a:gd name="adj1" fmla="val -19950"/>
              <a:gd name="adj2" fmla="val 27861"/>
              <a:gd name="adj3" fmla="val -106896"/>
              <a:gd name="adj4" fmla="val -19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a1, a2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3C308-DC92-4BC8-86A5-2A8A0A605C1A}"/>
              </a:ext>
            </a:extLst>
          </p:cNvPr>
          <p:cNvSpPr txBox="1"/>
          <p:nvPr/>
        </p:nvSpPr>
        <p:spPr>
          <a:xfrm>
            <a:off x="4986535" y="1610956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q</a:t>
            </a:r>
            <a:r>
              <a:rPr lang="zh-CN" altLang="en-US" sz="2400" dirty="0"/>
              <a:t>的定义带入</a:t>
            </a:r>
            <a:r>
              <a:rPr lang="en-US" altLang="zh-CN" sz="2400" dirty="0"/>
              <a:t>v</a:t>
            </a:r>
            <a:r>
              <a:rPr lang="zh-CN" altLang="en-US" sz="2400" dirty="0"/>
              <a:t>：</a:t>
            </a:r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DAB201-0218-4510-882D-22066DC88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5848" y="2969197"/>
            <a:ext cx="5414459" cy="96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0DD31-AF27-42E2-AA1C-07446D27D1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5848" y="2153048"/>
            <a:ext cx="6296904" cy="56205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A5910E9-6CB0-4E09-B1B0-984BA34D751E}"/>
              </a:ext>
            </a:extLst>
          </p:cNvPr>
          <p:cNvGrpSpPr/>
          <p:nvPr/>
        </p:nvGrpSpPr>
        <p:grpSpPr>
          <a:xfrm>
            <a:off x="6682914" y="1900034"/>
            <a:ext cx="4879800" cy="1494720"/>
            <a:chOff x="6682914" y="1900034"/>
            <a:chExt cx="4879800" cy="14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F3C5B8-D217-47C3-9B24-E92CDD28667A}"/>
                    </a:ext>
                  </a:extLst>
                </p14:cNvPr>
                <p14:cNvContentPartPr/>
                <p14:nvPr/>
              </p14:nvContentPartPr>
              <p14:xfrm>
                <a:off x="9209394" y="1900034"/>
                <a:ext cx="2353320" cy="92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F3C5B8-D217-47C3-9B24-E92CDD2866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00394" y="1891034"/>
                  <a:ext cx="23709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676EBC-9109-4F19-9A6A-9E80CF98652B}"/>
                    </a:ext>
                  </a:extLst>
                </p14:cNvPr>
                <p14:cNvContentPartPr/>
                <p14:nvPr/>
              </p14:nvContentPartPr>
              <p14:xfrm>
                <a:off x="7394994" y="2522114"/>
                <a:ext cx="2190960" cy="71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676EBC-9109-4F19-9A6A-9E80CF9865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86354" y="2513474"/>
                  <a:ext cx="220860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8B819F-2C41-499F-9423-0E9883392202}"/>
                    </a:ext>
                  </a:extLst>
                </p14:cNvPr>
                <p14:cNvContentPartPr/>
                <p14:nvPr/>
              </p14:nvContentPartPr>
              <p14:xfrm>
                <a:off x="7359714" y="3190994"/>
                <a:ext cx="218880" cy="9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8B819F-2C41-499F-9423-0E98833922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50714" y="3182354"/>
                  <a:ext cx="236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4554A6C-831C-4B4B-9BB3-C50D4CFE14D1}"/>
                    </a:ext>
                  </a:extLst>
                </p14:cNvPr>
                <p14:cNvContentPartPr/>
                <p14:nvPr/>
              </p14:nvContentPartPr>
              <p14:xfrm>
                <a:off x="6682914" y="3387194"/>
                <a:ext cx="700560" cy="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4554A6C-831C-4B4B-9BB3-C50D4CFE14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74274" y="3378554"/>
                  <a:ext cx="718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ED1E8C-2A6E-42CA-8C5F-55892AB31C74}"/>
              </a:ext>
            </a:extLst>
          </p:cNvPr>
          <p:cNvGrpSpPr/>
          <p:nvPr/>
        </p:nvGrpSpPr>
        <p:grpSpPr>
          <a:xfrm>
            <a:off x="5344074" y="3387194"/>
            <a:ext cx="411120" cy="1398960"/>
            <a:chOff x="5344074" y="3387194"/>
            <a:chExt cx="411120" cy="13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2E8C60-98C5-4ADE-98C0-572FCCB3080E}"/>
                    </a:ext>
                  </a:extLst>
                </p14:cNvPr>
                <p14:cNvContentPartPr/>
                <p14:nvPr/>
              </p14:nvContentPartPr>
              <p14:xfrm>
                <a:off x="5344074" y="3387194"/>
                <a:ext cx="354600" cy="137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2E8C60-98C5-4ADE-98C0-572FCCB308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5434" y="3378554"/>
                  <a:ext cx="372240" cy="13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853469-118F-447B-BAF9-CE02B93A9DDC}"/>
                    </a:ext>
                  </a:extLst>
                </p14:cNvPr>
                <p14:cNvContentPartPr/>
                <p14:nvPr/>
              </p14:nvContentPartPr>
              <p14:xfrm>
                <a:off x="5522994" y="4625954"/>
                <a:ext cx="232200" cy="16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853469-118F-447B-BAF9-CE02B93A9D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13994" y="4616954"/>
                  <a:ext cx="24984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24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1EFE55-14CA-43C9-AFE8-B036720965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 -(2)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1EFE55-14CA-43C9-AFE8-B03672096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EC603AE-B5D1-478B-989D-291EE28F307A}"/>
              </a:ext>
            </a:extLst>
          </p:cNvPr>
          <p:cNvGrpSpPr/>
          <p:nvPr/>
        </p:nvGrpSpPr>
        <p:grpSpPr>
          <a:xfrm>
            <a:off x="883787" y="2030217"/>
            <a:ext cx="3407503" cy="3959666"/>
            <a:chOff x="883787" y="2030217"/>
            <a:chExt cx="3407503" cy="395966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9EE53D-A50E-4B1C-9A8A-6FFD669072E3}"/>
                </a:ext>
              </a:extLst>
            </p:cNvPr>
            <p:cNvSpPr/>
            <p:nvPr/>
          </p:nvSpPr>
          <p:spPr>
            <a:xfrm>
              <a:off x="2326120" y="2030217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95CBF6-727F-484A-BD25-CC76C1BDB17F}"/>
                </a:ext>
              </a:extLst>
            </p:cNvPr>
            <p:cNvSpPr/>
            <p:nvPr/>
          </p:nvSpPr>
          <p:spPr>
            <a:xfrm>
              <a:off x="989808" y="4765399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a’1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9AE14F-E5C5-4392-BB58-6C1B3BE753E4}"/>
                </a:ext>
              </a:extLst>
            </p:cNvPr>
            <p:cNvCxnSpPr>
              <a:cxnSpLocks/>
              <a:stCxn id="14" idx="4"/>
              <a:endCxn id="9" idx="0"/>
            </p:cNvCxnSpPr>
            <p:nvPr/>
          </p:nvCxnSpPr>
          <p:spPr>
            <a:xfrm flipH="1">
              <a:off x="1295108" y="4191981"/>
              <a:ext cx="421694" cy="57341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B5443C-710E-430F-ADE5-92C3ED78BAA7}"/>
                    </a:ext>
                  </a:extLst>
                </p:cNvPr>
                <p:cNvSpPr txBox="1"/>
                <p:nvPr/>
              </p:nvSpPr>
              <p:spPr>
                <a:xfrm>
                  <a:off x="2138496" y="4187221"/>
                  <a:ext cx="9148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B5443C-710E-430F-ADE5-92C3ED78B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496" y="4187221"/>
                  <a:ext cx="91486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CE01DA7-4C4D-4DB2-B91A-340528BCF1A7}"/>
                    </a:ext>
                  </a:extLst>
                </p:cNvPr>
                <p:cNvSpPr txBox="1"/>
                <p:nvPr/>
              </p:nvSpPr>
              <p:spPr>
                <a:xfrm>
                  <a:off x="883787" y="2049896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CE01DA7-4C4D-4DB2-B91A-340528BCF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87" y="2049896"/>
                  <a:ext cx="160613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6787450-43BE-43B5-981C-6893C0A30B37}"/>
                </a:ext>
              </a:extLst>
            </p:cNvPr>
            <p:cNvSpPr/>
            <p:nvPr/>
          </p:nvSpPr>
          <p:spPr>
            <a:xfrm>
              <a:off x="1325544" y="3409465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S’1</a:t>
              </a:r>
              <a:endParaRPr lang="en-US" sz="240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834240A-C3F0-44F7-98F8-BE93B1D61BBD}"/>
                </a:ext>
              </a:extLst>
            </p:cNvPr>
            <p:cNvSpPr/>
            <p:nvPr/>
          </p:nvSpPr>
          <p:spPr>
            <a:xfrm>
              <a:off x="3173479" y="3426799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S’2</a:t>
              </a:r>
              <a:endParaRPr lang="en-US" sz="240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ECD380-7F2F-4535-8622-01FD5460F56A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 flipH="1">
              <a:off x="1716802" y="2640817"/>
              <a:ext cx="914618" cy="76864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4C2547-B920-4483-8513-B6443B408A0D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2631420" y="2640817"/>
              <a:ext cx="933317" cy="78598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6A4A41-D0A2-4E92-B70A-61E3B0358045}"/>
                    </a:ext>
                  </a:extLst>
                </p:cNvPr>
                <p:cNvSpPr txBox="1"/>
                <p:nvPr/>
              </p:nvSpPr>
              <p:spPr>
                <a:xfrm>
                  <a:off x="2936576" y="2085832"/>
                  <a:ext cx="6094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6A4A41-D0A2-4E92-B70A-61E3B0358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576" y="2085832"/>
                  <a:ext cx="60946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1EE0BD-D53D-442E-8F6B-05A12EE8CC38}"/>
                    </a:ext>
                  </a:extLst>
                </p:cNvPr>
                <p:cNvSpPr txBox="1"/>
                <p:nvPr/>
              </p:nvSpPr>
              <p:spPr>
                <a:xfrm>
                  <a:off x="2326120" y="2866046"/>
                  <a:ext cx="6871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1EE0BD-D53D-442E-8F6B-05A12EE8C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120" y="2866046"/>
                  <a:ext cx="68717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E5F27B-14F7-4935-AFB7-B46750FC3761}"/>
                    </a:ext>
                  </a:extLst>
                </p:cNvPr>
                <p:cNvSpPr txBox="1"/>
                <p:nvPr/>
              </p:nvSpPr>
              <p:spPr>
                <a:xfrm>
                  <a:off x="1716802" y="5528218"/>
                  <a:ext cx="16061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E5F27B-14F7-4935-AFB7-B46750FC3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802" y="5528218"/>
                  <a:ext cx="160613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9A9039-6BA0-43CB-8BB5-80AD0A90331A}"/>
                </a:ext>
              </a:extLst>
            </p:cNvPr>
            <p:cNvSpPr/>
            <p:nvPr/>
          </p:nvSpPr>
          <p:spPr>
            <a:xfrm>
              <a:off x="1881509" y="4760639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a’2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0EA716-F6EE-4AB5-A67E-FB138CFDF9D3}"/>
                </a:ext>
              </a:extLst>
            </p:cNvPr>
            <p:cNvSpPr/>
            <p:nvPr/>
          </p:nvSpPr>
          <p:spPr>
            <a:xfrm>
              <a:off x="2790413" y="4763036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a’3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6D8063-549E-4F1E-AAF5-009027E1A85C}"/>
                </a:ext>
              </a:extLst>
            </p:cNvPr>
            <p:cNvSpPr/>
            <p:nvPr/>
          </p:nvSpPr>
          <p:spPr>
            <a:xfrm>
              <a:off x="3680690" y="4764300"/>
              <a:ext cx="610600" cy="610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a’4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224D90A-21C5-44AE-92B7-52396AF591FB}"/>
                </a:ext>
              </a:extLst>
            </p:cNvPr>
            <p:cNvCxnSpPr>
              <a:cxnSpLocks/>
              <a:stCxn id="14" idx="4"/>
              <a:endCxn id="31" idx="0"/>
            </p:cNvCxnSpPr>
            <p:nvPr/>
          </p:nvCxnSpPr>
          <p:spPr>
            <a:xfrm>
              <a:off x="1716802" y="4191981"/>
              <a:ext cx="470007" cy="56865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4C0DA75-D9AD-4FB0-92AE-8549BBD1E1CA}"/>
                </a:ext>
              </a:extLst>
            </p:cNvPr>
            <p:cNvCxnSpPr>
              <a:cxnSpLocks/>
              <a:stCxn id="15" idx="4"/>
              <a:endCxn id="35" idx="0"/>
            </p:cNvCxnSpPr>
            <p:nvPr/>
          </p:nvCxnSpPr>
          <p:spPr>
            <a:xfrm>
              <a:off x="3564737" y="4209315"/>
              <a:ext cx="421253" cy="55498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A39492B-38EB-4D1E-A749-D3C1F9E5A9EA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flipH="1">
              <a:off x="3095713" y="4209315"/>
              <a:ext cx="469024" cy="5537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6916ABEB-F463-45F9-8592-309369B6B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4401" y="4315960"/>
            <a:ext cx="5577269" cy="806489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31CF74D9-ED7E-4A22-AF9C-B210A2DDBB86}"/>
              </a:ext>
            </a:extLst>
          </p:cNvPr>
          <p:cNvSpPr/>
          <p:nvPr/>
        </p:nvSpPr>
        <p:spPr>
          <a:xfrm>
            <a:off x="6144442" y="5752787"/>
            <a:ext cx="982980" cy="554985"/>
          </a:xfrm>
          <a:prstGeom prst="borderCallout1">
            <a:avLst>
              <a:gd name="adj1" fmla="val -19694"/>
              <a:gd name="adj2" fmla="val 67636"/>
              <a:gd name="adj3" fmla="val -124625"/>
              <a:gd name="adj4" fmla="val 14308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S’1, S’2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A40F6816-E623-47B2-A31D-DC7951512333}"/>
              </a:ext>
            </a:extLst>
          </p:cNvPr>
          <p:cNvSpPr/>
          <p:nvPr/>
        </p:nvSpPr>
        <p:spPr>
          <a:xfrm>
            <a:off x="8529495" y="5752787"/>
            <a:ext cx="1768471" cy="551324"/>
          </a:xfrm>
          <a:prstGeom prst="borderCallout1">
            <a:avLst>
              <a:gd name="adj1" fmla="val -19950"/>
              <a:gd name="adj2" fmla="val 27861"/>
              <a:gd name="adj3" fmla="val -119100"/>
              <a:gd name="adj4" fmla="val 3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a’1, a’2, a’3, a’4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89B1C-24C6-4278-A1B0-6805C389E407}"/>
              </a:ext>
            </a:extLst>
          </p:cNvPr>
          <p:cNvSpPr txBox="1"/>
          <p:nvPr/>
        </p:nvSpPr>
        <p:spPr>
          <a:xfrm>
            <a:off x="5209087" y="167311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的定义带入</a:t>
            </a:r>
            <a:r>
              <a:rPr lang="en-US" altLang="zh-CN" dirty="0"/>
              <a:t>q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45ADB6-7151-459B-B486-12498D10F3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3956" y="2122670"/>
            <a:ext cx="4437012" cy="7869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352548-457E-4921-BFF2-C23AFCA345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4401" y="3140998"/>
            <a:ext cx="6296904" cy="56205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FFC306B-04AC-4A27-A0F1-764643C0CE61}"/>
              </a:ext>
            </a:extLst>
          </p:cNvPr>
          <p:cNvGrpSpPr/>
          <p:nvPr/>
        </p:nvGrpSpPr>
        <p:grpSpPr>
          <a:xfrm>
            <a:off x="5834318" y="2055978"/>
            <a:ext cx="5431680" cy="1197720"/>
            <a:chOff x="5834318" y="2055978"/>
            <a:chExt cx="5431680" cy="11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A5E192-6EB7-4049-94B4-A7BE5735D77B}"/>
                    </a:ext>
                  </a:extLst>
                </p14:cNvPr>
                <p14:cNvContentPartPr/>
                <p14:nvPr/>
              </p14:nvContentPartPr>
              <p14:xfrm>
                <a:off x="5834318" y="2055978"/>
                <a:ext cx="1291680" cy="59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A5E192-6EB7-4049-94B4-A7BE5735D7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5678" y="2046978"/>
                  <a:ext cx="13093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40B9F9-B231-4E84-98A4-E68252B52276}"/>
                    </a:ext>
                  </a:extLst>
                </p14:cNvPr>
                <p14:cNvContentPartPr/>
                <p14:nvPr/>
              </p14:nvContentPartPr>
              <p14:xfrm>
                <a:off x="7025558" y="2269458"/>
                <a:ext cx="4130640" cy="984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40B9F9-B231-4E84-98A4-E68252B522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6558" y="2260458"/>
                  <a:ext cx="414828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ECA680-AA14-49B6-AD4A-84400D251E6E}"/>
                    </a:ext>
                  </a:extLst>
                </p14:cNvPr>
                <p14:cNvContentPartPr/>
                <p14:nvPr/>
              </p14:nvContentPartPr>
              <p14:xfrm>
                <a:off x="11011838" y="3149658"/>
                <a:ext cx="254160" cy="91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ECA680-AA14-49B6-AD4A-84400D251E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03198" y="3141018"/>
                  <a:ext cx="27180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DD6332-2EC2-4C82-90DC-82AADF05A664}"/>
                  </a:ext>
                </a:extLst>
              </p14:cNvPr>
              <p14:cNvContentPartPr/>
              <p14:nvPr/>
            </p14:nvContentPartPr>
            <p14:xfrm>
              <a:off x="10979078" y="3447018"/>
              <a:ext cx="647280" cy="14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DD6332-2EC2-4C82-90DC-82AADF05A6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70438" y="3438018"/>
                <a:ext cx="6649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696B47-EAC0-4569-96D9-0D5A867318A9}"/>
              </a:ext>
            </a:extLst>
          </p:cNvPr>
          <p:cNvGrpSpPr/>
          <p:nvPr/>
        </p:nvGrpSpPr>
        <p:grpSpPr>
          <a:xfrm>
            <a:off x="5835038" y="3532338"/>
            <a:ext cx="256320" cy="964440"/>
            <a:chOff x="5835038" y="3532338"/>
            <a:chExt cx="256320" cy="9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97E286-5FA0-40E8-901F-7B0C9EC9D780}"/>
                    </a:ext>
                  </a:extLst>
                </p14:cNvPr>
                <p14:cNvContentPartPr/>
                <p14:nvPr/>
              </p14:nvContentPartPr>
              <p14:xfrm>
                <a:off x="5940158" y="3532338"/>
                <a:ext cx="39960" cy="96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97E286-5FA0-40E8-901F-7B0C9EC9D7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31158" y="3523698"/>
                  <a:ext cx="5760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5BD225-17D6-49D6-A3A0-347C9F2DC7C9}"/>
                    </a:ext>
                  </a:extLst>
                </p14:cNvPr>
                <p14:cNvContentPartPr/>
                <p14:nvPr/>
              </p14:nvContentPartPr>
              <p14:xfrm>
                <a:off x="5835038" y="4335498"/>
                <a:ext cx="256320" cy="10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5BD225-17D6-49D6-A3A0-347C9F2DC7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6038" y="4326498"/>
                  <a:ext cx="27396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664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7974-9087-4F64-87AA-ADD5AB54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2158-EC7D-412E-80EC-892BEF31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580" y="556260"/>
            <a:ext cx="4808220" cy="5620703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当前状态为</a:t>
            </a:r>
            <a:r>
              <a:rPr lang="en-US" altLang="zh-CN"/>
              <a:t>S1</a:t>
            </a:r>
          </a:p>
          <a:p>
            <a:pPr lvl="1"/>
            <a:r>
              <a:rPr lang="zh-CN" altLang="en-US"/>
              <a:t>各有</a:t>
            </a:r>
            <a:r>
              <a:rPr lang="en-US" altLang="zh-CN"/>
              <a:t>1/3</a:t>
            </a:r>
            <a:r>
              <a:rPr lang="zh-CN" altLang="en-US"/>
              <a:t>的概率选择分别滑向左</a:t>
            </a:r>
            <a:r>
              <a:rPr lang="en-US" altLang="zh-CN"/>
              <a:t>/</a:t>
            </a:r>
            <a:r>
              <a:rPr lang="zh-CN" altLang="en-US"/>
              <a:t>右</a:t>
            </a:r>
            <a:r>
              <a:rPr lang="en-US" altLang="zh-CN"/>
              <a:t>/</a:t>
            </a:r>
            <a:r>
              <a:rPr lang="zh-CN" altLang="en-US"/>
              <a:t>下三个方向的动作</a:t>
            </a:r>
            <a:r>
              <a:rPr lang="en-US" altLang="zh-CN"/>
              <a:t>a1/a2/a3</a:t>
            </a:r>
          </a:p>
          <a:p>
            <a:pPr lvl="1"/>
            <a:r>
              <a:rPr lang="zh-CN" altLang="en-US"/>
              <a:t>以滑向下方</a:t>
            </a:r>
            <a:r>
              <a:rPr lang="en-US" altLang="zh-CN"/>
              <a:t>a2</a:t>
            </a:r>
            <a:r>
              <a:rPr lang="zh-CN" altLang="en-US"/>
              <a:t>为例</a:t>
            </a:r>
            <a:endParaRPr lang="en-US" altLang="zh-CN"/>
          </a:p>
          <a:p>
            <a:pPr lvl="2"/>
            <a:r>
              <a:rPr lang="zh-CN" altLang="en-US"/>
              <a:t>由于冰面很滑，所以在滑向下方时，并非可以直接到达</a:t>
            </a:r>
            <a:r>
              <a:rPr lang="en-US" altLang="zh-CN"/>
              <a:t>S5</a:t>
            </a:r>
            <a:r>
              <a:rPr lang="zh-CN" altLang="en-US"/>
              <a:t>，而是：</a:t>
            </a:r>
            <a:endParaRPr lang="en-US" altLang="zh-CN"/>
          </a:p>
          <a:p>
            <a:pPr lvl="3"/>
            <a:r>
              <a:rPr lang="en-US" altLang="zh-CN"/>
              <a:t>0.7</a:t>
            </a:r>
            <a:r>
              <a:rPr lang="zh-CN" altLang="en-US"/>
              <a:t>的概率到达前方</a:t>
            </a:r>
            <a:r>
              <a:rPr lang="en-US" altLang="zh-CN"/>
              <a:t>S5</a:t>
            </a:r>
          </a:p>
          <a:p>
            <a:pPr lvl="3"/>
            <a:r>
              <a:rPr lang="en-US" altLang="zh-CN"/>
              <a:t>0.2</a:t>
            </a:r>
            <a:r>
              <a:rPr lang="zh-CN" altLang="en-US"/>
              <a:t>的概率滑到左侧</a:t>
            </a:r>
            <a:r>
              <a:rPr lang="en-US" altLang="zh-CN"/>
              <a:t>S2</a:t>
            </a:r>
          </a:p>
          <a:p>
            <a:pPr lvl="3"/>
            <a:r>
              <a:rPr lang="en-US" altLang="zh-CN"/>
              <a:t>0.1</a:t>
            </a:r>
            <a:r>
              <a:rPr lang="zh-CN" altLang="en-US"/>
              <a:t>的概率滑到右侧</a:t>
            </a:r>
            <a:r>
              <a:rPr lang="en-US" altLang="zh-CN"/>
              <a:t>S0</a:t>
            </a:r>
          </a:p>
          <a:p>
            <a:pPr lvl="2"/>
            <a:r>
              <a:rPr lang="zh-CN" altLang="en-US"/>
              <a:t>如果左侧或右侧为边界，则停在当前状态</a:t>
            </a:r>
            <a:endParaRPr lang="en-US" altLang="zh-CN"/>
          </a:p>
          <a:p>
            <a:pPr lvl="2"/>
            <a:r>
              <a:rPr lang="en-US" altLang="zh-CN"/>
              <a:t>a2</a:t>
            </a:r>
            <a:r>
              <a:rPr lang="zh-CN" altLang="en-US"/>
              <a:t>的动作奖励值为</a:t>
            </a:r>
            <a:r>
              <a:rPr lang="en-US" altLang="zh-CN"/>
              <a:t>R=0</a:t>
            </a:r>
            <a:r>
              <a:rPr lang="zh-CN" altLang="en-US"/>
              <a:t>，无论执行</a:t>
            </a:r>
            <a:r>
              <a:rPr lang="en-US" altLang="zh-CN"/>
              <a:t>a2</a:t>
            </a:r>
            <a:r>
              <a:rPr lang="zh-CN" altLang="en-US"/>
              <a:t>后最终会滑到哪里</a:t>
            </a:r>
            <a:endParaRPr lang="en-US" altLang="zh-CN"/>
          </a:p>
          <a:p>
            <a:pPr lvl="1"/>
            <a:r>
              <a:rPr lang="zh-CN" altLang="en-US"/>
              <a:t>如果选择</a:t>
            </a:r>
            <a:r>
              <a:rPr lang="en-US" altLang="zh-CN"/>
              <a:t>a1</a:t>
            </a:r>
            <a:r>
              <a:rPr lang="zh-CN" altLang="en-US"/>
              <a:t>，奖励值为</a:t>
            </a:r>
            <a:r>
              <a:rPr lang="en-US" altLang="zh-CN"/>
              <a:t>R=5</a:t>
            </a:r>
          </a:p>
          <a:p>
            <a:pPr lvl="1"/>
            <a:r>
              <a:rPr lang="zh-CN" altLang="en-US"/>
              <a:t>如果选择</a:t>
            </a:r>
            <a:r>
              <a:rPr lang="en-US" altLang="zh-CN"/>
              <a:t>a3</a:t>
            </a:r>
            <a:r>
              <a:rPr lang="zh-CN" altLang="en-US"/>
              <a:t>，奖励值为</a:t>
            </a:r>
            <a:r>
              <a:rPr lang="en-US" altLang="zh-CN"/>
              <a:t>R=-1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B9F813-A7C9-43B9-A918-8A34A16EF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859425"/>
              </p:ext>
            </p:extLst>
          </p:nvPr>
        </p:nvGraphicFramePr>
        <p:xfrm>
          <a:off x="838200" y="1913122"/>
          <a:ext cx="5597763" cy="37485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65921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865921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865921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</a:tblGrid>
              <a:tr h="1874268">
                <a:tc>
                  <a:txBody>
                    <a:bodyPr/>
                    <a:lstStyle/>
                    <a:p>
                      <a:r>
                        <a:rPr lang="en-US" sz="2900"/>
                        <a:t>S0(</a:t>
                      </a:r>
                      <a:r>
                        <a:rPr lang="zh-CN" altLang="en-US" sz="2900"/>
                        <a:t>目标</a:t>
                      </a:r>
                      <a:r>
                        <a:rPr lang="en-US" sz="2900"/>
                        <a:t>)</a:t>
                      </a:r>
                    </a:p>
                    <a:p>
                      <a:r>
                        <a:rPr lang="en-US" sz="2900"/>
                        <a:t>R=5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S1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S2(</a:t>
                      </a:r>
                      <a:r>
                        <a:rPr lang="zh-CN" altLang="en-US" sz="2900"/>
                        <a:t>冰洞</a:t>
                      </a:r>
                      <a:r>
                        <a:rPr lang="en-US" altLang="zh-CN" sz="2900"/>
                        <a:t>)</a:t>
                      </a:r>
                      <a:endParaRPr lang="en-US" sz="2900"/>
                    </a:p>
                    <a:p>
                      <a:r>
                        <a:rPr lang="en-US" sz="2900"/>
                        <a:t>R=-1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874268">
                <a:tc>
                  <a:txBody>
                    <a:bodyPr/>
                    <a:lstStyle/>
                    <a:p>
                      <a:r>
                        <a:rPr lang="en-US" sz="2900"/>
                        <a:t>4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S5</a:t>
                      </a:r>
                    </a:p>
                    <a:p>
                      <a:r>
                        <a:rPr lang="en-US" sz="2900"/>
                        <a:t>R=0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6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</a:tbl>
          </a:graphicData>
        </a:graphic>
      </p:graphicFrame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E43728-773C-4866-8340-9A82FF7E14C7}"/>
              </a:ext>
            </a:extLst>
          </p:cNvPr>
          <p:cNvSpPr/>
          <p:nvPr/>
        </p:nvSpPr>
        <p:spPr>
          <a:xfrm>
            <a:off x="3419911" y="2621280"/>
            <a:ext cx="434340" cy="4191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4E6D23-8357-47BD-A6C1-EA4248EA1430}"/>
              </a:ext>
            </a:extLst>
          </p:cNvPr>
          <p:cNvGrpSpPr/>
          <p:nvPr/>
        </p:nvGrpSpPr>
        <p:grpSpPr>
          <a:xfrm>
            <a:off x="3419911" y="3589020"/>
            <a:ext cx="463588" cy="838200"/>
            <a:chOff x="3419911" y="3589020"/>
            <a:chExt cx="463588" cy="83820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F51202-0973-47DE-AD95-686EF6A0E6CC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637081" y="3589020"/>
              <a:ext cx="0" cy="83820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F75486-6A2F-4404-AB72-558E10B8A2C2}"/>
                </a:ext>
              </a:extLst>
            </p:cNvPr>
            <p:cNvSpPr txBox="1"/>
            <p:nvPr/>
          </p:nvSpPr>
          <p:spPr>
            <a:xfrm>
              <a:off x="3419911" y="38166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0.7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4DA02C-F180-4E5C-B55B-C3B227717271}"/>
              </a:ext>
            </a:extLst>
          </p:cNvPr>
          <p:cNvGrpSpPr/>
          <p:nvPr/>
        </p:nvGrpSpPr>
        <p:grpSpPr>
          <a:xfrm>
            <a:off x="3736141" y="3301285"/>
            <a:ext cx="1117799" cy="369332"/>
            <a:chOff x="3736141" y="3301285"/>
            <a:chExt cx="111779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D75947-20EB-4EA1-9E7E-7C7857663FC6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736141" y="3509010"/>
              <a:ext cx="111779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8EA68B-4540-4571-BBDB-7FCEB78E11BF}"/>
                </a:ext>
              </a:extLst>
            </p:cNvPr>
            <p:cNvSpPr txBox="1"/>
            <p:nvPr/>
          </p:nvSpPr>
          <p:spPr>
            <a:xfrm>
              <a:off x="3790635" y="330128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0.2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D2157-AAFF-40F5-ADB4-89EC13ECCD9C}"/>
              </a:ext>
            </a:extLst>
          </p:cNvPr>
          <p:cNvGrpSpPr/>
          <p:nvPr/>
        </p:nvGrpSpPr>
        <p:grpSpPr>
          <a:xfrm>
            <a:off x="2354580" y="3293488"/>
            <a:ext cx="1183441" cy="369332"/>
            <a:chOff x="2354580" y="3293488"/>
            <a:chExt cx="1183441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0D3A10-92DB-4487-9502-7A6966CD5CA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2354580" y="3509010"/>
              <a:ext cx="1183441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F4EAE6-81BA-4DD7-9ECB-0B50622B13E4}"/>
                </a:ext>
              </a:extLst>
            </p:cNvPr>
            <p:cNvSpPr txBox="1"/>
            <p:nvPr/>
          </p:nvSpPr>
          <p:spPr>
            <a:xfrm>
              <a:off x="3000799" y="329348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0.1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3029-911A-40B6-AE0D-79BED3A5E645}"/>
              </a:ext>
            </a:extLst>
          </p:cNvPr>
          <p:cNvGrpSpPr/>
          <p:nvPr/>
        </p:nvGrpSpPr>
        <p:grpSpPr>
          <a:xfrm>
            <a:off x="2624260" y="2373868"/>
            <a:ext cx="840355" cy="540782"/>
            <a:chOff x="2624260" y="2373868"/>
            <a:chExt cx="840355" cy="54078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447354-09EF-4C97-AF0C-0212A3219CDB}"/>
                </a:ext>
              </a:extLst>
            </p:cNvPr>
            <p:cNvSpPr/>
            <p:nvPr/>
          </p:nvSpPr>
          <p:spPr>
            <a:xfrm>
              <a:off x="2836810" y="2754630"/>
              <a:ext cx="198120" cy="16002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FA427B-865B-482B-BA8F-4F6DD85AECCD}"/>
                </a:ext>
              </a:extLst>
            </p:cNvPr>
            <p:cNvCxnSpPr>
              <a:stCxn id="14" idx="2"/>
              <a:endCxn id="11" idx="6"/>
            </p:cNvCxnSpPr>
            <p:nvPr/>
          </p:nvCxnSpPr>
          <p:spPr>
            <a:xfrm flipH="1">
              <a:off x="3034930" y="2830830"/>
              <a:ext cx="384981" cy="381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C77320-9187-4EB2-B415-7E23ACE4C79F}"/>
                </a:ext>
              </a:extLst>
            </p:cNvPr>
            <p:cNvSpPr txBox="1"/>
            <p:nvPr/>
          </p:nvSpPr>
          <p:spPr>
            <a:xfrm>
              <a:off x="3007439" y="2373868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1/3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A6FB9D-CD18-4587-AE40-DFC9F2FCC3C7}"/>
                </a:ext>
              </a:extLst>
            </p:cNvPr>
            <p:cNvSpPr txBox="1"/>
            <p:nvPr/>
          </p:nvSpPr>
          <p:spPr>
            <a:xfrm>
              <a:off x="2624260" y="244341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5A889E-F460-4162-A033-54825B5B754A}"/>
              </a:ext>
            </a:extLst>
          </p:cNvPr>
          <p:cNvGrpSpPr/>
          <p:nvPr/>
        </p:nvGrpSpPr>
        <p:grpSpPr>
          <a:xfrm>
            <a:off x="3803459" y="2373868"/>
            <a:ext cx="892668" cy="540782"/>
            <a:chOff x="3803459" y="2373868"/>
            <a:chExt cx="892668" cy="5407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8480DF-031C-4DA9-9E1D-60F6B9D8D6BC}"/>
                </a:ext>
              </a:extLst>
            </p:cNvPr>
            <p:cNvSpPr/>
            <p:nvPr/>
          </p:nvSpPr>
          <p:spPr>
            <a:xfrm>
              <a:off x="4249586" y="2754630"/>
              <a:ext cx="198120" cy="16002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6D4CF8-D2B5-4145-A6A9-39DCA500D576}"/>
                </a:ext>
              </a:extLst>
            </p:cNvPr>
            <p:cNvCxnSpPr>
              <a:endCxn id="9" idx="3"/>
            </p:cNvCxnSpPr>
            <p:nvPr/>
          </p:nvCxnSpPr>
          <p:spPr>
            <a:xfrm>
              <a:off x="3854251" y="2830830"/>
              <a:ext cx="395335" cy="381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7EA76F-E631-420B-9BA6-EF5FC47798D1}"/>
                </a:ext>
              </a:extLst>
            </p:cNvPr>
            <p:cNvSpPr txBox="1"/>
            <p:nvPr/>
          </p:nvSpPr>
          <p:spPr>
            <a:xfrm>
              <a:off x="3803459" y="2373868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1/3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63C1D7-B146-495F-8D19-3B360A508F49}"/>
                </a:ext>
              </a:extLst>
            </p:cNvPr>
            <p:cNvSpPr txBox="1"/>
            <p:nvPr/>
          </p:nvSpPr>
          <p:spPr>
            <a:xfrm>
              <a:off x="4293453" y="2450107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CCC214-A617-4C55-BFA2-95D92AAEAB45}"/>
              </a:ext>
            </a:extLst>
          </p:cNvPr>
          <p:cNvGrpSpPr/>
          <p:nvPr/>
        </p:nvGrpSpPr>
        <p:grpSpPr>
          <a:xfrm>
            <a:off x="3256064" y="2937867"/>
            <a:ext cx="880567" cy="651153"/>
            <a:chOff x="3256064" y="2937867"/>
            <a:chExt cx="880567" cy="6511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E31C97-4B6B-4133-946B-5179DC0D52F2}"/>
                </a:ext>
              </a:extLst>
            </p:cNvPr>
            <p:cNvSpPr/>
            <p:nvPr/>
          </p:nvSpPr>
          <p:spPr>
            <a:xfrm>
              <a:off x="3538021" y="3429000"/>
              <a:ext cx="198120" cy="16002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D812ED-05F7-47CE-AADB-94FC3E289F6C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637081" y="3040380"/>
              <a:ext cx="0" cy="38862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B80B69-D343-4E2F-A8F3-23F597FB79A6}"/>
                </a:ext>
              </a:extLst>
            </p:cNvPr>
            <p:cNvSpPr txBox="1"/>
            <p:nvPr/>
          </p:nvSpPr>
          <p:spPr>
            <a:xfrm>
              <a:off x="3679455" y="2937867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1/3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594281-E1BE-4394-9525-23D522392E53}"/>
                </a:ext>
              </a:extLst>
            </p:cNvPr>
            <p:cNvSpPr txBox="1"/>
            <p:nvPr/>
          </p:nvSpPr>
          <p:spPr>
            <a:xfrm>
              <a:off x="3256064" y="3136320"/>
              <a:ext cx="41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6707-66DB-48B8-B867-EF897ED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马尔可夫性质 </a:t>
            </a:r>
            <a:r>
              <a:rPr lang="en-US" altLang="zh-CN"/>
              <a:t>Markov Property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E925-2003-401B-9171-447DC834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在一系列事件中，下一事件发生的概率只取决于当前的状态</a:t>
            </a:r>
            <a:endParaRPr lang="en-US" altLang="zh-CN"/>
          </a:p>
          <a:p>
            <a:r>
              <a:rPr lang="zh-CN" altLang="en-US"/>
              <a:t>正例：象棋残局</a:t>
            </a:r>
            <a:endParaRPr lang="en-US" altLang="zh-CN"/>
          </a:p>
          <a:p>
            <a:pPr lvl="1"/>
            <a:r>
              <a:rPr lang="zh-CN" altLang="en-US"/>
              <a:t>当前盘面上的棋力、位置、先后手，决定了后面的局势发展</a:t>
            </a:r>
            <a:endParaRPr lang="en-US" altLang="zh-CN"/>
          </a:p>
          <a:p>
            <a:r>
              <a:rPr lang="zh-CN" altLang="en-US"/>
              <a:t>反例：桥牌残局</a:t>
            </a:r>
            <a:endParaRPr lang="en-US" altLang="zh-CN"/>
          </a:p>
          <a:p>
            <a:pPr lvl="1"/>
            <a:r>
              <a:rPr lang="zh-CN" altLang="en-US"/>
              <a:t>当前手中剩余的牌，不能让庄家决定后面如何继续打，必须依赖前面的叫牌和打牌顺序</a:t>
            </a:r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4400"/>
              <a:t>A  </a:t>
            </a:r>
            <a:r>
              <a:rPr lang="en-US" altLang="zh-CN" sz="4400">
                <a:sym typeface="Wingdings" panose="05000000000000000000" pitchFamily="2" charset="2"/>
              </a:rPr>
              <a:t></a:t>
            </a:r>
            <a:r>
              <a:rPr lang="en-US" altLang="zh-CN" sz="4400"/>
              <a:t>  B  </a:t>
            </a:r>
            <a:r>
              <a:rPr lang="en-US" altLang="zh-CN" sz="4400">
                <a:sym typeface="Wingdings" panose="05000000000000000000" pitchFamily="2" charset="2"/>
              </a:rPr>
              <a:t></a:t>
            </a:r>
            <a:r>
              <a:rPr lang="en-US" altLang="zh-CN" sz="4400"/>
              <a:t>  C  </a:t>
            </a:r>
            <a:r>
              <a:rPr lang="en-US" altLang="zh-CN" sz="4400">
                <a:sym typeface="Wingdings" panose="05000000000000000000" pitchFamily="2" charset="2"/>
              </a:rPr>
              <a:t></a:t>
            </a:r>
            <a:r>
              <a:rPr lang="en-US" altLang="zh-CN" sz="4400"/>
              <a:t>  </a:t>
            </a:r>
            <a:r>
              <a:rPr lang="en-US" altLang="zh-CN" sz="4400">
                <a:solidFill>
                  <a:srgbClr val="00B0F0"/>
                </a:solidFill>
              </a:rPr>
              <a:t>D</a:t>
            </a:r>
            <a:r>
              <a:rPr lang="en-US" altLang="zh-CN" sz="4400"/>
              <a:t> </a:t>
            </a:r>
            <a:r>
              <a:rPr lang="en-US" altLang="zh-CN" sz="4400">
                <a:sym typeface="Wingdings" panose="05000000000000000000" pitchFamily="2" charset="2"/>
              </a:rPr>
              <a:t>  </a:t>
            </a:r>
            <a:r>
              <a:rPr lang="en-US" altLang="zh-CN" sz="440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endParaRPr lang="en-US" altLang="zh-CN" sz="440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533054-339F-4B8B-B380-FB88D7FE2DB4}"/>
              </a:ext>
            </a:extLst>
          </p:cNvPr>
          <p:cNvGrpSpPr/>
          <p:nvPr/>
        </p:nvGrpSpPr>
        <p:grpSpPr>
          <a:xfrm>
            <a:off x="4853353" y="4172900"/>
            <a:ext cx="2719307" cy="1923078"/>
            <a:chOff x="4853353" y="3774338"/>
            <a:chExt cx="2719307" cy="1923078"/>
          </a:xfrm>
        </p:grpSpPr>
        <p:sp>
          <p:nvSpPr>
            <p:cNvPr id="4" name="Arrow: Curved Down 3">
              <a:extLst>
                <a:ext uri="{FF2B5EF4-FFF2-40B4-BE49-F238E27FC236}">
                  <a16:creationId xmlns:a16="http://schemas.microsoft.com/office/drawing/2014/main" id="{E9BB0EC0-D18C-48EC-A39D-8E0F5348AAA4}"/>
                </a:ext>
              </a:extLst>
            </p:cNvPr>
            <p:cNvSpPr/>
            <p:nvPr/>
          </p:nvSpPr>
          <p:spPr>
            <a:xfrm rot="10800000">
              <a:off x="6236900" y="5134709"/>
              <a:ext cx="1186961" cy="562707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873A12-7F0C-4488-89ED-8EF64C82BC98}"/>
                </a:ext>
              </a:extLst>
            </p:cNvPr>
            <p:cNvSpPr txBox="1"/>
            <p:nvPr/>
          </p:nvSpPr>
          <p:spPr>
            <a:xfrm>
              <a:off x="6576646" y="51347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有关</a:t>
              </a:r>
              <a:endParaRPr lang="en-US"/>
            </a:p>
          </p:txBody>
        </p:sp>
        <p:sp>
          <p:nvSpPr>
            <p:cNvPr id="6" name="Arrow: Curved Up 5">
              <a:extLst>
                <a:ext uri="{FF2B5EF4-FFF2-40B4-BE49-F238E27FC236}">
                  <a16:creationId xmlns:a16="http://schemas.microsoft.com/office/drawing/2014/main" id="{1181AE29-E986-4A19-B4E2-4C301334801E}"/>
                </a:ext>
              </a:extLst>
            </p:cNvPr>
            <p:cNvSpPr/>
            <p:nvPr/>
          </p:nvSpPr>
          <p:spPr>
            <a:xfrm rot="10800000">
              <a:off x="4853353" y="3774338"/>
              <a:ext cx="2719307" cy="624254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415A7-461B-45BF-953D-3767DC3C41F2}"/>
                </a:ext>
              </a:extLst>
            </p:cNvPr>
            <p:cNvSpPr txBox="1"/>
            <p:nvPr/>
          </p:nvSpPr>
          <p:spPr>
            <a:xfrm>
              <a:off x="5913733" y="37982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无关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146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707974-9087-4F64-87AA-ADD5AB54C3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手工计算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707974-9087-4F64-87AA-ADD5AB54C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2158-EC7D-412E-80EC-892BEF31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580" y="556260"/>
            <a:ext cx="5006340" cy="5620703"/>
          </a:xfrm>
        </p:spPr>
        <p:txBody>
          <a:bodyPr>
            <a:normAutofit/>
          </a:bodyPr>
          <a:lstStyle/>
          <a:p>
            <a:r>
              <a:rPr lang="zh-CN" altLang="en-US"/>
              <a:t>列方程组</a:t>
            </a:r>
            <a:endParaRPr lang="en-US" altLang="zh-CN"/>
          </a:p>
          <a:p>
            <a:pPr lvl="1"/>
            <a:r>
              <a:rPr lang="en-US" altLang="zh-CN"/>
              <a:t>V1=1/3*(5+0.7V0+0.2V4+0.1V1)</a:t>
            </a:r>
          </a:p>
          <a:p>
            <a:pPr marL="457200" lvl="1" indent="0">
              <a:buNone/>
            </a:pPr>
            <a:r>
              <a:rPr lang="en-US" altLang="zh-CN"/>
              <a:t>	+ 1/3*(0+0.7V4+0.2V2+0.1V0)</a:t>
            </a:r>
          </a:p>
          <a:p>
            <a:pPr marL="457200" lvl="1" indent="0">
              <a:buNone/>
            </a:pPr>
            <a:r>
              <a:rPr lang="en-US" altLang="zh-CN"/>
              <a:t>	+ 1/3*(-1+0.7V2+0.2V1+0.1V4)</a:t>
            </a:r>
          </a:p>
          <a:p>
            <a:pPr lvl="1"/>
            <a:r>
              <a:rPr lang="en-US" altLang="zh-CN"/>
              <a:t>V0=…</a:t>
            </a:r>
          </a:p>
          <a:p>
            <a:pPr lvl="1"/>
            <a:r>
              <a:rPr lang="en-US" altLang="zh-CN"/>
              <a:t>V2=…</a:t>
            </a:r>
          </a:p>
          <a:p>
            <a:pPr lvl="1"/>
            <a:r>
              <a:rPr lang="en-US" altLang="zh-CN"/>
              <a:t>V3=…</a:t>
            </a:r>
          </a:p>
          <a:p>
            <a:pPr lvl="1"/>
            <a:r>
              <a:rPr lang="en-US" altLang="zh-CN"/>
              <a:t>V4=…</a:t>
            </a:r>
          </a:p>
          <a:p>
            <a:pPr lvl="1"/>
            <a:r>
              <a:rPr lang="en-US" altLang="zh-CN"/>
              <a:t>V5=…</a:t>
            </a:r>
          </a:p>
          <a:p>
            <a:r>
              <a:rPr lang="zh-CN" altLang="en-US"/>
              <a:t>解</a:t>
            </a:r>
            <a:r>
              <a:rPr lang="en-US" altLang="zh-CN"/>
              <a:t>6</a:t>
            </a:r>
            <a:r>
              <a:rPr lang="zh-CN" altLang="en-US"/>
              <a:t>元</a:t>
            </a:r>
            <a:r>
              <a:rPr lang="en-US" altLang="zh-CN"/>
              <a:t>1</a:t>
            </a:r>
            <a:r>
              <a:rPr lang="zh-CN" altLang="en-US"/>
              <a:t>次方程组，可得</a:t>
            </a:r>
            <a:r>
              <a:rPr lang="en-US" altLang="zh-CN"/>
              <a:t>V0~V5</a:t>
            </a:r>
          </a:p>
          <a:p>
            <a:endParaRPr lang="en-US" altLang="zh-C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B9F813-A7C9-43B9-A918-8A34A16EF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459513"/>
              </p:ext>
            </p:extLst>
          </p:nvPr>
        </p:nvGraphicFramePr>
        <p:xfrm>
          <a:off x="838200" y="1913122"/>
          <a:ext cx="5597763" cy="37485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65921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865921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865921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</a:tblGrid>
              <a:tr h="1874268">
                <a:tc>
                  <a:txBody>
                    <a:bodyPr/>
                    <a:lstStyle/>
                    <a:p>
                      <a:r>
                        <a:rPr lang="en-US" sz="2900"/>
                        <a:t>S0(</a:t>
                      </a:r>
                      <a:r>
                        <a:rPr lang="zh-CN" altLang="en-US" sz="2900"/>
                        <a:t>目标</a:t>
                      </a:r>
                      <a:r>
                        <a:rPr lang="en-US" sz="2900"/>
                        <a:t>)</a:t>
                      </a:r>
                    </a:p>
                    <a:p>
                      <a:r>
                        <a:rPr lang="en-US" sz="2900"/>
                        <a:t>R=5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S1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S2(</a:t>
                      </a:r>
                      <a:r>
                        <a:rPr lang="zh-CN" altLang="en-US" sz="2900"/>
                        <a:t>冰洞</a:t>
                      </a:r>
                      <a:r>
                        <a:rPr lang="en-US" altLang="zh-CN" sz="2900"/>
                        <a:t>)</a:t>
                      </a:r>
                      <a:endParaRPr lang="en-US" sz="2900"/>
                    </a:p>
                    <a:p>
                      <a:r>
                        <a:rPr lang="en-US" sz="2900"/>
                        <a:t>R=-1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874268">
                <a:tc>
                  <a:txBody>
                    <a:bodyPr/>
                    <a:lstStyle/>
                    <a:p>
                      <a:r>
                        <a:rPr lang="en-US" sz="2900"/>
                        <a:t>S3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S4</a:t>
                      </a:r>
                    </a:p>
                    <a:p>
                      <a:r>
                        <a:rPr lang="en-US" sz="2900"/>
                        <a:t>R=0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S5</a:t>
                      </a:r>
                    </a:p>
                  </a:txBody>
                  <a:tcPr marL="149688" marR="149688" marT="74844" marB="7484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BE31C97-4B6B-4133-946B-5179DC0D52F2}"/>
              </a:ext>
            </a:extLst>
          </p:cNvPr>
          <p:cNvSpPr/>
          <p:nvPr/>
        </p:nvSpPr>
        <p:spPr>
          <a:xfrm>
            <a:off x="3538021" y="3429000"/>
            <a:ext cx="198120" cy="1600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8480DF-031C-4DA9-9E1D-60F6B9D8D6BC}"/>
              </a:ext>
            </a:extLst>
          </p:cNvPr>
          <p:cNvSpPr/>
          <p:nvPr/>
        </p:nvSpPr>
        <p:spPr>
          <a:xfrm>
            <a:off x="4249586" y="2754630"/>
            <a:ext cx="198120" cy="1600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47354-09EF-4C97-AF0C-0212A3219CDB}"/>
              </a:ext>
            </a:extLst>
          </p:cNvPr>
          <p:cNvSpPr/>
          <p:nvPr/>
        </p:nvSpPr>
        <p:spPr>
          <a:xfrm>
            <a:off x="2836810" y="2754630"/>
            <a:ext cx="198120" cy="1600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9E43728-773C-4866-8340-9A82FF7E14C7}"/>
              </a:ext>
            </a:extLst>
          </p:cNvPr>
          <p:cNvSpPr/>
          <p:nvPr/>
        </p:nvSpPr>
        <p:spPr>
          <a:xfrm>
            <a:off x="3419911" y="2621280"/>
            <a:ext cx="434340" cy="4191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6D4CF8-D2B5-4145-A6A9-39DCA500D576}"/>
              </a:ext>
            </a:extLst>
          </p:cNvPr>
          <p:cNvCxnSpPr>
            <a:endCxn id="9" idx="3"/>
          </p:cNvCxnSpPr>
          <p:nvPr/>
        </p:nvCxnSpPr>
        <p:spPr>
          <a:xfrm>
            <a:off x="3854251" y="2830830"/>
            <a:ext cx="395335" cy="38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D812ED-05F7-47CE-AADB-94FC3E289F6C}"/>
              </a:ext>
            </a:extLst>
          </p:cNvPr>
          <p:cNvCxnSpPr>
            <a:endCxn id="5" idx="0"/>
          </p:cNvCxnSpPr>
          <p:nvPr/>
        </p:nvCxnSpPr>
        <p:spPr>
          <a:xfrm>
            <a:off x="3637081" y="3040380"/>
            <a:ext cx="0" cy="3886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A427B-865B-482B-BA8F-4F6DD85AECCD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3034930" y="2830830"/>
            <a:ext cx="384981" cy="38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51202-0973-47DE-AD95-686EF6A0E6C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637081" y="3589020"/>
            <a:ext cx="0" cy="8382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0D3A10-92DB-4487-9502-7A6966CD5CA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54580" y="3509010"/>
            <a:ext cx="11834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D75947-20EB-4EA1-9E7E-7C7857663FC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36141" y="3509010"/>
            <a:ext cx="111779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C77320-9187-4EB2-B415-7E23ACE4C79F}"/>
              </a:ext>
            </a:extLst>
          </p:cNvPr>
          <p:cNvSpPr txBox="1"/>
          <p:nvPr/>
        </p:nvSpPr>
        <p:spPr>
          <a:xfrm>
            <a:off x="3007439" y="23738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1/3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EA76F-E631-420B-9BA6-EF5FC47798D1}"/>
              </a:ext>
            </a:extLst>
          </p:cNvPr>
          <p:cNvSpPr txBox="1"/>
          <p:nvPr/>
        </p:nvSpPr>
        <p:spPr>
          <a:xfrm>
            <a:off x="3803459" y="23738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1/3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80B69-D343-4E2F-A8F3-23F597FB79A6}"/>
              </a:ext>
            </a:extLst>
          </p:cNvPr>
          <p:cNvSpPr txBox="1"/>
          <p:nvPr/>
        </p:nvSpPr>
        <p:spPr>
          <a:xfrm>
            <a:off x="3625663" y="293786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1/3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F75486-6A2F-4404-AB72-558E10B8A2C2}"/>
              </a:ext>
            </a:extLst>
          </p:cNvPr>
          <p:cNvSpPr txBox="1"/>
          <p:nvPr/>
        </p:nvSpPr>
        <p:spPr>
          <a:xfrm>
            <a:off x="3419911" y="381662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8EA68B-4540-4571-BBDB-7FCEB78E11BF}"/>
              </a:ext>
            </a:extLst>
          </p:cNvPr>
          <p:cNvSpPr txBox="1"/>
          <p:nvPr/>
        </p:nvSpPr>
        <p:spPr>
          <a:xfrm>
            <a:off x="3790635" y="330128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4EAE6-81BA-4DD7-9ECB-0B50622B13E4}"/>
              </a:ext>
            </a:extLst>
          </p:cNvPr>
          <p:cNvSpPr txBox="1"/>
          <p:nvPr/>
        </p:nvSpPr>
        <p:spPr>
          <a:xfrm>
            <a:off x="3000799" y="329348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A6FB9D-CD18-4587-AE40-DFC9F2FCC3C7}"/>
              </a:ext>
            </a:extLst>
          </p:cNvPr>
          <p:cNvSpPr txBox="1"/>
          <p:nvPr/>
        </p:nvSpPr>
        <p:spPr>
          <a:xfrm>
            <a:off x="2624260" y="24434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63C1D7-B146-495F-8D19-3B360A508F49}"/>
              </a:ext>
            </a:extLst>
          </p:cNvPr>
          <p:cNvSpPr txBox="1"/>
          <p:nvPr/>
        </p:nvSpPr>
        <p:spPr>
          <a:xfrm>
            <a:off x="4293453" y="245010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594281-E1BE-4394-9525-23D522392E53}"/>
              </a:ext>
            </a:extLst>
          </p:cNvPr>
          <p:cNvSpPr txBox="1"/>
          <p:nvPr/>
        </p:nvSpPr>
        <p:spPr>
          <a:xfrm>
            <a:off x="3256064" y="34859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F295DE6-FEED-4C6D-AB09-1F50497555D3}"/>
              </a:ext>
            </a:extLst>
          </p:cNvPr>
          <p:cNvSpPr/>
          <p:nvPr/>
        </p:nvSpPr>
        <p:spPr>
          <a:xfrm>
            <a:off x="6589516" y="1124515"/>
            <a:ext cx="381016" cy="2875985"/>
          </a:xfrm>
          <a:prstGeom prst="leftBrace">
            <a:avLst>
              <a:gd name="adj1" fmla="val 4033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B3313-46E4-4F79-BA99-899050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14" y="1240025"/>
            <a:ext cx="6117661" cy="5546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66072-3E30-450A-8978-4512E9880D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/>
                  <a:t>动态规划法</a:t>
                </a:r>
                <a:br>
                  <a:rPr lang="en-US" altLang="zh-CN"/>
                </a:br>
                <a:r>
                  <a:rPr lang="zh-CN" altLang="en-US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66072-3E30-450A-8978-4512E988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9364-6E30-4EF3-ACA2-78B46845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99" y="1839913"/>
            <a:ext cx="4945066" cy="4351338"/>
          </a:xfrm>
        </p:spPr>
        <p:txBody>
          <a:bodyPr>
            <a:normAutofit/>
          </a:bodyPr>
          <a:lstStyle/>
          <a:p>
            <a:r>
              <a:rPr lang="zh-CN" altLang="en-US"/>
              <a:t>初始化</a:t>
            </a:r>
            <a:r>
              <a:rPr lang="en-US" altLang="zh-CN"/>
              <a:t>V(s),V(s’)</a:t>
            </a:r>
            <a:r>
              <a:rPr lang="zh-CN" altLang="en-US"/>
              <a:t>为</a:t>
            </a:r>
            <a:r>
              <a:rPr lang="en-US" altLang="zh-CN"/>
              <a:t>0</a:t>
            </a:r>
          </a:p>
          <a:p>
            <a:r>
              <a:rPr lang="zh-CN" altLang="en-US"/>
              <a:t>迭代</a:t>
            </a:r>
            <a:endParaRPr lang="en-US" altLang="zh-CN"/>
          </a:p>
          <a:p>
            <a:pPr lvl="1"/>
            <a:r>
              <a:rPr lang="zh-CN" altLang="en-US"/>
              <a:t>对每个状态</a:t>
            </a:r>
            <a:r>
              <a:rPr lang="en-US" altLang="zh-CN"/>
              <a:t>s</a:t>
            </a:r>
          </a:p>
          <a:p>
            <a:pPr lvl="2"/>
            <a:r>
              <a:rPr lang="zh-CN" altLang="en-US"/>
              <a:t>得到状态</a:t>
            </a:r>
            <a:r>
              <a:rPr lang="en-US" altLang="zh-CN"/>
              <a:t>s</a:t>
            </a:r>
            <a:r>
              <a:rPr lang="zh-CN" altLang="en-US"/>
              <a:t>到动作</a:t>
            </a:r>
            <a:r>
              <a:rPr lang="en-US" altLang="zh-CN"/>
              <a:t>a</a:t>
            </a:r>
            <a:r>
              <a:rPr lang="zh-CN" altLang="en-US"/>
              <a:t>的策略概率</a:t>
            </a:r>
            <a:r>
              <a:rPr lang="en-US" altLang="zh-CN"/>
              <a:t>Pi</a:t>
            </a:r>
          </a:p>
          <a:p>
            <a:pPr lvl="3"/>
            <a:r>
              <a:rPr lang="zh-CN" altLang="en-US"/>
              <a:t>得到动作</a:t>
            </a:r>
            <a:r>
              <a:rPr lang="en-US" altLang="zh-CN"/>
              <a:t>a</a:t>
            </a:r>
            <a:r>
              <a:rPr lang="zh-CN" altLang="en-US"/>
              <a:t>到下一个状态（组）转移概率</a:t>
            </a:r>
            <a:r>
              <a:rPr lang="en-US" altLang="zh-CN" err="1"/>
              <a:t>Pr</a:t>
            </a:r>
            <a:endParaRPr lang="en-US" altLang="zh-CN"/>
          </a:p>
          <a:p>
            <a:pPr lvl="3"/>
            <a:r>
              <a:rPr lang="zh-CN" altLang="en-US"/>
              <a:t>计算</a:t>
            </a:r>
            <a:r>
              <a:rPr lang="en-US" altLang="zh-CN"/>
              <a:t>q=R+</a:t>
            </a:r>
            <a:r>
              <a:rPr lang="zh-CN" altLang="en-US"/>
              <a:t> </a:t>
            </a:r>
            <a:r>
              <a:rPr lang="en-US" altLang="zh-CN"/>
              <a:t>gamma*sum(</a:t>
            </a:r>
            <a:r>
              <a:rPr lang="en-US" altLang="zh-CN" err="1"/>
              <a:t>Pr</a:t>
            </a:r>
            <a:r>
              <a:rPr lang="en-US" altLang="zh-CN"/>
              <a:t>*V(s’))</a:t>
            </a:r>
          </a:p>
          <a:p>
            <a:pPr lvl="2"/>
            <a:r>
              <a:rPr lang="en-US"/>
              <a:t>V(s) = sum(Pi*q)</a:t>
            </a:r>
          </a:p>
          <a:p>
            <a:pPr lvl="1"/>
            <a:r>
              <a:rPr lang="en-US" altLang="zh-CN"/>
              <a:t>|V(s)-V(s’)| &lt; eps</a:t>
            </a:r>
            <a:r>
              <a:rPr lang="zh-CN" altLang="en-US"/>
              <a:t>退出</a:t>
            </a:r>
            <a:endParaRPr lang="en-US"/>
          </a:p>
          <a:p>
            <a:pPr lvl="1"/>
            <a:r>
              <a:rPr lang="zh-CN" altLang="en-US"/>
              <a:t>否则</a:t>
            </a:r>
            <a:r>
              <a:rPr lang="en-US"/>
              <a:t>V(s’) </a:t>
            </a:r>
            <a:r>
              <a:rPr lang="en-US">
                <a:sym typeface="Wingdings" panose="05000000000000000000" pitchFamily="2" charset="2"/>
              </a:rPr>
              <a:t> </a:t>
            </a:r>
            <a:r>
              <a:rPr lang="en-US" altLang="zh-CN">
                <a:sym typeface="Wingdings" panose="05000000000000000000" pitchFamily="2" charset="2"/>
              </a:rPr>
              <a:t>V(s)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C6B6D-E783-4431-8891-35804482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714" y="97782"/>
            <a:ext cx="5637214" cy="98092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08FF7D3-B5C0-4A61-B382-59B03BB393EC}"/>
              </a:ext>
            </a:extLst>
          </p:cNvPr>
          <p:cNvGrpSpPr/>
          <p:nvPr/>
        </p:nvGrpSpPr>
        <p:grpSpPr>
          <a:xfrm>
            <a:off x="3676967" y="769358"/>
            <a:ext cx="6997320" cy="1112040"/>
            <a:chOff x="3676967" y="769358"/>
            <a:chExt cx="699732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34D13E-0F3B-4069-A901-33314AF1D715}"/>
                    </a:ext>
                  </a:extLst>
                </p14:cNvPr>
                <p14:cNvContentPartPr/>
                <p14:nvPr/>
              </p14:nvContentPartPr>
              <p14:xfrm>
                <a:off x="5332607" y="1108838"/>
                <a:ext cx="1941840" cy="54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34D13E-0F3B-4069-A901-33314AF1D7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3607" y="1099838"/>
                  <a:ext cx="19594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400B9E-97A3-457F-B355-5C5E63D3F25E}"/>
                    </a:ext>
                  </a:extLst>
                </p14:cNvPr>
                <p14:cNvContentPartPr/>
                <p14:nvPr/>
              </p14:nvContentPartPr>
              <p14:xfrm>
                <a:off x="3676967" y="1410878"/>
                <a:ext cx="1729800" cy="470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400B9E-97A3-457F-B355-5C5E63D3F2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67967" y="1401871"/>
                  <a:ext cx="1747440" cy="488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307FC-F855-4CA0-B1B6-C7DF6F50634D}"/>
                    </a:ext>
                  </a:extLst>
                </p14:cNvPr>
                <p14:cNvContentPartPr/>
                <p14:nvPr/>
              </p14:nvContentPartPr>
              <p14:xfrm>
                <a:off x="5983127" y="798158"/>
                <a:ext cx="34560" cy="29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307FC-F855-4CA0-B1B6-C7DF6F5063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74220" y="789158"/>
                  <a:ext cx="52018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82D1B2-933B-44EB-AAF1-06B8794F36C3}"/>
                    </a:ext>
                  </a:extLst>
                </p14:cNvPr>
                <p14:cNvContentPartPr/>
                <p14:nvPr/>
              </p14:nvContentPartPr>
              <p14:xfrm>
                <a:off x="7235207" y="769358"/>
                <a:ext cx="3439080" cy="58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82D1B2-933B-44EB-AAF1-06B8794F36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6206" y="760358"/>
                  <a:ext cx="3456722" cy="60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066D3B-8DBB-47DB-9016-9BA51D0CA865}"/>
                  </a:ext>
                </a:extLst>
              </p14:cNvPr>
              <p14:cNvContentPartPr/>
              <p14:nvPr/>
            </p14:nvContentPartPr>
            <p14:xfrm>
              <a:off x="603647" y="1846478"/>
              <a:ext cx="5121000" cy="977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066D3B-8DBB-47DB-9016-9BA51D0CA8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647" y="1837478"/>
                <a:ext cx="513864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0E15FE-804F-4820-8F41-F0700BD205D2}"/>
                  </a:ext>
                </a:extLst>
              </p14:cNvPr>
              <p14:cNvContentPartPr/>
              <p14:nvPr/>
            </p14:nvContentPartPr>
            <p14:xfrm>
              <a:off x="3053087" y="2121158"/>
              <a:ext cx="4892400" cy="845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0E15FE-804F-4820-8F41-F0700BD205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4087" y="2112154"/>
                <a:ext cx="4910040" cy="862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9F65B8-4F62-4165-B1C9-606675D1D3F1}"/>
                  </a:ext>
                </a:extLst>
              </p14:cNvPr>
              <p14:cNvContentPartPr/>
              <p14:nvPr/>
            </p14:nvContentPartPr>
            <p14:xfrm>
              <a:off x="5565167" y="2698238"/>
              <a:ext cx="6358320" cy="2913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9F65B8-4F62-4165-B1C9-606675D1D3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56167" y="2689238"/>
                <a:ext cx="6375960" cy="29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484DB15-BDA9-4751-AAEB-2942ADF84369}"/>
                  </a:ext>
                </a:extLst>
              </p14:cNvPr>
              <p14:cNvContentPartPr/>
              <p14:nvPr/>
            </p14:nvContentPartPr>
            <p14:xfrm>
              <a:off x="1320767" y="3150398"/>
              <a:ext cx="4361400" cy="162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484DB15-BDA9-4751-AAEB-2942ADF843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1766" y="3141398"/>
                <a:ext cx="4379041" cy="16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0AC15C-5F8C-46EC-8B35-883BAE9C129B}"/>
                  </a:ext>
                </a:extLst>
              </p14:cNvPr>
              <p14:cNvContentPartPr/>
              <p14:nvPr/>
            </p14:nvContentPartPr>
            <p14:xfrm>
              <a:off x="6763607" y="150158"/>
              <a:ext cx="1546200" cy="2549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0AC15C-5F8C-46EC-8B35-883BAE9C12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54605" y="141158"/>
                <a:ext cx="1563844" cy="25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BE832D0-25DE-4458-A1C7-65120F205466}"/>
                  </a:ext>
                </a:extLst>
              </p14:cNvPr>
              <p14:cNvContentPartPr/>
              <p14:nvPr/>
            </p14:nvContentPartPr>
            <p14:xfrm>
              <a:off x="6204527" y="3825758"/>
              <a:ext cx="5116320" cy="1102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BE832D0-25DE-4458-A1C7-65120F2054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95527" y="3816758"/>
                <a:ext cx="513396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7236E4-D074-407E-BA79-C515B7D82B68}"/>
                  </a:ext>
                </a:extLst>
              </p14:cNvPr>
              <p14:cNvContentPartPr/>
              <p14:nvPr/>
            </p14:nvContentPartPr>
            <p14:xfrm>
              <a:off x="1721807" y="3487718"/>
              <a:ext cx="4448160" cy="1103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7236E4-D074-407E-BA79-C515B7D82B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12808" y="3478718"/>
                <a:ext cx="4465799" cy="11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A37689-0F70-4B09-811E-8CCE5A38CE3C}"/>
                  </a:ext>
                </a:extLst>
              </p14:cNvPr>
              <p14:cNvContentPartPr/>
              <p14:nvPr/>
            </p14:nvContentPartPr>
            <p14:xfrm>
              <a:off x="3852287" y="4864358"/>
              <a:ext cx="4741560" cy="126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A37689-0F70-4B09-811E-8CCE5A38CE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43287" y="4855358"/>
                <a:ext cx="475920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AE4B88-5836-4083-BBFC-A8C58695D561}"/>
                  </a:ext>
                </a:extLst>
              </p14:cNvPr>
              <p14:cNvContentPartPr/>
              <p14:nvPr/>
            </p14:nvContentPartPr>
            <p14:xfrm>
              <a:off x="3372407" y="5290238"/>
              <a:ext cx="4457880" cy="134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AE4B88-5836-4083-BBFC-A8C58695D5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63407" y="5281238"/>
                <a:ext cx="44755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8FC7BF-A7F9-4FDD-B02F-A051D578B2FB}"/>
                  </a:ext>
                </a:extLst>
              </p14:cNvPr>
              <p14:cNvContentPartPr/>
              <p14:nvPr/>
            </p14:nvContentPartPr>
            <p14:xfrm>
              <a:off x="9174120" y="36720"/>
              <a:ext cx="2173680" cy="3819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8FC7BF-A7F9-4FDD-B02F-A051D578B2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65121" y="27720"/>
                <a:ext cx="2191317" cy="38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FA8715-A4B5-4B8E-8D3E-ED2754416B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FA8715-A4B5-4B8E-8D3E-ED275441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F745D-3148-460A-A4EB-8C5212F0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3344" y="1428750"/>
            <a:ext cx="10176656" cy="5252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CABC8-09FD-4D69-9FBC-A17AB2350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01" y="176403"/>
            <a:ext cx="5794499" cy="11006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C857F2-6044-4F70-B009-B1A30072F854}"/>
              </a:ext>
            </a:extLst>
          </p:cNvPr>
          <p:cNvGrpSpPr/>
          <p:nvPr/>
        </p:nvGrpSpPr>
        <p:grpSpPr>
          <a:xfrm>
            <a:off x="1819350" y="1142895"/>
            <a:ext cx="7067880" cy="1934640"/>
            <a:chOff x="1819350" y="1142895"/>
            <a:chExt cx="7067880" cy="19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23B8FE-7706-484E-833E-5B14BDF6C5D4}"/>
                    </a:ext>
                  </a:extLst>
                </p14:cNvPr>
                <p14:cNvContentPartPr/>
                <p14:nvPr/>
              </p14:nvContentPartPr>
              <p14:xfrm>
                <a:off x="5336910" y="1142895"/>
                <a:ext cx="3550320" cy="1743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23B8FE-7706-484E-833E-5B14BDF6C5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7910" y="1133895"/>
                  <a:ext cx="3567960" cy="17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7BC146-1433-4AE6-998F-E1D05ED430C2}"/>
                    </a:ext>
                  </a:extLst>
                </p14:cNvPr>
                <p14:cNvContentPartPr/>
                <p14:nvPr/>
              </p14:nvContentPartPr>
              <p14:xfrm>
                <a:off x="5308110" y="2571375"/>
                <a:ext cx="300240" cy="396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7BC146-1433-4AE6-998F-E1D05ED430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99110" y="2562383"/>
                  <a:ext cx="317880" cy="41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4113FA-D1D7-44BF-9194-48C7827698BB}"/>
                    </a:ext>
                  </a:extLst>
                </p14:cNvPr>
                <p14:cNvContentPartPr/>
                <p14:nvPr/>
              </p14:nvContentPartPr>
              <p14:xfrm>
                <a:off x="1819350" y="2999775"/>
                <a:ext cx="3540240" cy="7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4113FA-D1D7-44BF-9194-48C7827698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10350" y="2990775"/>
                  <a:ext cx="355788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ADD7E-AACD-43AA-A19C-9E30FDFBB52B}"/>
                  </a:ext>
                </a:extLst>
              </p14:cNvPr>
              <p14:cNvContentPartPr/>
              <p14:nvPr/>
            </p14:nvContentPartPr>
            <p14:xfrm>
              <a:off x="7422260" y="173996"/>
              <a:ext cx="893160" cy="79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ADD7E-AACD-43AA-A19C-9E30FDFBB5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3260" y="164996"/>
                <a:ext cx="91080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243F11-F2D1-4042-8652-E80F5FF162BB}"/>
                  </a:ext>
                </a:extLst>
              </p14:cNvPr>
              <p14:cNvContentPartPr/>
              <p14:nvPr/>
            </p14:nvContentPartPr>
            <p14:xfrm>
              <a:off x="7051100" y="891116"/>
              <a:ext cx="744480" cy="477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243F11-F2D1-4042-8652-E80F5FF162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2100" y="882116"/>
                <a:ext cx="762120" cy="47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E4276-596C-401A-A1D8-C54A49CB9BB0}"/>
                  </a:ext>
                </a:extLst>
              </p14:cNvPr>
              <p14:cNvContentPartPr/>
              <p14:nvPr/>
            </p14:nvContentPartPr>
            <p14:xfrm>
              <a:off x="5222660" y="5927156"/>
              <a:ext cx="3229560" cy="4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E4276-596C-401A-A1D8-C54A49CB9B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13660" y="5918156"/>
                <a:ext cx="3247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244732-11BD-48CF-9DFA-7B66C8B0BE5C}"/>
                  </a:ext>
                </a:extLst>
              </p14:cNvPr>
              <p14:cNvContentPartPr/>
              <p14:nvPr/>
            </p14:nvContentPartPr>
            <p14:xfrm>
              <a:off x="8901860" y="143036"/>
              <a:ext cx="747720" cy="82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244732-11BD-48CF-9DFA-7B66C8B0BE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92856" y="134036"/>
                <a:ext cx="765368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8F1345-DA4D-4C2A-99A7-CBDFF5A7D813}"/>
                  </a:ext>
                </a:extLst>
              </p14:cNvPr>
              <p14:cNvContentPartPr/>
              <p14:nvPr/>
            </p14:nvContentPartPr>
            <p14:xfrm>
              <a:off x="8508020" y="355796"/>
              <a:ext cx="435600" cy="58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8F1345-DA4D-4C2A-99A7-CBDFF5A7D81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90020" y="337796"/>
                <a:ext cx="4712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FD867B-31A7-4054-B36F-D9CF5D392617}"/>
                  </a:ext>
                </a:extLst>
              </p14:cNvPr>
              <p14:cNvContentPartPr/>
              <p14:nvPr/>
            </p14:nvContentPartPr>
            <p14:xfrm>
              <a:off x="8647700" y="953036"/>
              <a:ext cx="528120" cy="469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FD867B-31A7-4054-B36F-D9CF5D39261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29700" y="935036"/>
                <a:ext cx="563760" cy="47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F7B0E3-7B82-4A0A-8956-C6F112654ACF}"/>
                  </a:ext>
                </a:extLst>
              </p14:cNvPr>
              <p14:cNvContentPartPr/>
              <p14:nvPr/>
            </p14:nvContentPartPr>
            <p14:xfrm>
              <a:off x="8624300" y="6029036"/>
              <a:ext cx="7329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F7B0E3-7B82-4A0A-8956-C6F112654A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06300" y="6011036"/>
                <a:ext cx="7686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8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5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/>
                  <a:t>结果</a:t>
                </a:r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9480" y="1825625"/>
                <a:ext cx="46482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/>
                  <a:t>观察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表格</m:t>
                    </m:r>
                  </m:oMath>
                </a14:m>
                <a:endParaRPr lang="en-US" altLang="zh-CN"/>
              </a:p>
              <a:p>
                <a:pPr lvl="1"/>
                <a:r>
                  <a:rPr lang="zh-CN" altLang="en-US"/>
                  <a:t>如果</a:t>
                </a:r>
                <a:r>
                  <a:rPr lang="en-US" altLang="zh-CN"/>
                  <a:t>S0</a:t>
                </a:r>
                <a:r>
                  <a:rPr lang="zh-CN" altLang="en-US"/>
                  <a:t>为起点的话，周围</a:t>
                </a:r>
                <a:r>
                  <a:rPr lang="en-US" altLang="zh-CN"/>
                  <a:t>S1,S4</a:t>
                </a:r>
                <a:r>
                  <a:rPr lang="zh-CN" altLang="en-US"/>
                  <a:t>的值都比它小，理论上它应该停留在原地</a:t>
                </a:r>
                <a:endParaRPr lang="en-US" altLang="zh-CN"/>
              </a:p>
              <a:p>
                <a:r>
                  <a:rPr lang="zh-CN" altLang="en-US"/>
                  <a:t>观察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zh-CN" altLang="en-US"/>
                  <a:t>的结果</a:t>
                </a:r>
                <a:endParaRPr lang="en-US" altLang="zh-CN"/>
              </a:p>
              <a:p>
                <a:pPr lvl="1"/>
                <a:r>
                  <a:rPr lang="zh-CN" altLang="en-US"/>
                  <a:t>从</a:t>
                </a:r>
                <a:r>
                  <a:rPr lang="en-US" altLang="zh-CN"/>
                  <a:t>S0</a:t>
                </a:r>
                <a:r>
                  <a:rPr lang="zh-CN" altLang="en-US"/>
                  <a:t>出发</a:t>
                </a:r>
                <a:endParaRPr lang="en-US" altLang="zh-CN"/>
              </a:p>
              <a:p>
                <a:pPr lvl="2"/>
                <a:r>
                  <a:rPr lang="en-US" altLang="zh-CN"/>
                  <a:t>S0-A-S1=-6.0375</a:t>
                </a:r>
              </a:p>
              <a:p>
                <a:pPr lvl="2"/>
                <a:r>
                  <a:rPr lang="en-US"/>
                  <a:t>S0-A-S4=-6.0436</a:t>
                </a:r>
              </a:p>
              <a:p>
                <a:pPr lvl="2"/>
                <a:r>
                  <a:rPr lang="zh-CN" altLang="en-US"/>
                  <a:t>应该选择数值大的</a:t>
                </a:r>
                <a:r>
                  <a:rPr lang="en-US" altLang="zh-CN"/>
                  <a:t>S0-A-S1</a:t>
                </a:r>
              </a:p>
              <a:p>
                <a:pPr lvl="1"/>
                <a:r>
                  <a:rPr lang="zh-CN" altLang="en-US"/>
                  <a:t>接着从</a:t>
                </a:r>
                <a:r>
                  <a:rPr lang="en-US" altLang="zh-CN"/>
                  <a:t>S1</a:t>
                </a:r>
                <a:r>
                  <a:rPr lang="zh-CN" altLang="en-US"/>
                  <a:t>往下走</a:t>
                </a:r>
                <a:endParaRPr lang="en-US" altLang="zh-CN"/>
              </a:p>
              <a:p>
                <a:pPr lvl="2"/>
                <a:r>
                  <a:rPr lang="en-US" altLang="zh-CN"/>
                  <a:t>S1-A-S0=-5.4989</a:t>
                </a:r>
              </a:p>
              <a:p>
                <a:pPr lvl="2"/>
                <a:r>
                  <a:rPr lang="en-US" altLang="zh-CN"/>
                  <a:t>S1-A-S2=-9.0767</a:t>
                </a:r>
              </a:p>
              <a:p>
                <a:pPr lvl="2"/>
                <a:r>
                  <a:rPr lang="en-US" altLang="zh-CN"/>
                  <a:t>S1-A-S5=-6.0994</a:t>
                </a:r>
              </a:p>
              <a:p>
                <a:pPr lvl="2"/>
                <a:r>
                  <a:rPr lang="zh-CN" altLang="en-US"/>
                  <a:t>应该选择</a:t>
                </a:r>
                <a:r>
                  <a:rPr lang="en-US" altLang="zh-CN"/>
                  <a:t>S1-A-S0</a:t>
                </a:r>
                <a:r>
                  <a:rPr lang="zh-CN" altLang="en-US"/>
                  <a:t>，但是又回到了</a:t>
                </a:r>
                <a:r>
                  <a:rPr lang="en-US" altLang="zh-CN"/>
                  <a:t>S0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9480" y="1825625"/>
                <a:ext cx="4648200" cy="4351338"/>
              </a:xfrm>
              <a:blipFill>
                <a:blip r:embed="rId3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A211B6-1D9F-4A83-9594-EB6EC9892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116173"/>
              </p:ext>
            </p:extLst>
          </p:nvPr>
        </p:nvGraphicFramePr>
        <p:xfrm>
          <a:off x="566839" y="1711418"/>
          <a:ext cx="4294720" cy="4323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3680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080906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en-US" altLang="zh-CN" sz="2800"/>
                        <a:t>-6.04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  <a:p>
                      <a:pPr algn="ctr"/>
                      <a:r>
                        <a:rPr lang="en-US" sz="2800"/>
                        <a:t>-6.89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  <a:p>
                      <a:pPr algn="ctr"/>
                      <a:r>
                        <a:rPr lang="en-US" sz="2800"/>
                        <a:t>-4.33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  <a:p>
                      <a:pPr algn="ctr"/>
                      <a:r>
                        <a:rPr lang="en-US" sz="2800"/>
                        <a:t>-6.76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  <a:p>
                      <a:pPr algn="ctr"/>
                      <a:r>
                        <a:rPr lang="en-US" sz="2400"/>
                        <a:t>-5.96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  <a:p>
                      <a:pPr algn="ctr"/>
                      <a:r>
                        <a:rPr lang="en-US" sz="2800"/>
                        <a:t>-6.3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r>
                        <a:rPr lang="en-US" sz="2800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  <a:p>
                      <a:pPr algn="ctr"/>
                      <a:r>
                        <a:rPr lang="en-US" sz="2800"/>
                        <a:t>-6.55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  <a:p>
                      <a:pPr algn="ctr"/>
                      <a:r>
                        <a:rPr lang="en-US" sz="2800"/>
                        <a:t>13.79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-5.64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  <a:p>
                      <a:pPr algn="ctr"/>
                      <a:r>
                        <a:rPr lang="en-US" sz="2800"/>
                        <a:t>-0.91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  <a:p>
                      <a:pPr algn="ctr"/>
                      <a:r>
                        <a:rPr lang="en-US" sz="2800"/>
                        <a:t>11.09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503D4A3-ED31-438A-A54D-2129D021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866" y="2551267"/>
            <a:ext cx="1860268" cy="348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7BF0B7-000A-48A0-BB35-861D6C33DDA0}"/>
                  </a:ext>
                </a:extLst>
              </p:cNvPr>
              <p:cNvSpPr txBox="1"/>
              <p:nvPr/>
            </p:nvSpPr>
            <p:spPr>
              <a:xfrm>
                <a:off x="5364480" y="2049780"/>
                <a:ext cx="489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7BF0B7-000A-48A0-BB35-861D6C33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80" y="2049780"/>
                <a:ext cx="489878" cy="369332"/>
              </a:xfrm>
              <a:prstGeom prst="rect">
                <a:avLst/>
              </a:prstGeom>
              <a:blipFill>
                <a:blip r:embed="rId5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4123749-6B39-4242-8F34-F9D742D2BB30}"/>
              </a:ext>
            </a:extLst>
          </p:cNvPr>
          <p:cNvGrpSpPr/>
          <p:nvPr/>
        </p:nvGrpSpPr>
        <p:grpSpPr>
          <a:xfrm>
            <a:off x="725276" y="1440725"/>
            <a:ext cx="11008800" cy="1450440"/>
            <a:chOff x="725276" y="1440725"/>
            <a:chExt cx="11008800" cy="14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65D308-664B-406C-B2BE-D56FD0AB8098}"/>
                    </a:ext>
                  </a:extLst>
                </p14:cNvPr>
                <p14:cNvContentPartPr/>
                <p14:nvPr/>
              </p14:nvContentPartPr>
              <p14:xfrm>
                <a:off x="7358636" y="1612445"/>
                <a:ext cx="4375440" cy="127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65D308-664B-406C-B2BE-D56FD0AB80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9636" y="1603448"/>
                  <a:ext cx="4393080" cy="1296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B8BDCE-662B-4ABF-AAE5-F56114231967}"/>
                    </a:ext>
                  </a:extLst>
                </p14:cNvPr>
                <p14:cNvContentPartPr/>
                <p14:nvPr/>
              </p14:nvContentPartPr>
              <p14:xfrm>
                <a:off x="1174196" y="1440725"/>
                <a:ext cx="6221160" cy="84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B8BDCE-662B-4ABF-AAE5-F561142319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5197" y="1431725"/>
                  <a:ext cx="6238799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DFAE06-9C6E-4213-894F-FB33BDE2A5AC}"/>
                    </a:ext>
                  </a:extLst>
                </p14:cNvPr>
                <p14:cNvContentPartPr/>
                <p14:nvPr/>
              </p14:nvContentPartPr>
              <p14:xfrm>
                <a:off x="725276" y="2054525"/>
                <a:ext cx="770400" cy="62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DFAE06-9C6E-4213-894F-FB33BDE2A5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6276" y="2045525"/>
                  <a:ext cx="788040" cy="64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85ABE3-652A-4A1A-ACD5-898F736BAB0C}"/>
                  </a:ext>
                </a:extLst>
              </p14:cNvPr>
              <p14:cNvContentPartPr/>
              <p14:nvPr/>
            </p14:nvContentPartPr>
            <p14:xfrm>
              <a:off x="5366036" y="2829965"/>
              <a:ext cx="1368720" cy="20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85ABE3-652A-4A1A-ACD5-898F736BAB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7036" y="2820804"/>
                <a:ext cx="1386360" cy="38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B5BA8C-DC1C-47C0-B1C5-E47EEA62C35D}"/>
                  </a:ext>
                </a:extLst>
              </p14:cNvPr>
              <p14:cNvContentPartPr/>
              <p14:nvPr/>
            </p14:nvContentPartPr>
            <p14:xfrm>
              <a:off x="5366036" y="3750845"/>
              <a:ext cx="1421280" cy="20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B5BA8C-DC1C-47C0-B1C5-E47EEA62C3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7036" y="3741845"/>
                <a:ext cx="143892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6D18DFE-8A94-4EDB-B8BC-D091B56447A2}"/>
              </a:ext>
            </a:extLst>
          </p:cNvPr>
          <p:cNvGrpSpPr/>
          <p:nvPr/>
        </p:nvGrpSpPr>
        <p:grpSpPr>
          <a:xfrm>
            <a:off x="6856796" y="2656085"/>
            <a:ext cx="1646640" cy="1675800"/>
            <a:chOff x="6856796" y="2656085"/>
            <a:chExt cx="1646640" cy="167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900E5E-0F10-4EA6-87CC-9D5D6523D275}"/>
                    </a:ext>
                  </a:extLst>
                </p14:cNvPr>
                <p14:cNvContentPartPr/>
                <p14:nvPr/>
              </p14:nvContentPartPr>
              <p14:xfrm>
                <a:off x="6867236" y="2674805"/>
                <a:ext cx="1636200" cy="165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900E5E-0F10-4EA6-87CC-9D5D6523D2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8236" y="2665807"/>
                  <a:ext cx="1653840" cy="1674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CBFE46-C8F2-4905-97E4-E0D666BBC39B}"/>
                    </a:ext>
                  </a:extLst>
                </p14:cNvPr>
                <p14:cNvContentPartPr/>
                <p14:nvPr/>
              </p14:nvContentPartPr>
              <p14:xfrm>
                <a:off x="6856796" y="2656085"/>
                <a:ext cx="102240" cy="18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CBFE46-C8F2-4905-97E4-E0D666BBC3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47796" y="2647085"/>
                  <a:ext cx="11988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AB1524-3815-427F-A8E7-ABFFDED04401}"/>
                  </a:ext>
                </a:extLst>
              </p14:cNvPr>
              <p14:cNvContentPartPr/>
              <p14:nvPr/>
            </p14:nvContentPartPr>
            <p14:xfrm>
              <a:off x="5352716" y="3062525"/>
              <a:ext cx="1407960" cy="14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AB1524-3815-427F-A8E7-ABFFDED044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43714" y="3053525"/>
                <a:ext cx="1425605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97C2AE-D75C-49ED-86F7-A3C75FB1E275}"/>
                  </a:ext>
                </a:extLst>
              </p14:cNvPr>
              <p14:cNvContentPartPr/>
              <p14:nvPr/>
            </p14:nvContentPartPr>
            <p14:xfrm>
              <a:off x="5332556" y="3296885"/>
              <a:ext cx="150048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97C2AE-D75C-49ED-86F7-A3C75FB1E2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23556" y="3287885"/>
                <a:ext cx="1518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E65672-D569-4BEE-AB7A-58C1D088379B}"/>
                  </a:ext>
                </a:extLst>
              </p14:cNvPr>
              <p14:cNvContentPartPr/>
              <p14:nvPr/>
            </p14:nvContentPartPr>
            <p14:xfrm>
              <a:off x="5345876" y="4184645"/>
              <a:ext cx="1414440" cy="41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E65672-D569-4BEE-AB7A-58C1D08837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36876" y="4175645"/>
                <a:ext cx="14320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94248F-13B1-4C67-924C-D731A0AAE6AA}"/>
                  </a:ext>
                </a:extLst>
              </p14:cNvPr>
              <p14:cNvContentPartPr/>
              <p14:nvPr/>
            </p14:nvContentPartPr>
            <p14:xfrm>
              <a:off x="6837356" y="3169445"/>
              <a:ext cx="1619280" cy="2637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94248F-13B1-4C67-924C-D731A0AAE6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8358" y="3160445"/>
                <a:ext cx="1636916" cy="26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5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84AA-502C-444A-96EE-675AFAE2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最优价值</a:t>
            </a:r>
            <a:r>
              <a:rPr lang="en-US" altLang="zh-CN" sz="4800"/>
              <a:t>/</a:t>
            </a:r>
            <a:r>
              <a:rPr lang="zh-CN" altLang="en-US" sz="4800"/>
              <a:t>动作函数</a:t>
            </a:r>
            <a:br>
              <a:rPr lang="en-US" altLang="zh-CN" sz="4800"/>
            </a:br>
            <a:r>
              <a:rPr lang="zh-CN" altLang="en-US" sz="4800"/>
              <a:t>与贝尔曼最优方程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82E1-623C-4B9C-B33C-8CCE14A9B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Optimal Value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2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37882-B2BA-4900-9F55-2BFB57C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最优价值</a:t>
            </a:r>
            <a:r>
              <a:rPr lang="en-US" altLang="zh-CN"/>
              <a:t>/</a:t>
            </a:r>
            <a:r>
              <a:rPr lang="zh-CN" altLang="en-US"/>
              <a:t>动作函数定义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F3707-58DD-44E6-9C87-DC7A48D3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最优状态值函数</a:t>
            </a:r>
            <a:endParaRPr lang="en-US" altLang="zh-CN"/>
          </a:p>
          <a:p>
            <a:pPr lvl="1"/>
            <a:r>
              <a:rPr lang="zh-CN" altLang="en-US"/>
              <a:t>所有策略价值函数中的最大值</a:t>
            </a:r>
            <a:endParaRPr lang="en-US" altLang="zh-CN"/>
          </a:p>
          <a:p>
            <a:endParaRPr lang="en-US"/>
          </a:p>
          <a:p>
            <a:endParaRPr lang="en-US"/>
          </a:p>
          <a:p>
            <a:r>
              <a:rPr lang="zh-CN" altLang="en-US"/>
              <a:t>最优动作值函数</a:t>
            </a:r>
            <a:endParaRPr lang="en-US" altLang="zh-CN"/>
          </a:p>
          <a:p>
            <a:pPr lvl="1"/>
            <a:r>
              <a:rPr lang="zh-CN" altLang="en-US"/>
              <a:t>所有策略动作函数中的最大值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53606-B6DC-40D9-821B-CBE66595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89" y="2926080"/>
            <a:ext cx="3401221" cy="788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E3145E-B0E9-4D12-BBAF-3CDACC45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89" y="4907043"/>
            <a:ext cx="3898335" cy="7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7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1B3F8E3-C007-4194-B1D3-72C6C96C77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/>
                  <a:t>数学模型（回溯图）</a:t>
                </a:r>
                <a:endParaRPr lang="en-US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1B3F8E3-C007-4194-B1D3-72C6C96C7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22DBF6-F4DC-4FE9-97A4-3CBE93EA5651}"/>
                  </a:ext>
                </a:extLst>
              </p14:cNvPr>
              <p14:cNvContentPartPr/>
              <p14:nvPr/>
            </p14:nvContentPartPr>
            <p14:xfrm>
              <a:off x="1577160" y="9371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22DBF6-F4DC-4FE9-97A4-3CBE93EA5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8160" y="9281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AE9ECA7-C4F0-4027-8572-59FB1EE075EB}"/>
              </a:ext>
            </a:extLst>
          </p:cNvPr>
          <p:cNvSpPr txBox="1"/>
          <p:nvPr/>
        </p:nvSpPr>
        <p:spPr>
          <a:xfrm>
            <a:off x="5343375" y="2386846"/>
            <a:ext cx="2040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</a:rPr>
              <a:t>当前状态</a:t>
            </a:r>
            <a:r>
              <a:rPr lang="en-US" altLang="zh-CN">
                <a:solidFill>
                  <a:schemeClr val="accent6"/>
                </a:solidFill>
              </a:rPr>
              <a:t>S</a:t>
            </a:r>
            <a:endParaRPr lang="en-US">
              <a:solidFill>
                <a:schemeClr val="accent6"/>
              </a:solidFill>
            </a:endParaRPr>
          </a:p>
          <a:p>
            <a:endParaRPr lang="en-US" i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/>
              <a:t>策略函数</a:t>
            </a:r>
            <a:endParaRPr lang="en-US"/>
          </a:p>
          <a:p>
            <a:endParaRPr lang="en-US"/>
          </a:p>
          <a:p>
            <a:r>
              <a:rPr lang="zh-CN" altLang="en-US">
                <a:solidFill>
                  <a:srgbClr val="00B0F0"/>
                </a:solidFill>
              </a:rPr>
              <a:t>执行动作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  <a:p>
            <a:r>
              <a:rPr lang="zh-CN" altLang="en-US"/>
              <a:t>状态转移概率</a:t>
            </a:r>
            <a:endParaRPr lang="en-US"/>
          </a:p>
          <a:p>
            <a:r>
              <a:rPr lang="en-US"/>
              <a:t>p1+p2=1, p3+p4=1</a:t>
            </a:r>
          </a:p>
          <a:p>
            <a:endParaRPr lang="en-US"/>
          </a:p>
          <a:p>
            <a:endParaRPr lang="en-US" altLang="zh-CN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</a:rPr>
              <a:t>下个状态</a:t>
            </a: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614C56A-818D-4DA7-80C2-BFA61119F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427" y="1813200"/>
            <a:ext cx="3703385" cy="758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F15C7-AE99-4E0E-AE61-AA1F3A63F18E}"/>
                  </a:ext>
                </a:extLst>
              </p:cNvPr>
              <p:cNvSpPr txBox="1"/>
              <p:nvPr/>
            </p:nvSpPr>
            <p:spPr>
              <a:xfrm>
                <a:off x="7474579" y="2985254"/>
                <a:ext cx="402400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计算</a:t>
                </a:r>
                <a:endParaRPr lang="en-US" altLang="zh-CN" sz="2800" dirty="0"/>
              </a:p>
              <a:p>
                <a:r>
                  <a:rPr lang="en-US" sz="2800" dirty="0"/>
                  <a:t>a=R1 +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*(p1*v1 + p2*v2)</a:t>
                </a:r>
              </a:p>
              <a:p>
                <a:r>
                  <a:rPr lang="en-US" sz="2800" dirty="0"/>
                  <a:t>b=R2 +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*(p3*v3 + p4*v4)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比较二者取最大值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zh-CN" altLang="en-US" sz="2400" dirty="0"/>
                  <a:t>假设</a:t>
                </a:r>
                <a:r>
                  <a:rPr lang="en-US" altLang="zh-CN" sz="2400" dirty="0"/>
                  <a:t>b&gt;a</a:t>
                </a:r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F15C7-AE99-4E0E-AE61-AA1F3A63F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79" y="2985254"/>
                <a:ext cx="4024001" cy="3046988"/>
              </a:xfrm>
              <a:prstGeom prst="rect">
                <a:avLst/>
              </a:prstGeom>
              <a:blipFill>
                <a:blip r:embed="rId6"/>
                <a:stretch>
                  <a:fillRect l="-3030" t="-22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A4EC743-F81B-4525-9459-828B55A41AC7}"/>
              </a:ext>
            </a:extLst>
          </p:cNvPr>
          <p:cNvGrpSpPr/>
          <p:nvPr/>
        </p:nvGrpSpPr>
        <p:grpSpPr>
          <a:xfrm>
            <a:off x="1674379" y="1834664"/>
            <a:ext cx="3402561" cy="4457550"/>
            <a:chOff x="1674379" y="1834664"/>
            <a:chExt cx="3402561" cy="445755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5FB0123-F952-4378-9581-6DF4DC10850C}"/>
                </a:ext>
              </a:extLst>
            </p:cNvPr>
            <p:cNvSpPr/>
            <p:nvPr/>
          </p:nvSpPr>
          <p:spPr>
            <a:xfrm>
              <a:off x="3139440" y="2286000"/>
              <a:ext cx="441960" cy="44958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25B5CD99-CA6C-497F-81CE-1C02444C9172}"/>
                </a:ext>
              </a:extLst>
            </p:cNvPr>
            <p:cNvSpPr/>
            <p:nvPr/>
          </p:nvSpPr>
          <p:spPr>
            <a:xfrm>
              <a:off x="4533900" y="5036820"/>
              <a:ext cx="441960" cy="44958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FF8EEA6B-6304-4937-ACA2-186ED0012B1C}"/>
                </a:ext>
              </a:extLst>
            </p:cNvPr>
            <p:cNvSpPr/>
            <p:nvPr/>
          </p:nvSpPr>
          <p:spPr>
            <a:xfrm>
              <a:off x="1775460" y="5033010"/>
              <a:ext cx="441960" cy="44958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9B90D1F9-41DD-44DD-889F-D5F9A083C570}"/>
                </a:ext>
              </a:extLst>
            </p:cNvPr>
            <p:cNvSpPr/>
            <p:nvPr/>
          </p:nvSpPr>
          <p:spPr>
            <a:xfrm>
              <a:off x="3619500" y="5033010"/>
              <a:ext cx="441960" cy="44958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15B1F1DB-5E26-443C-9E7E-FB7CF532E1AB}"/>
                </a:ext>
              </a:extLst>
            </p:cNvPr>
            <p:cNvSpPr/>
            <p:nvPr/>
          </p:nvSpPr>
          <p:spPr>
            <a:xfrm>
              <a:off x="2667000" y="5033010"/>
              <a:ext cx="441960" cy="44958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3B48A87-168D-4349-A690-C7329A560694}"/>
                </a:ext>
              </a:extLst>
            </p:cNvPr>
            <p:cNvSpPr/>
            <p:nvPr/>
          </p:nvSpPr>
          <p:spPr>
            <a:xfrm>
              <a:off x="2202180" y="3537586"/>
              <a:ext cx="441960" cy="44958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D2AAFACD-644E-4AE6-9E01-2AE9A6FFFEBD}"/>
                </a:ext>
              </a:extLst>
            </p:cNvPr>
            <p:cNvSpPr/>
            <p:nvPr/>
          </p:nvSpPr>
          <p:spPr>
            <a:xfrm>
              <a:off x="4038600" y="3553778"/>
              <a:ext cx="441960" cy="44958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4DE70F-BB9B-4C51-AFD3-CD8F095D88DA}"/>
                </a:ext>
              </a:extLst>
            </p:cNvPr>
            <p:cNvCxnSpPr>
              <a:stCxn id="8" idx="4"/>
              <a:endCxn id="18" idx="0"/>
            </p:cNvCxnSpPr>
            <p:nvPr/>
          </p:nvCxnSpPr>
          <p:spPr>
            <a:xfrm flipH="1">
              <a:off x="2423160" y="2735580"/>
              <a:ext cx="937260" cy="80200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132B8B-8FF9-45F9-A9FB-5E2ABCAA8248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>
              <a:off x="3360420" y="2735580"/>
              <a:ext cx="899160" cy="81819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4F619E-54B8-4615-ABEB-DD996C115B79}"/>
                </a:ext>
              </a:extLst>
            </p:cNvPr>
            <p:cNvCxnSpPr>
              <a:stCxn id="18" idx="4"/>
              <a:endCxn id="12" idx="0"/>
            </p:cNvCxnSpPr>
            <p:nvPr/>
          </p:nvCxnSpPr>
          <p:spPr>
            <a:xfrm flipH="1">
              <a:off x="1996440" y="3987166"/>
              <a:ext cx="426720" cy="104584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943C28-076B-4292-8B90-6E7193A23237}"/>
                </a:ext>
              </a:extLst>
            </p:cNvPr>
            <p:cNvCxnSpPr>
              <a:stCxn id="18" idx="4"/>
              <a:endCxn id="16" idx="0"/>
            </p:cNvCxnSpPr>
            <p:nvPr/>
          </p:nvCxnSpPr>
          <p:spPr>
            <a:xfrm>
              <a:off x="2423160" y="3987166"/>
              <a:ext cx="464820" cy="104584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2AC5AE-27C2-4909-A435-7A8F3A14C90C}"/>
                </a:ext>
              </a:extLst>
            </p:cNvPr>
            <p:cNvCxnSpPr>
              <a:stCxn id="20" idx="4"/>
              <a:endCxn id="10" idx="0"/>
            </p:cNvCxnSpPr>
            <p:nvPr/>
          </p:nvCxnSpPr>
          <p:spPr>
            <a:xfrm>
              <a:off x="4259580" y="4003358"/>
              <a:ext cx="495300" cy="103346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EC1F3F-BD8A-4ECB-839F-99A8C00BE3E8}"/>
                </a:ext>
              </a:extLst>
            </p:cNvPr>
            <p:cNvCxnSpPr>
              <a:stCxn id="20" idx="4"/>
              <a:endCxn id="14" idx="0"/>
            </p:cNvCxnSpPr>
            <p:nvPr/>
          </p:nvCxnSpPr>
          <p:spPr>
            <a:xfrm flipH="1">
              <a:off x="3840480" y="4003358"/>
              <a:ext cx="419100" cy="102965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B6E01E-D8B1-4027-9E52-6525E50FCA49}"/>
                    </a:ext>
                  </a:extLst>
                </p:cNvPr>
                <p:cNvSpPr txBox="1"/>
                <p:nvPr/>
              </p:nvSpPr>
              <p:spPr>
                <a:xfrm>
                  <a:off x="2798670" y="2985254"/>
                  <a:ext cx="10679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B6E01E-D8B1-4027-9E52-6525E50FC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670" y="2985254"/>
                  <a:ext cx="10679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8FEC16-6FC3-4D43-B113-D0E21580D996}"/>
                </a:ext>
              </a:extLst>
            </p:cNvPr>
            <p:cNvSpPr txBox="1"/>
            <p:nvPr/>
          </p:nvSpPr>
          <p:spPr>
            <a:xfrm>
              <a:off x="1775459" y="3537586"/>
              <a:ext cx="330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R1             a1                  a2             R2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B9304C-6764-4B3C-A8F2-DFB0E5831FED}"/>
                </a:ext>
              </a:extLst>
            </p:cNvPr>
            <p:cNvSpPr txBox="1"/>
            <p:nvPr/>
          </p:nvSpPr>
          <p:spPr>
            <a:xfrm>
              <a:off x="1775460" y="4254222"/>
              <a:ext cx="316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p1              p2                 p3             p4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657FEB-FDD0-467D-B433-F883DF3C9202}"/>
                </a:ext>
              </a:extLst>
            </p:cNvPr>
            <p:cNvSpPr txBox="1"/>
            <p:nvPr/>
          </p:nvSpPr>
          <p:spPr>
            <a:xfrm>
              <a:off x="2849880" y="22021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</a:rPr>
                <a:t>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E625D-9DAF-413B-B4B2-86A5B4847EF6}"/>
                </a:ext>
              </a:extLst>
            </p:cNvPr>
            <p:cNvSpPr txBox="1"/>
            <p:nvPr/>
          </p:nvSpPr>
          <p:spPr>
            <a:xfrm>
              <a:off x="1674379" y="5539740"/>
              <a:ext cx="3301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</a:rPr>
                <a:t>S’1             S’2               S’3               S’4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B1BE9F8-6B64-41DA-8A82-176CDD61591A}"/>
                    </a:ext>
                  </a:extLst>
                </p:cNvPr>
                <p:cNvSpPr txBox="1"/>
                <p:nvPr/>
              </p:nvSpPr>
              <p:spPr>
                <a:xfrm>
                  <a:off x="3325119" y="1834664"/>
                  <a:ext cx="57885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B1BE9F8-6B64-41DA-8A82-176CDD615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119" y="1834664"/>
                  <a:ext cx="57885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D16BB7-7CC6-4441-BA45-C7E81FBD8962}"/>
                </a:ext>
              </a:extLst>
            </p:cNvPr>
            <p:cNvSpPr txBox="1"/>
            <p:nvPr/>
          </p:nvSpPr>
          <p:spPr>
            <a:xfrm>
              <a:off x="1749206" y="5922882"/>
              <a:ext cx="3151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v1            v2                  v3               v4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A90BF3-46A8-4481-8EC4-B7BC7C68E743}"/>
              </a:ext>
            </a:extLst>
          </p:cNvPr>
          <p:cNvGrpSpPr/>
          <p:nvPr/>
        </p:nvGrpSpPr>
        <p:grpSpPr>
          <a:xfrm>
            <a:off x="1340876" y="3704045"/>
            <a:ext cx="1930680" cy="2060280"/>
            <a:chOff x="1340876" y="3704045"/>
            <a:chExt cx="1930680" cy="20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2C5B7FA-E009-4031-A0F4-D09AEF39F8A8}"/>
                    </a:ext>
                  </a:extLst>
                </p14:cNvPr>
                <p14:cNvContentPartPr/>
                <p14:nvPr/>
              </p14:nvContentPartPr>
              <p14:xfrm>
                <a:off x="1340876" y="4770725"/>
                <a:ext cx="1930680" cy="993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2C5B7FA-E009-4031-A0F4-D09AEF39F8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1876" y="4761725"/>
                  <a:ext cx="1948320" cy="10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3AA706-24BD-4010-9E78-1AD200F564FD}"/>
                    </a:ext>
                  </a:extLst>
                </p14:cNvPr>
                <p14:cNvContentPartPr/>
                <p14:nvPr/>
              </p14:nvContentPartPr>
              <p14:xfrm>
                <a:off x="2361476" y="3711605"/>
                <a:ext cx="108360" cy="128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3AA706-24BD-4010-9E78-1AD200F564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2446" y="3702605"/>
                  <a:ext cx="126059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B914C6-8154-4CE6-AEA8-31B5E9EF9EBD}"/>
                    </a:ext>
                  </a:extLst>
                </p14:cNvPr>
                <p14:cNvContentPartPr/>
                <p14:nvPr/>
              </p14:nvContentPartPr>
              <p14:xfrm>
                <a:off x="2255996" y="3704045"/>
                <a:ext cx="133560" cy="4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B914C6-8154-4CE6-AEA8-31B5E9EF9E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46996" y="3695045"/>
                  <a:ext cx="15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13B510-DD92-48FF-BC4B-ADDFE3305CE5}"/>
                    </a:ext>
                  </a:extLst>
                </p14:cNvPr>
                <p14:cNvContentPartPr/>
                <p14:nvPr/>
              </p14:nvContentPartPr>
              <p14:xfrm>
                <a:off x="2382716" y="3724205"/>
                <a:ext cx="122040" cy="9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13B510-DD92-48FF-BC4B-ADDFE3305C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73716" y="3715205"/>
                  <a:ext cx="1396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613FD7-9068-4BDF-9140-73EC3BC58BDB}"/>
              </a:ext>
            </a:extLst>
          </p:cNvPr>
          <p:cNvGrpSpPr/>
          <p:nvPr/>
        </p:nvGrpSpPr>
        <p:grpSpPr>
          <a:xfrm>
            <a:off x="3466316" y="3737525"/>
            <a:ext cx="1666800" cy="1991160"/>
            <a:chOff x="3466316" y="3737525"/>
            <a:chExt cx="1666800" cy="19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BD14E7-8EDA-41C8-8050-3BF0D08B6D01}"/>
                    </a:ext>
                  </a:extLst>
                </p14:cNvPr>
                <p14:cNvContentPartPr/>
                <p14:nvPr/>
              </p14:nvContentPartPr>
              <p14:xfrm>
                <a:off x="3466316" y="4730765"/>
                <a:ext cx="1666800" cy="99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BD14E7-8EDA-41C8-8050-3BF0D08B6D0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57316" y="4721765"/>
                  <a:ext cx="168444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45E8A1-BDDB-498E-B648-6AD6ADA901F9}"/>
                    </a:ext>
                  </a:extLst>
                </p14:cNvPr>
                <p14:cNvContentPartPr/>
                <p14:nvPr/>
              </p14:nvContentPartPr>
              <p14:xfrm>
                <a:off x="4229876" y="3744365"/>
                <a:ext cx="42120" cy="108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45E8A1-BDDB-498E-B648-6AD6ADA90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20876" y="3735365"/>
                  <a:ext cx="59760" cy="11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36F4AF-2BCF-4F3A-BB5B-2E023023309A}"/>
                    </a:ext>
                  </a:extLst>
                </p14:cNvPr>
                <p14:cNvContentPartPr/>
                <p14:nvPr/>
              </p14:nvContentPartPr>
              <p14:xfrm>
                <a:off x="4136636" y="3737525"/>
                <a:ext cx="95040" cy="81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36F4AF-2BCF-4F3A-BB5B-2E02302330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7636" y="3728565"/>
                  <a:ext cx="112680" cy="985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1FB538-9FF2-4581-AD63-731A7F38F30E}"/>
                    </a:ext>
                  </a:extLst>
                </p14:cNvPr>
                <p14:cNvContentPartPr/>
                <p14:nvPr/>
              </p14:nvContentPartPr>
              <p14:xfrm>
                <a:off x="4244996" y="3764165"/>
                <a:ext cx="122040" cy="7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1FB538-9FF2-4581-AD63-731A7F38F3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35996" y="3755120"/>
                  <a:ext cx="139680" cy="897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E99D48-5A90-428C-81DA-A9CDA0B57475}"/>
                  </a:ext>
                </a:extLst>
              </p14:cNvPr>
              <p14:cNvContentPartPr/>
              <p14:nvPr/>
            </p14:nvContentPartPr>
            <p14:xfrm>
              <a:off x="1070156" y="3302645"/>
              <a:ext cx="4160880" cy="882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E99D48-5A90-428C-81DA-A9CDA0B574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1156" y="3293641"/>
                <a:ext cx="4178520" cy="900007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351344E-A130-404E-B7CD-5A0932B844FB}"/>
              </a:ext>
            </a:extLst>
          </p:cNvPr>
          <p:cNvGrpSpPr/>
          <p:nvPr/>
        </p:nvGrpSpPr>
        <p:grpSpPr>
          <a:xfrm>
            <a:off x="3646316" y="2509205"/>
            <a:ext cx="752400" cy="1135440"/>
            <a:chOff x="3646316" y="2509205"/>
            <a:chExt cx="752400" cy="11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306ABC-AD24-46AA-9E63-53F5DF6745EF}"/>
                    </a:ext>
                  </a:extLst>
                </p14:cNvPr>
                <p14:cNvContentPartPr/>
                <p14:nvPr/>
              </p14:nvContentPartPr>
              <p14:xfrm>
                <a:off x="3646316" y="2583005"/>
                <a:ext cx="752400" cy="10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306ABC-AD24-46AA-9E63-53F5DF6745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37316" y="2574005"/>
                  <a:ext cx="77004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6E8C36-951F-48F5-A3DE-AD973B325070}"/>
                    </a:ext>
                  </a:extLst>
                </p14:cNvPr>
                <p14:cNvContentPartPr/>
                <p14:nvPr/>
              </p14:nvContentPartPr>
              <p14:xfrm>
                <a:off x="3657476" y="2509205"/>
                <a:ext cx="173520" cy="6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6E8C36-951F-48F5-A3DE-AD973B32507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48476" y="2500205"/>
                  <a:ext cx="19116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42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C43874-692F-4B5C-B72B-48A6054B69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4537" y="365125"/>
                <a:ext cx="4142213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/>
                  <a:t>迭代法计算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C43874-692F-4B5C-B72B-48A6054B6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4537" y="365125"/>
                <a:ext cx="414221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9F2E48-40C4-410B-BE08-72BD87828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8077" y="228601"/>
            <a:ext cx="7526445" cy="64330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82E933-D745-4E25-AB0B-E452B6221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" y="2999977"/>
            <a:ext cx="4321621" cy="858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EF0542-EE0A-4A45-BF4B-93784A4AE6EC}"/>
                  </a:ext>
                </a:extLst>
              </p14:cNvPr>
              <p14:cNvContentPartPr/>
              <p14:nvPr/>
            </p14:nvContentPartPr>
            <p14:xfrm>
              <a:off x="1056510" y="2945415"/>
              <a:ext cx="72648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EF0542-EE0A-4A45-BF4B-93784A4AE6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7506" y="2936415"/>
                <a:ext cx="744129" cy="82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56F89-238C-425D-8262-3BFCBF645D95}"/>
              </a:ext>
            </a:extLst>
          </p:cNvPr>
          <p:cNvGrpSpPr/>
          <p:nvPr/>
        </p:nvGrpSpPr>
        <p:grpSpPr>
          <a:xfrm>
            <a:off x="1466190" y="3676575"/>
            <a:ext cx="8297280" cy="1906560"/>
            <a:chOff x="1466190" y="3676575"/>
            <a:chExt cx="8297280" cy="19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4F4C16-0A16-4239-BBF8-685A796C1556}"/>
                    </a:ext>
                  </a:extLst>
                </p14:cNvPr>
                <p14:cNvContentPartPr/>
                <p14:nvPr/>
              </p14:nvContentPartPr>
              <p14:xfrm>
                <a:off x="8180190" y="4865655"/>
                <a:ext cx="1583280" cy="58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4F4C16-0A16-4239-BBF8-685A796C15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1190" y="4856655"/>
                  <a:ext cx="16009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D44D83-4B0A-425D-B6E8-E4884904F100}"/>
                    </a:ext>
                  </a:extLst>
                </p14:cNvPr>
                <p14:cNvContentPartPr/>
                <p14:nvPr/>
              </p14:nvContentPartPr>
              <p14:xfrm>
                <a:off x="1466190" y="3676575"/>
                <a:ext cx="7146000" cy="190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D44D83-4B0A-425D-B6E8-E4884904F1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57190" y="3667575"/>
                  <a:ext cx="7163640" cy="19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8D6721-0782-4339-A0CD-F383266A171B}"/>
                  </a:ext>
                </a:extLst>
              </p14:cNvPr>
              <p14:cNvContentPartPr/>
              <p14:nvPr/>
            </p14:nvContentPartPr>
            <p14:xfrm>
              <a:off x="2656350" y="2817255"/>
              <a:ext cx="1784160" cy="115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8D6721-0782-4339-A0CD-F383266A17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7350" y="2808255"/>
                <a:ext cx="1801800" cy="11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BE9CB81-D907-457E-B84B-86449114C711}"/>
              </a:ext>
            </a:extLst>
          </p:cNvPr>
          <p:cNvGrpSpPr/>
          <p:nvPr/>
        </p:nvGrpSpPr>
        <p:grpSpPr>
          <a:xfrm>
            <a:off x="4409910" y="2951175"/>
            <a:ext cx="7621200" cy="1107360"/>
            <a:chOff x="4409910" y="2951175"/>
            <a:chExt cx="7621200" cy="11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5AC861-26E1-4A8C-87A4-06BD6170AF84}"/>
                    </a:ext>
                  </a:extLst>
                </p14:cNvPr>
                <p14:cNvContentPartPr/>
                <p14:nvPr/>
              </p14:nvContentPartPr>
              <p14:xfrm>
                <a:off x="5818950" y="2951175"/>
                <a:ext cx="6212160" cy="110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5AC861-26E1-4A8C-87A4-06BD6170AF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09950" y="2942175"/>
                  <a:ext cx="6229800" cy="11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E3627A-85AE-4E33-BF97-F067C1623333}"/>
                    </a:ext>
                  </a:extLst>
                </p14:cNvPr>
                <p14:cNvContentPartPr/>
                <p14:nvPr/>
              </p14:nvContentPartPr>
              <p14:xfrm>
                <a:off x="4409910" y="3285615"/>
                <a:ext cx="1411920" cy="48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E3627A-85AE-4E33-BF97-F067C16233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00910" y="3276681"/>
                  <a:ext cx="1429560" cy="6647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D5958AD-1F1D-46F6-9F64-E05232CC5E69}"/>
                  </a:ext>
                </a:extLst>
              </p14:cNvPr>
              <p14:cNvContentPartPr/>
              <p14:nvPr/>
            </p14:nvContentPartPr>
            <p14:xfrm>
              <a:off x="1760670" y="2971335"/>
              <a:ext cx="488160" cy="611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D5958AD-1F1D-46F6-9F64-E05232CC5E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1670" y="2962335"/>
                <a:ext cx="505800" cy="62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1A8E7-906F-4856-ABB4-59FA5F95746D}"/>
              </a:ext>
            </a:extLst>
          </p:cNvPr>
          <p:cNvGrpSpPr/>
          <p:nvPr/>
        </p:nvGrpSpPr>
        <p:grpSpPr>
          <a:xfrm>
            <a:off x="1990350" y="3523935"/>
            <a:ext cx="7585920" cy="1191960"/>
            <a:chOff x="1990350" y="3523935"/>
            <a:chExt cx="7585920" cy="11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A085EE-D18F-44A7-83DE-934AA6E11157}"/>
                    </a:ext>
                  </a:extLst>
                </p14:cNvPr>
                <p14:cNvContentPartPr/>
                <p14:nvPr/>
              </p14:nvContentPartPr>
              <p14:xfrm>
                <a:off x="7458750" y="4151775"/>
                <a:ext cx="2117520" cy="56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A085EE-D18F-44A7-83DE-934AA6E111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49750" y="4142781"/>
                  <a:ext cx="2135160" cy="581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2F7C4E-C909-4442-B143-5C1CADF1562E}"/>
                    </a:ext>
                  </a:extLst>
                </p14:cNvPr>
                <p14:cNvContentPartPr/>
                <p14:nvPr/>
              </p14:nvContentPartPr>
              <p14:xfrm>
                <a:off x="1990350" y="3523935"/>
                <a:ext cx="5805720" cy="117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2F7C4E-C909-4442-B143-5C1CADF1562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1350" y="3514938"/>
                  <a:ext cx="5823360" cy="11901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4BE0D1-0888-4DB9-AC54-E688D67FAD9A}"/>
              </a:ext>
            </a:extLst>
          </p:cNvPr>
          <p:cNvGrpSpPr/>
          <p:nvPr/>
        </p:nvGrpSpPr>
        <p:grpSpPr>
          <a:xfrm>
            <a:off x="2428110" y="3108135"/>
            <a:ext cx="8088840" cy="2779200"/>
            <a:chOff x="2428110" y="3108135"/>
            <a:chExt cx="8088840" cy="27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B10157-8614-4259-A747-0F7042936463}"/>
                    </a:ext>
                  </a:extLst>
                </p14:cNvPr>
                <p14:cNvContentPartPr/>
                <p14:nvPr/>
              </p14:nvContentPartPr>
              <p14:xfrm>
                <a:off x="2428110" y="3108135"/>
                <a:ext cx="325800" cy="511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B10157-8614-4259-A747-0F704293646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19110" y="3099129"/>
                  <a:ext cx="343440" cy="529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44D010-E09E-4DDD-A976-A4BAAD587703}"/>
                    </a:ext>
                  </a:extLst>
                </p14:cNvPr>
                <p14:cNvContentPartPr/>
                <p14:nvPr/>
              </p14:nvContentPartPr>
              <p14:xfrm>
                <a:off x="9713790" y="4189575"/>
                <a:ext cx="803160" cy="58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44D010-E09E-4DDD-A976-A4BAAD5877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04790" y="4180581"/>
                  <a:ext cx="820800" cy="600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CAE329-8320-4088-A37A-E7496D67C8A1}"/>
                    </a:ext>
                  </a:extLst>
                </p14:cNvPr>
                <p14:cNvContentPartPr/>
                <p14:nvPr/>
              </p14:nvContentPartPr>
              <p14:xfrm>
                <a:off x="2485710" y="3552735"/>
                <a:ext cx="7850520" cy="2334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CAE329-8320-4088-A37A-E7496D67C8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6710" y="3543735"/>
                  <a:ext cx="7868160" cy="235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199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最优状态价值函数值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/>
                  <a:t>结果</a:t>
                </a:r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2720" y="1828166"/>
                <a:ext cx="46482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观察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表格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S0</a:t>
                </a:r>
                <a:r>
                  <a:rPr lang="zh-CN" altLang="en-US"/>
                  <a:t>为起点</a:t>
                </a:r>
                <a:endParaRPr lang="en-US" altLang="zh-CN"/>
              </a:p>
              <a:p>
                <a:pPr lvl="1"/>
                <a:r>
                  <a:rPr lang="zh-CN" altLang="en-US"/>
                  <a:t>到</a:t>
                </a:r>
                <a:r>
                  <a:rPr lang="en-US" altLang="zh-CN"/>
                  <a:t>S4</a:t>
                </a:r>
              </a:p>
              <a:p>
                <a:pPr lvl="2"/>
                <a:r>
                  <a:rPr lang="zh-CN" altLang="en-US"/>
                  <a:t>因为</a:t>
                </a:r>
                <a:r>
                  <a:rPr lang="en-US" altLang="zh-CN"/>
                  <a:t>S4 &gt; S1</a:t>
                </a:r>
              </a:p>
              <a:p>
                <a:pPr lvl="1"/>
                <a:r>
                  <a:rPr lang="zh-CN" altLang="en-US"/>
                  <a:t>然后是</a:t>
                </a:r>
                <a:r>
                  <a:rPr lang="en-US" altLang="zh-CN"/>
                  <a:t>S5</a:t>
                </a:r>
              </a:p>
              <a:p>
                <a:pPr lvl="2"/>
                <a:r>
                  <a:rPr lang="zh-CN" altLang="en-US"/>
                  <a:t>因为</a:t>
                </a:r>
                <a:r>
                  <a:rPr lang="en-US" altLang="zh-CN"/>
                  <a:t>S5&gt;S0&gt;S8</a:t>
                </a:r>
              </a:p>
              <a:p>
                <a:pPr lvl="1"/>
                <a:r>
                  <a:rPr lang="en-US" altLang="zh-CN"/>
                  <a:t>-&gt;S6</a:t>
                </a:r>
              </a:p>
              <a:p>
                <a:pPr lvl="2"/>
                <a:r>
                  <a:rPr lang="zh-CN" altLang="en-US"/>
                  <a:t>因为</a:t>
                </a:r>
                <a:r>
                  <a:rPr lang="en-US" altLang="zh-CN"/>
                  <a:t>S6&gt;S9&gt;S1&gt;S2</a:t>
                </a:r>
              </a:p>
              <a:p>
                <a:pPr lvl="1"/>
                <a:r>
                  <a:rPr lang="en-US" altLang="zh-CN"/>
                  <a:t>-&gt;S7-&gt;S11-&gt;S15</a:t>
                </a:r>
              </a:p>
              <a:p>
                <a:pPr lvl="2"/>
                <a:r>
                  <a:rPr lang="zh-CN" altLang="en-US"/>
                  <a:t>原因同上，选择相邻最优状态中的最优者（</a:t>
                </a:r>
                <a:r>
                  <a:rPr lang="en-US" altLang="zh-CN"/>
                  <a:t>Best on Best</a:t>
                </a:r>
                <a:r>
                  <a:rPr lang="zh-CN" altLang="en-US"/>
                  <a:t>）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2720" y="1828166"/>
                <a:ext cx="4648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A211B6-1D9F-4A83-9594-EB6EC9892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882850"/>
              </p:ext>
            </p:extLst>
          </p:nvPr>
        </p:nvGraphicFramePr>
        <p:xfrm>
          <a:off x="1260259" y="1786573"/>
          <a:ext cx="4294720" cy="4323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3680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080906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en-US" altLang="zh-CN" sz="2800"/>
                        <a:t>8.23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  <a:p>
                      <a:pPr algn="ctr"/>
                      <a:r>
                        <a:rPr lang="en-US" sz="2800"/>
                        <a:t>8.49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  <a:p>
                      <a:pPr algn="ctr"/>
                      <a:r>
                        <a:rPr lang="en-US" sz="2800"/>
                        <a:t>23.77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  <a:p>
                      <a:pPr algn="ctr"/>
                      <a:r>
                        <a:rPr lang="en-US" sz="2800"/>
                        <a:t>9.47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  <a:p>
                      <a:pPr algn="ctr"/>
                      <a:r>
                        <a:rPr lang="en-US" sz="2400"/>
                        <a:t>14.1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  <a:p>
                      <a:pPr algn="ctr"/>
                      <a:r>
                        <a:rPr lang="en-US" sz="2800"/>
                        <a:t>17.69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r>
                        <a:rPr lang="en-US" sz="2800"/>
                        <a:t>32.36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  <a:p>
                      <a:pPr algn="ctr"/>
                      <a:r>
                        <a:rPr lang="en-US" sz="2800"/>
                        <a:t>15.91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  <a:p>
                      <a:pPr algn="ctr"/>
                      <a:r>
                        <a:rPr lang="en-US" sz="2800"/>
                        <a:t>39.6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18.48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  <a:p>
                      <a:pPr algn="ctr"/>
                      <a:r>
                        <a:rPr lang="en-US" sz="2800"/>
                        <a:t>29.55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  <a:p>
                      <a:pPr algn="ctr"/>
                      <a:r>
                        <a:rPr lang="en-US" sz="2800"/>
                        <a:t>38.13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19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验证价值函数值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/>
                  <a:t>结果</a:t>
                </a:r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320" y="1828166"/>
                <a:ext cx="547116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(0) = 8.23 = max[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0.9*(0.7*8.49+0.2*8.23+0.1*9.47),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0.9*(0.7*9.47+0.2*8.49+01.*8.23)</a:t>
                </a:r>
              </a:p>
              <a:p>
                <a:pPr marL="0" indent="0">
                  <a:buNone/>
                </a:pPr>
                <a:r>
                  <a:rPr lang="en-US" altLang="zh-CN"/>
                  <a:t>    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(7) = 32.36 = max[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0.9*(0.7*23.77+0.2*17.69+0.1*32.36),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0.9*(0.7*17.69+0.2*39.6+01.*23.77),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0.9*(0.7*39.6+0.2*32.36+0.1*17.69)</a:t>
                </a:r>
              </a:p>
              <a:p>
                <a:pPr marL="0" indent="0">
                  <a:buNone/>
                </a:pPr>
                <a:r>
                  <a:rPr lang="en-US" altLang="zh-CN"/>
                  <a:t>    ]</a:t>
                </a:r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EBEC8-22DB-4B35-B0CC-D88A505E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320" y="1828166"/>
                <a:ext cx="547116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A211B6-1D9F-4A83-9594-EB6EC98921DA}"/>
              </a:ext>
            </a:extLst>
          </p:cNvPr>
          <p:cNvGraphicFramePr>
            <a:graphicFrameLocks/>
          </p:cNvGraphicFramePr>
          <p:nvPr/>
        </p:nvGraphicFramePr>
        <p:xfrm>
          <a:off x="1260259" y="1786573"/>
          <a:ext cx="4294720" cy="4323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3680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080906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r>
                        <a:rPr lang="en-US"/>
                        <a:t>0</a:t>
                      </a:r>
                    </a:p>
                    <a:p>
                      <a:pPr algn="ctr"/>
                      <a:r>
                        <a:rPr lang="en-US" altLang="zh-CN" sz="2800"/>
                        <a:t>8.23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  <a:p>
                      <a:pPr algn="ctr"/>
                      <a:r>
                        <a:rPr lang="en-US" sz="2800"/>
                        <a:t>8.49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  <a:p>
                      <a:pPr algn="ctr"/>
                      <a:r>
                        <a:rPr lang="en-US" sz="2800"/>
                        <a:t>23.77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  <a:p>
                      <a:pPr algn="ctr"/>
                      <a:r>
                        <a:rPr lang="en-US" sz="2800"/>
                        <a:t>9.47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  <a:p>
                      <a:pPr algn="ctr"/>
                      <a:r>
                        <a:rPr lang="en-US" sz="2400"/>
                        <a:t>14.1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  <a:p>
                      <a:pPr algn="ctr"/>
                      <a:r>
                        <a:rPr lang="en-US" sz="2800"/>
                        <a:t>17.69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r>
                        <a:rPr lang="en-US" sz="2800"/>
                        <a:t>32.36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  <a:p>
                      <a:pPr algn="ctr"/>
                      <a:r>
                        <a:rPr lang="en-US" sz="2800"/>
                        <a:t>15.91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  <a:p>
                      <a:pPr algn="ctr"/>
                      <a:r>
                        <a:rPr lang="en-US" sz="2800"/>
                        <a:t>39.6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18.48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  <a:p>
                      <a:pPr algn="ctr"/>
                      <a:r>
                        <a:rPr lang="en-US" sz="2800"/>
                        <a:t>29.55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  <a:p>
                      <a:pPr algn="ctr"/>
                      <a:r>
                        <a:rPr lang="en-US" sz="2800"/>
                        <a:t>38.13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637D556-AEB4-4EBC-8544-B8A21D4D3653}"/>
              </a:ext>
            </a:extLst>
          </p:cNvPr>
          <p:cNvGrpSpPr/>
          <p:nvPr/>
        </p:nvGrpSpPr>
        <p:grpSpPr>
          <a:xfrm>
            <a:off x="1294800" y="1591920"/>
            <a:ext cx="1415520" cy="1604880"/>
            <a:chOff x="1294800" y="1591920"/>
            <a:chExt cx="1415520" cy="16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465FD-F56B-4E25-AA42-889373ED48F8}"/>
                    </a:ext>
                  </a:extLst>
                </p14:cNvPr>
                <p14:cNvContentPartPr/>
                <p14:nvPr/>
              </p14:nvContentPartPr>
              <p14:xfrm>
                <a:off x="1294800" y="1591920"/>
                <a:ext cx="1045440" cy="1122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465FD-F56B-4E25-AA42-889373ED48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5800" y="1582917"/>
                  <a:ext cx="1063080" cy="1139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157EC9-391A-45FC-844F-5C8EF71A97EB}"/>
                    </a:ext>
                  </a:extLst>
                </p14:cNvPr>
                <p14:cNvContentPartPr/>
                <p14:nvPr/>
              </p14:nvContentPartPr>
              <p14:xfrm>
                <a:off x="2194440" y="2285640"/>
                <a:ext cx="374400" cy="1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157EC9-391A-45FC-844F-5C8EF71A97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5440" y="2276640"/>
                  <a:ext cx="392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122C9F-369C-45E8-B6B1-7444A3DD039D}"/>
                    </a:ext>
                  </a:extLst>
                </p14:cNvPr>
                <p14:cNvContentPartPr/>
                <p14:nvPr/>
              </p14:nvContentPartPr>
              <p14:xfrm>
                <a:off x="2445720" y="2163960"/>
                <a:ext cx="26460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122C9F-369C-45E8-B6B1-7444A3DD03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6708" y="2154960"/>
                  <a:ext cx="282264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169C38-CBD5-47F9-898B-DB663FF45F48}"/>
                    </a:ext>
                  </a:extLst>
                </p14:cNvPr>
                <p14:cNvContentPartPr/>
                <p14:nvPr/>
              </p14:nvContentPartPr>
              <p14:xfrm>
                <a:off x="1827600" y="2575440"/>
                <a:ext cx="17640" cy="621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169C38-CBD5-47F9-898B-DB663FF45F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8780" y="2566440"/>
                  <a:ext cx="34927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25817F-6F2F-4EF0-AD5B-0CC3462AAB2E}"/>
                    </a:ext>
                  </a:extLst>
                </p14:cNvPr>
                <p14:cNvContentPartPr/>
                <p14:nvPr/>
              </p14:nvContentPartPr>
              <p14:xfrm>
                <a:off x="1622760" y="2992680"/>
                <a:ext cx="332280" cy="20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25817F-6F2F-4EF0-AD5B-0CC3462AAB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3760" y="2983680"/>
                  <a:ext cx="3499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EEF374-8733-4763-A5DC-2CBA5F2682EB}"/>
              </a:ext>
            </a:extLst>
          </p:cNvPr>
          <p:cNvGrpSpPr/>
          <p:nvPr/>
        </p:nvGrpSpPr>
        <p:grpSpPr>
          <a:xfrm>
            <a:off x="4319880" y="2605680"/>
            <a:ext cx="1138320" cy="1113480"/>
            <a:chOff x="4319880" y="2605680"/>
            <a:chExt cx="1138320" cy="11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6F7468-54A4-4018-98B4-62EDFE227E3E}"/>
                    </a:ext>
                  </a:extLst>
                </p14:cNvPr>
                <p14:cNvContentPartPr/>
                <p14:nvPr/>
              </p14:nvContentPartPr>
              <p14:xfrm>
                <a:off x="4319880" y="2878560"/>
                <a:ext cx="1138320" cy="84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6F7468-54A4-4018-98B4-62EDFE227E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10880" y="2869556"/>
                  <a:ext cx="1155960" cy="858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2E8020-C884-4B79-A35B-89E74D011818}"/>
                    </a:ext>
                  </a:extLst>
                </p14:cNvPr>
                <p14:cNvContentPartPr/>
                <p14:nvPr/>
              </p14:nvContentPartPr>
              <p14:xfrm>
                <a:off x="4975440" y="2615400"/>
                <a:ext cx="360" cy="45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2E8020-C884-4B79-A35B-89E74D0118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6440" y="2606393"/>
                  <a:ext cx="18000" cy="473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4D0B5A-ED9D-451A-9E43-4D00D69CA70D}"/>
                    </a:ext>
                  </a:extLst>
                </p14:cNvPr>
                <p14:cNvContentPartPr/>
                <p14:nvPr/>
              </p14:nvContentPartPr>
              <p14:xfrm>
                <a:off x="4858800" y="2605680"/>
                <a:ext cx="117000" cy="77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4D0B5A-ED9D-451A-9E43-4D00D69CA7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49800" y="2596680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BE6883-3828-43FA-B2EA-C5962B1025A8}"/>
                    </a:ext>
                  </a:extLst>
                </p14:cNvPr>
                <p14:cNvContentPartPr/>
                <p14:nvPr/>
              </p14:nvContentPartPr>
              <p14:xfrm>
                <a:off x="4990920" y="2620800"/>
                <a:ext cx="177120" cy="14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BE6883-3828-43FA-B2EA-C5962B1025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1920" y="2611800"/>
                  <a:ext cx="19476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A74E42-B604-49C6-A8AB-BADD9F09635F}"/>
              </a:ext>
            </a:extLst>
          </p:cNvPr>
          <p:cNvGrpSpPr/>
          <p:nvPr/>
        </p:nvGrpSpPr>
        <p:grpSpPr>
          <a:xfrm>
            <a:off x="3841800" y="3314520"/>
            <a:ext cx="1143360" cy="905040"/>
            <a:chOff x="3841800" y="3314520"/>
            <a:chExt cx="1143360" cy="90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D15FD3-922A-477E-B787-932AE68CD760}"/>
                    </a:ext>
                  </a:extLst>
                </p14:cNvPr>
                <p14:cNvContentPartPr/>
                <p14:nvPr/>
              </p14:nvContentPartPr>
              <p14:xfrm>
                <a:off x="3951600" y="3465360"/>
                <a:ext cx="5594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D15FD3-922A-477E-B787-932AE68CD7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42600" y="3456230"/>
                  <a:ext cx="577080" cy="43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18B3DA-4E9E-45A3-8CE3-A176BBC53A5F}"/>
                    </a:ext>
                  </a:extLst>
                </p14:cNvPr>
                <p14:cNvContentPartPr/>
                <p14:nvPr/>
              </p14:nvContentPartPr>
              <p14:xfrm>
                <a:off x="3841800" y="3314520"/>
                <a:ext cx="173880" cy="21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18B3DA-4E9E-45A3-8CE3-A176BBC53A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2800" y="3305520"/>
                  <a:ext cx="19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1AB809-CB97-4577-8D2C-B56882A98C7C}"/>
                    </a:ext>
                  </a:extLst>
                </p14:cNvPr>
                <p14:cNvContentPartPr/>
                <p14:nvPr/>
              </p14:nvContentPartPr>
              <p14:xfrm>
                <a:off x="4830000" y="3520080"/>
                <a:ext cx="39240" cy="69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1AB809-CB97-4577-8D2C-B56882A98C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1000" y="3511080"/>
                  <a:ext cx="5688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3DB053-BAB1-419C-AE1F-8E70A7C5463D}"/>
                    </a:ext>
                  </a:extLst>
                </p14:cNvPr>
                <p14:cNvContentPartPr/>
                <p14:nvPr/>
              </p14:nvContentPartPr>
              <p14:xfrm>
                <a:off x="4663320" y="3989880"/>
                <a:ext cx="321840" cy="22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3DB053-BAB1-419C-AE1F-8E70A7C546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4320" y="3980880"/>
                  <a:ext cx="339480" cy="24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164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FF27-B46B-4682-BAC0-58F2E5B6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马尔可夫过程 </a:t>
            </a:r>
            <a:r>
              <a:rPr lang="en-US" altLang="zh-CN"/>
              <a:t>Markov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F860-6730-4563-B870-73E2A976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86190"/>
          </a:xfrm>
        </p:spPr>
        <p:txBody>
          <a:bodyPr>
            <a:normAutofit/>
          </a:bodyPr>
          <a:lstStyle/>
          <a:p>
            <a:r>
              <a:rPr lang="zh-CN" altLang="en-US"/>
              <a:t>无记忆的随机过程，由具有马尔可夫性质的随机状态序列构成</a:t>
            </a:r>
            <a:endParaRPr lang="en-US" altLang="zh-CN"/>
          </a:p>
          <a:p>
            <a:r>
              <a:rPr lang="zh-CN" altLang="en-US"/>
              <a:t>如：醉汉回家</a:t>
            </a:r>
            <a:endParaRPr lang="en-US" altLang="zh-CN"/>
          </a:p>
          <a:p>
            <a:pPr lvl="2"/>
            <a:r>
              <a:rPr lang="zh-CN" altLang="en-US"/>
              <a:t>从酒馆出门，沿着一个狭窄的胡同，每一步都可能向前或向后走</a:t>
            </a:r>
            <a:endParaRPr lang="en-US" altLang="zh-CN"/>
          </a:p>
          <a:p>
            <a:pPr lvl="2"/>
            <a:r>
              <a:rPr lang="zh-CN" altLang="en-US"/>
              <a:t>向前走位置</a:t>
            </a:r>
            <a:r>
              <a:rPr lang="en-US" altLang="zh-CN"/>
              <a:t>+1</a:t>
            </a:r>
            <a:r>
              <a:rPr lang="zh-CN" altLang="en-US"/>
              <a:t>，向后走位置</a:t>
            </a:r>
            <a:r>
              <a:rPr lang="en-US" altLang="zh-CN"/>
              <a:t>-1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zh-CN" altLang="en-US"/>
              <a:t>第</a:t>
            </a:r>
            <a:r>
              <a:rPr lang="en-US" altLang="zh-CN"/>
              <a:t>n+1</a:t>
            </a:r>
            <a:r>
              <a:rPr lang="zh-CN" altLang="en-US"/>
              <a:t>步时到达的位置取决于：</a:t>
            </a:r>
            <a:endParaRPr lang="en-US" altLang="zh-CN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第</a:t>
            </a:r>
            <a:r>
              <a:rPr lang="en-US" altLang="zh-CN"/>
              <a:t>n</a:t>
            </a:r>
            <a:r>
              <a:rPr lang="zh-CN" altLang="en-US"/>
              <a:t>步时位置 </a:t>
            </a:r>
            <a:endParaRPr lang="en-US" altLang="zh-CN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第</a:t>
            </a:r>
            <a:r>
              <a:rPr lang="en-US" altLang="zh-CN"/>
              <a:t>n+1</a:t>
            </a:r>
            <a:r>
              <a:rPr lang="zh-CN" altLang="en-US"/>
              <a:t>步时的方向</a:t>
            </a:r>
            <a:endParaRPr lang="en-US" altLang="zh-CN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529725-1CDC-4825-B971-1EBB75299462}"/>
              </a:ext>
            </a:extLst>
          </p:cNvPr>
          <p:cNvGrpSpPr/>
          <p:nvPr/>
        </p:nvGrpSpPr>
        <p:grpSpPr>
          <a:xfrm>
            <a:off x="705785" y="3864710"/>
            <a:ext cx="11163702" cy="1826547"/>
            <a:chOff x="705785" y="3258044"/>
            <a:chExt cx="11163702" cy="18265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08FF0B-8B5B-4046-805E-C61F9358740B}"/>
                </a:ext>
              </a:extLst>
            </p:cNvPr>
            <p:cNvSpPr/>
            <p:nvPr/>
          </p:nvSpPr>
          <p:spPr>
            <a:xfrm>
              <a:off x="5778044" y="3523430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ABA36-22B8-4883-B626-E337724F121A}"/>
                </a:ext>
              </a:extLst>
            </p:cNvPr>
            <p:cNvSpPr/>
            <p:nvPr/>
          </p:nvSpPr>
          <p:spPr>
            <a:xfrm>
              <a:off x="3962497" y="3523431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77BF2E-AB9A-4794-ADC8-EC5AEECB85BB}"/>
                </a:ext>
              </a:extLst>
            </p:cNvPr>
            <p:cNvSpPr/>
            <p:nvPr/>
          </p:nvSpPr>
          <p:spPr>
            <a:xfrm>
              <a:off x="2120444" y="3523432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668C22-FB79-4F37-AE6F-58345A243358}"/>
                </a:ext>
              </a:extLst>
            </p:cNvPr>
            <p:cNvSpPr/>
            <p:nvPr/>
          </p:nvSpPr>
          <p:spPr>
            <a:xfrm>
              <a:off x="7600217" y="3523429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03FB33-E2EC-4C96-A32D-01BCDA114349}"/>
                </a:ext>
              </a:extLst>
            </p:cNvPr>
            <p:cNvSpPr/>
            <p:nvPr/>
          </p:nvSpPr>
          <p:spPr>
            <a:xfrm>
              <a:off x="9442270" y="3523428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/>
                <a:t>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88D6F4-3A1D-417A-B031-663361CCF5B0}"/>
                </a:ext>
              </a:extLst>
            </p:cNvPr>
            <p:cNvSpPr/>
            <p:nvPr/>
          </p:nvSpPr>
          <p:spPr>
            <a:xfrm>
              <a:off x="752154" y="3750375"/>
              <a:ext cx="463826" cy="47045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1C8709-93D1-4B09-8418-BBD3687AA1C6}"/>
                </a:ext>
              </a:extLst>
            </p:cNvPr>
            <p:cNvSpPr/>
            <p:nvPr/>
          </p:nvSpPr>
          <p:spPr>
            <a:xfrm>
              <a:off x="11257820" y="3750371"/>
              <a:ext cx="463826" cy="4704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8C74E0-0126-4DD9-8591-3FFC99550FC2}"/>
                </a:ext>
              </a:extLst>
            </p:cNvPr>
            <p:cNvSpPr txBox="1"/>
            <p:nvPr/>
          </p:nvSpPr>
          <p:spPr>
            <a:xfrm>
              <a:off x="5204733" y="4242628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99C306-F9AB-4494-9882-FCBE6ED19903}"/>
                </a:ext>
              </a:extLst>
            </p:cNvPr>
            <p:cNvSpPr txBox="1"/>
            <p:nvPr/>
          </p:nvSpPr>
          <p:spPr>
            <a:xfrm>
              <a:off x="6978176" y="4216933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4BA204-B503-4CA2-B2B9-0C38A0B72A19}"/>
                </a:ext>
              </a:extLst>
            </p:cNvPr>
            <p:cNvSpPr txBox="1"/>
            <p:nvPr/>
          </p:nvSpPr>
          <p:spPr>
            <a:xfrm>
              <a:off x="8828311" y="4181764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DDAFC-760F-4335-985B-398EC216BD08}"/>
                </a:ext>
              </a:extLst>
            </p:cNvPr>
            <p:cNvSpPr txBox="1"/>
            <p:nvPr/>
          </p:nvSpPr>
          <p:spPr>
            <a:xfrm>
              <a:off x="3346795" y="4216934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E7DBC7-33EC-4DCE-AA36-10D0CB7C5665}"/>
                </a:ext>
              </a:extLst>
            </p:cNvPr>
            <p:cNvSpPr txBox="1"/>
            <p:nvPr/>
          </p:nvSpPr>
          <p:spPr>
            <a:xfrm>
              <a:off x="1503535" y="4220823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094BB-FCF5-411D-B6C7-D74E660FF6AD}"/>
                </a:ext>
              </a:extLst>
            </p:cNvPr>
            <p:cNvSpPr txBox="1"/>
            <p:nvPr/>
          </p:nvSpPr>
          <p:spPr>
            <a:xfrm>
              <a:off x="10669719" y="3289560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3AE7E1-8916-494E-8D64-2A65133C6838}"/>
                </a:ext>
              </a:extLst>
            </p:cNvPr>
            <p:cNvSpPr txBox="1"/>
            <p:nvPr/>
          </p:nvSpPr>
          <p:spPr>
            <a:xfrm>
              <a:off x="705785" y="471525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Start </a:t>
              </a:r>
              <a:r>
                <a:rPr lang="zh-CN" altLang="en-US"/>
                <a:t>酒馆</a:t>
              </a:r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769D0E-A854-4456-8C8E-4BEFA9B15592}"/>
                </a:ext>
              </a:extLst>
            </p:cNvPr>
            <p:cNvSpPr txBox="1"/>
            <p:nvPr/>
          </p:nvSpPr>
          <p:spPr>
            <a:xfrm>
              <a:off x="11035604" y="4662506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End </a:t>
              </a:r>
              <a:r>
                <a:rPr lang="zh-CN" altLang="en-US"/>
                <a:t>家</a:t>
              </a:r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104DEC3-FC8A-4BF7-B440-90A63FB22C9A}"/>
                </a:ext>
              </a:extLst>
            </p:cNvPr>
            <p:cNvCxnSpPr>
              <a:cxnSpLocks/>
              <a:stCxn id="11" idx="0"/>
              <a:endCxn id="7" idx="1"/>
            </p:cNvCxnSpPr>
            <p:nvPr/>
          </p:nvCxnSpPr>
          <p:spPr>
            <a:xfrm rot="5400000" flipH="1" flipV="1">
              <a:off x="1573423" y="3069443"/>
              <a:ext cx="91577" cy="1270288"/>
            </a:xfrm>
            <a:prstGeom prst="curvedConnector3">
              <a:avLst>
                <a:gd name="adj1" fmla="val 49744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27">
              <a:extLst>
                <a:ext uri="{FF2B5EF4-FFF2-40B4-BE49-F238E27FC236}">
                  <a16:creationId xmlns:a16="http://schemas.microsoft.com/office/drawing/2014/main" id="{DB9DB351-9C34-4583-B8B9-E6087FA03938}"/>
                </a:ext>
              </a:extLst>
            </p:cNvPr>
            <p:cNvCxnSpPr>
              <a:cxnSpLocks/>
              <a:stCxn id="7" idx="7"/>
              <a:endCxn id="6" idx="1"/>
            </p:cNvCxnSpPr>
            <p:nvPr/>
          </p:nvCxnSpPr>
          <p:spPr>
            <a:xfrm rot="5400000" flipH="1" flipV="1">
              <a:off x="3498670" y="3061061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27">
              <a:extLst>
                <a:ext uri="{FF2B5EF4-FFF2-40B4-BE49-F238E27FC236}">
                  <a16:creationId xmlns:a16="http://schemas.microsoft.com/office/drawing/2014/main" id="{C31A8323-6F61-4361-8A57-98D629A512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57227" y="3061060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27">
              <a:extLst>
                <a:ext uri="{FF2B5EF4-FFF2-40B4-BE49-F238E27FC236}">
                  <a16:creationId xmlns:a16="http://schemas.microsoft.com/office/drawing/2014/main" id="{5FD15734-08E4-43DC-A708-ECB64AD5834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71237" y="3064060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27">
              <a:extLst>
                <a:ext uri="{FF2B5EF4-FFF2-40B4-BE49-F238E27FC236}">
                  <a16:creationId xmlns:a16="http://schemas.microsoft.com/office/drawing/2014/main" id="{1A9371FA-12F9-4365-B55C-809AE9B56EE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988388" y="3049979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27">
              <a:extLst>
                <a:ext uri="{FF2B5EF4-FFF2-40B4-BE49-F238E27FC236}">
                  <a16:creationId xmlns:a16="http://schemas.microsoft.com/office/drawing/2014/main" id="{A78464C6-F6F0-49E1-A784-74BB5DF2CAFC}"/>
                </a:ext>
              </a:extLst>
            </p:cNvPr>
            <p:cNvCxnSpPr>
              <a:cxnSpLocks/>
              <a:stCxn id="9" idx="7"/>
              <a:endCxn id="12" idx="0"/>
            </p:cNvCxnSpPr>
            <p:nvPr/>
          </p:nvCxnSpPr>
          <p:spPr>
            <a:xfrm rot="16200000" flipH="1">
              <a:off x="10810457" y="3071095"/>
              <a:ext cx="91577" cy="1266974"/>
            </a:xfrm>
            <a:prstGeom prst="curvedConnector3">
              <a:avLst>
                <a:gd name="adj1" fmla="val -39744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27">
              <a:extLst>
                <a:ext uri="{FF2B5EF4-FFF2-40B4-BE49-F238E27FC236}">
                  <a16:creationId xmlns:a16="http://schemas.microsoft.com/office/drawing/2014/main" id="{70CA3F12-0B28-4E8B-A57B-08CAD803D496}"/>
                </a:ext>
              </a:extLst>
            </p:cNvPr>
            <p:cNvCxnSpPr>
              <a:cxnSpLocks/>
              <a:stCxn id="6" idx="3"/>
              <a:endCxn id="7" idx="5"/>
            </p:cNvCxnSpPr>
            <p:nvPr/>
          </p:nvCxnSpPr>
          <p:spPr>
            <a:xfrm rot="5400000">
              <a:off x="3498671" y="3714667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27">
              <a:extLst>
                <a:ext uri="{FF2B5EF4-FFF2-40B4-BE49-F238E27FC236}">
                  <a16:creationId xmlns:a16="http://schemas.microsoft.com/office/drawing/2014/main" id="{31D8F1DC-155F-4A1F-A1C0-FBCD4BC4A3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37889" y="3715015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27">
              <a:extLst>
                <a:ext uri="{FF2B5EF4-FFF2-40B4-BE49-F238E27FC236}">
                  <a16:creationId xmlns:a16="http://schemas.microsoft.com/office/drawing/2014/main" id="{D2E5A37F-FF13-44BE-B5D2-6EB54805F4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43019" y="3705934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27">
              <a:extLst>
                <a:ext uri="{FF2B5EF4-FFF2-40B4-BE49-F238E27FC236}">
                  <a16:creationId xmlns:a16="http://schemas.microsoft.com/office/drawing/2014/main" id="{06414025-0438-44CD-B209-B2336B085E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8388" y="3692951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27">
              <a:extLst>
                <a:ext uri="{FF2B5EF4-FFF2-40B4-BE49-F238E27FC236}">
                  <a16:creationId xmlns:a16="http://schemas.microsoft.com/office/drawing/2014/main" id="{125677F4-59C8-4B19-9B42-8879702B1992}"/>
                </a:ext>
              </a:extLst>
            </p:cNvPr>
            <p:cNvCxnSpPr>
              <a:cxnSpLocks/>
              <a:stCxn id="7" idx="3"/>
              <a:endCxn id="11" idx="2"/>
            </p:cNvCxnSpPr>
            <p:nvPr/>
          </p:nvCxnSpPr>
          <p:spPr>
            <a:xfrm rot="5400000" flipH="1">
              <a:off x="1573422" y="3631472"/>
              <a:ext cx="91578" cy="1270288"/>
            </a:xfrm>
            <a:prstGeom prst="curvedConnector3">
              <a:avLst>
                <a:gd name="adj1" fmla="val -397438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C6C8A4-59A2-4642-8B86-C822CFC74AEE}"/>
                </a:ext>
              </a:extLst>
            </p:cNvPr>
            <p:cNvSpPr txBox="1"/>
            <p:nvPr/>
          </p:nvSpPr>
          <p:spPr>
            <a:xfrm>
              <a:off x="8816907" y="325804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E6A175-E822-44A9-9869-10C3A49E7DB0}"/>
                </a:ext>
              </a:extLst>
            </p:cNvPr>
            <p:cNvSpPr txBox="1"/>
            <p:nvPr/>
          </p:nvSpPr>
          <p:spPr>
            <a:xfrm>
              <a:off x="6982990" y="3310756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FE0DDE-03AF-4748-950B-EDB4F9182482}"/>
                </a:ext>
              </a:extLst>
            </p:cNvPr>
            <p:cNvSpPr txBox="1"/>
            <p:nvPr/>
          </p:nvSpPr>
          <p:spPr>
            <a:xfrm>
              <a:off x="5152681" y="3288706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4FF62E-1E0C-4C4E-AABB-9C1AA56E61CF}"/>
                </a:ext>
              </a:extLst>
            </p:cNvPr>
            <p:cNvSpPr txBox="1"/>
            <p:nvPr/>
          </p:nvSpPr>
          <p:spPr>
            <a:xfrm>
              <a:off x="3335220" y="327510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427FCC-38C2-4D1D-97EA-87B295184BD5}"/>
                </a:ext>
              </a:extLst>
            </p:cNvPr>
            <p:cNvSpPr txBox="1"/>
            <p:nvPr/>
          </p:nvSpPr>
          <p:spPr>
            <a:xfrm>
              <a:off x="1425539" y="3310755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959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1B3F8E3-C007-4194-B1D3-72C6C96C77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/>
                  <a:t>数学模型（回溯图）</a:t>
                </a:r>
                <a:endParaRPr lang="en-US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1B3F8E3-C007-4194-B1D3-72C6C96C7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E9ECA7-C4F0-4027-8572-59FB1EE075EB}"/>
                  </a:ext>
                </a:extLst>
              </p:cNvPr>
              <p:cNvSpPr txBox="1"/>
              <p:nvPr/>
            </p:nvSpPr>
            <p:spPr>
              <a:xfrm>
                <a:off x="5343375" y="2211586"/>
                <a:ext cx="204014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rgbClr val="00B0F0"/>
                    </a:solidFill>
                  </a:rPr>
                  <a:t>当前动作</a:t>
                </a:r>
                <a:r>
                  <a:rPr lang="en-US" altLang="zh-CN">
                    <a:solidFill>
                      <a:srgbClr val="00B0F0"/>
                    </a:solidFill>
                  </a:rPr>
                  <a:t>a</a:t>
                </a:r>
                <a:endParaRPr lang="en-US">
                  <a:solidFill>
                    <a:srgbClr val="00B0F0"/>
                  </a:solidFill>
                </a:endParaRP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/>
                  <a:t>状态转移概率</a:t>
                </a:r>
                <a:endParaRPr lang="en-US" altLang="zh-CN"/>
              </a:p>
              <a:p>
                <a:r>
                  <a:rPr lang="en-US" altLang="zh-CN"/>
                  <a:t>p1+p2=1</a:t>
                </a:r>
                <a:endParaRPr lang="en-US"/>
              </a:p>
              <a:p>
                <a:endParaRPr lang="en-US"/>
              </a:p>
              <a:p>
                <a:r>
                  <a:rPr lang="zh-CN" altLang="en-US">
                    <a:solidFill>
                      <a:schemeClr val="accent6"/>
                    </a:solidFill>
                  </a:rPr>
                  <a:t>下个状态</a:t>
                </a:r>
                <a:endParaRPr lang="en-US">
                  <a:solidFill>
                    <a:schemeClr val="accent6"/>
                  </a:solidFill>
                </a:endParaRPr>
              </a:p>
              <a:p>
                <a:endParaRPr lang="en-US"/>
              </a:p>
              <a:p>
                <a:r>
                  <a:rPr lang="zh-CN" altLang="en-US"/>
                  <a:t>策略选择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+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2=1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3+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4=1</a:t>
                </a:r>
              </a:p>
              <a:p>
                <a:endParaRPr lang="en-US"/>
              </a:p>
              <a:p>
                <a:endParaRPr lang="en-US" altLang="zh-CN">
                  <a:solidFill>
                    <a:schemeClr val="accent6"/>
                  </a:solidFill>
                </a:endParaRPr>
              </a:p>
              <a:p>
                <a:r>
                  <a:rPr lang="zh-CN" altLang="en-US">
                    <a:solidFill>
                      <a:srgbClr val="00B0F0"/>
                    </a:solidFill>
                  </a:rPr>
                  <a:t>下个动作</a:t>
                </a:r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E9ECA7-C4F0-4027-8572-59FB1EE0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75" y="2211586"/>
                <a:ext cx="2040140" cy="3693319"/>
              </a:xfrm>
              <a:prstGeom prst="rect">
                <a:avLst/>
              </a:prstGeom>
              <a:blipFill>
                <a:blip r:embed="rId3"/>
                <a:stretch>
                  <a:fillRect l="-2695" t="-148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F15C7-AE99-4E0E-AE61-AA1F3A63F18E}"/>
                  </a:ext>
                </a:extLst>
              </p:cNvPr>
              <p:cNvSpPr txBox="1"/>
              <p:nvPr/>
            </p:nvSpPr>
            <p:spPr>
              <a:xfrm>
                <a:off x="7474579" y="2985254"/>
                <a:ext cx="4024001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比较</a:t>
                </a:r>
                <a:r>
                  <a:rPr lang="en-US" altLang="zh-CN" sz="2800" dirty="0"/>
                  <a:t>(q1,q2), (q3,q4)</a:t>
                </a:r>
              </a:p>
              <a:p>
                <a:r>
                  <a:rPr lang="zh-CN" altLang="en-US" sz="2000" dirty="0"/>
                  <a:t>（假设</a:t>
                </a:r>
                <a:r>
                  <a:rPr lang="en-US" altLang="zh-CN" sz="2000" dirty="0"/>
                  <a:t>q2&gt;q1, q3&gt;q4</a:t>
                </a:r>
                <a:r>
                  <a:rPr lang="zh-CN" altLang="en-US" sz="2000" dirty="0"/>
                  <a:t>）</a:t>
                </a:r>
                <a:endParaRPr lang="en-US" sz="2000" dirty="0"/>
              </a:p>
              <a:p>
                <a:r>
                  <a:rPr lang="en-US" sz="2800" dirty="0"/>
                  <a:t>q2 = max(q1,q2)</a:t>
                </a:r>
              </a:p>
              <a:p>
                <a:r>
                  <a:rPr lang="en-US" altLang="zh-CN" sz="2800" dirty="0"/>
                  <a:t>q</a:t>
                </a:r>
                <a:r>
                  <a:rPr lang="en-US" sz="2800" dirty="0"/>
                  <a:t>3 = max(q3,q4)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计算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=R+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*(p1*q2 + p2*q3)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F15C7-AE99-4E0E-AE61-AA1F3A63F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79" y="2985254"/>
                <a:ext cx="4024001" cy="2985433"/>
              </a:xfrm>
              <a:prstGeom prst="rect">
                <a:avLst/>
              </a:prstGeom>
              <a:blipFill>
                <a:blip r:embed="rId4"/>
                <a:stretch>
                  <a:fillRect l="-3030" t="-2249" r="-909" b="-5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D621528-0EEC-435C-826F-421D1EB18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298" y="1747178"/>
            <a:ext cx="4833644" cy="9000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08BCFB-B493-4243-AD89-642F1BDE52C3}"/>
              </a:ext>
            </a:extLst>
          </p:cNvPr>
          <p:cNvGrpSpPr/>
          <p:nvPr/>
        </p:nvGrpSpPr>
        <p:grpSpPr>
          <a:xfrm>
            <a:off x="1674379" y="1675032"/>
            <a:ext cx="3301481" cy="4617182"/>
            <a:chOff x="1674379" y="1675032"/>
            <a:chExt cx="3301481" cy="4617182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5FB0123-F952-4378-9581-6DF4DC10850C}"/>
                </a:ext>
              </a:extLst>
            </p:cNvPr>
            <p:cNvSpPr/>
            <p:nvPr/>
          </p:nvSpPr>
          <p:spPr>
            <a:xfrm>
              <a:off x="3139440" y="2286000"/>
              <a:ext cx="441960" cy="44958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25B5CD99-CA6C-497F-81CE-1C02444C9172}"/>
                </a:ext>
              </a:extLst>
            </p:cNvPr>
            <p:cNvSpPr/>
            <p:nvPr/>
          </p:nvSpPr>
          <p:spPr>
            <a:xfrm>
              <a:off x="4533900" y="5036820"/>
              <a:ext cx="441960" cy="44958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FF8EEA6B-6304-4937-ACA2-186ED0012B1C}"/>
                </a:ext>
              </a:extLst>
            </p:cNvPr>
            <p:cNvSpPr/>
            <p:nvPr/>
          </p:nvSpPr>
          <p:spPr>
            <a:xfrm>
              <a:off x="1775460" y="5033010"/>
              <a:ext cx="441960" cy="44958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9B90D1F9-41DD-44DD-889F-D5F9A083C570}"/>
                </a:ext>
              </a:extLst>
            </p:cNvPr>
            <p:cNvSpPr/>
            <p:nvPr/>
          </p:nvSpPr>
          <p:spPr>
            <a:xfrm>
              <a:off x="3619500" y="5033010"/>
              <a:ext cx="441960" cy="44958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15B1F1DB-5E26-443C-9E7E-FB7CF532E1AB}"/>
                </a:ext>
              </a:extLst>
            </p:cNvPr>
            <p:cNvSpPr/>
            <p:nvPr/>
          </p:nvSpPr>
          <p:spPr>
            <a:xfrm>
              <a:off x="2667000" y="5033010"/>
              <a:ext cx="441960" cy="44958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3B48A87-168D-4349-A690-C7329A560694}"/>
                </a:ext>
              </a:extLst>
            </p:cNvPr>
            <p:cNvSpPr/>
            <p:nvPr/>
          </p:nvSpPr>
          <p:spPr>
            <a:xfrm>
              <a:off x="2202180" y="3537586"/>
              <a:ext cx="441960" cy="44958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D2AAFACD-644E-4AE6-9E01-2AE9A6FFFEBD}"/>
                </a:ext>
              </a:extLst>
            </p:cNvPr>
            <p:cNvSpPr/>
            <p:nvPr/>
          </p:nvSpPr>
          <p:spPr>
            <a:xfrm>
              <a:off x="4038600" y="3553778"/>
              <a:ext cx="441960" cy="44958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4DE70F-BB9B-4C51-AFD3-CD8F095D88DA}"/>
                </a:ext>
              </a:extLst>
            </p:cNvPr>
            <p:cNvCxnSpPr>
              <a:stCxn id="8" idx="4"/>
              <a:endCxn id="18" idx="0"/>
            </p:cNvCxnSpPr>
            <p:nvPr/>
          </p:nvCxnSpPr>
          <p:spPr>
            <a:xfrm flipH="1">
              <a:off x="2423160" y="2735580"/>
              <a:ext cx="937260" cy="80200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132B8B-8FF9-45F9-A9FB-5E2ABCAA8248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>
              <a:off x="3360420" y="2735580"/>
              <a:ext cx="899160" cy="81819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4F619E-54B8-4615-ABEB-DD996C115B79}"/>
                </a:ext>
              </a:extLst>
            </p:cNvPr>
            <p:cNvCxnSpPr>
              <a:stCxn id="18" idx="4"/>
              <a:endCxn id="12" idx="0"/>
            </p:cNvCxnSpPr>
            <p:nvPr/>
          </p:nvCxnSpPr>
          <p:spPr>
            <a:xfrm flipH="1">
              <a:off x="1996440" y="3987166"/>
              <a:ext cx="426720" cy="104584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943C28-076B-4292-8B90-6E7193A23237}"/>
                </a:ext>
              </a:extLst>
            </p:cNvPr>
            <p:cNvCxnSpPr>
              <a:stCxn id="18" idx="4"/>
              <a:endCxn id="16" idx="0"/>
            </p:cNvCxnSpPr>
            <p:nvPr/>
          </p:nvCxnSpPr>
          <p:spPr>
            <a:xfrm>
              <a:off x="2423160" y="3987166"/>
              <a:ext cx="464820" cy="104584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2AC5AE-27C2-4909-A435-7A8F3A14C90C}"/>
                </a:ext>
              </a:extLst>
            </p:cNvPr>
            <p:cNvCxnSpPr>
              <a:stCxn id="20" idx="4"/>
              <a:endCxn id="10" idx="0"/>
            </p:cNvCxnSpPr>
            <p:nvPr/>
          </p:nvCxnSpPr>
          <p:spPr>
            <a:xfrm>
              <a:off x="4259580" y="4003358"/>
              <a:ext cx="495300" cy="103346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EC1F3F-BD8A-4ECB-839F-99A8C00BE3E8}"/>
                </a:ext>
              </a:extLst>
            </p:cNvPr>
            <p:cNvCxnSpPr>
              <a:stCxn id="20" idx="4"/>
              <a:endCxn id="14" idx="0"/>
            </p:cNvCxnSpPr>
            <p:nvPr/>
          </p:nvCxnSpPr>
          <p:spPr>
            <a:xfrm flipH="1">
              <a:off x="3840480" y="4003358"/>
              <a:ext cx="419100" cy="102965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B6E01E-D8B1-4027-9E52-6525E50FCA49}"/>
                    </a:ext>
                  </a:extLst>
                </p:cNvPr>
                <p:cNvSpPr txBox="1"/>
                <p:nvPr/>
              </p:nvSpPr>
              <p:spPr>
                <a:xfrm>
                  <a:off x="1804175" y="4314706"/>
                  <a:ext cx="31716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/>
                    <a:t>4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B6E01E-D8B1-4027-9E52-6525E50FC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175" y="4314706"/>
                  <a:ext cx="317168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134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8FEC16-6FC3-4D43-B113-D0E21580D996}"/>
                </a:ext>
              </a:extLst>
            </p:cNvPr>
            <p:cNvSpPr txBox="1"/>
            <p:nvPr/>
          </p:nvSpPr>
          <p:spPr>
            <a:xfrm>
              <a:off x="2659381" y="3560566"/>
              <a:ext cx="1394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6"/>
                  </a:solidFill>
                </a:rPr>
                <a:t>S’</a:t>
              </a:r>
              <a:r>
                <a:rPr lang="en-US">
                  <a:solidFill>
                    <a:schemeClr val="accent6"/>
                  </a:solidFill>
                </a:rPr>
                <a:t>1              S’2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B9304C-6764-4B3C-A8F2-DFB0E5831FED}"/>
                </a:ext>
              </a:extLst>
            </p:cNvPr>
            <p:cNvSpPr txBox="1"/>
            <p:nvPr/>
          </p:nvSpPr>
          <p:spPr>
            <a:xfrm>
              <a:off x="2728066" y="2720698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p1              p2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657FEB-FDD0-467D-B433-F883DF3C9202}"/>
                </a:ext>
              </a:extLst>
            </p:cNvPr>
            <p:cNvSpPr txBox="1"/>
            <p:nvPr/>
          </p:nvSpPr>
          <p:spPr>
            <a:xfrm>
              <a:off x="2849880" y="2202180"/>
              <a:ext cx="108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</a:rPr>
                <a:t>a             R</a:t>
              </a:r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E625D-9DAF-413B-B4B2-86A5B4847EF6}"/>
                </a:ext>
              </a:extLst>
            </p:cNvPr>
            <p:cNvSpPr txBox="1"/>
            <p:nvPr/>
          </p:nvSpPr>
          <p:spPr>
            <a:xfrm>
              <a:off x="1674379" y="5539740"/>
              <a:ext cx="3301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a’1             a’2               a’3               a’4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E11B09-42A6-4F50-98B8-1D526F20260A}"/>
                    </a:ext>
                  </a:extLst>
                </p:cNvPr>
                <p:cNvSpPr txBox="1"/>
                <p:nvPr/>
              </p:nvSpPr>
              <p:spPr>
                <a:xfrm>
                  <a:off x="3139440" y="1675032"/>
                  <a:ext cx="46279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E11B09-42A6-4F50-98B8-1D526F20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440" y="1675032"/>
                  <a:ext cx="46279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F1378-BB51-4482-BC90-46BD94506840}"/>
                </a:ext>
              </a:extLst>
            </p:cNvPr>
            <p:cNvSpPr txBox="1"/>
            <p:nvPr/>
          </p:nvSpPr>
          <p:spPr>
            <a:xfrm>
              <a:off x="1749206" y="5922882"/>
              <a:ext cx="3190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q1            q2                  q3               q4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4DC33D-4F39-45ED-AD34-4D4BBFCCC78C}"/>
                  </a:ext>
                </a:extLst>
              </p14:cNvPr>
              <p14:cNvContentPartPr/>
              <p14:nvPr/>
            </p14:nvContentPartPr>
            <p14:xfrm>
              <a:off x="1317476" y="4830485"/>
              <a:ext cx="2016360" cy="75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4DC33D-4F39-45ED-AD34-4D4BBFCCC7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8478" y="4821485"/>
                <a:ext cx="2033997" cy="77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0AD58FD-6AC8-45DC-9B30-9F8B93B89797}"/>
              </a:ext>
            </a:extLst>
          </p:cNvPr>
          <p:cNvGrpSpPr/>
          <p:nvPr/>
        </p:nvGrpSpPr>
        <p:grpSpPr>
          <a:xfrm>
            <a:off x="2556236" y="3977645"/>
            <a:ext cx="588600" cy="1315440"/>
            <a:chOff x="2556236" y="3977645"/>
            <a:chExt cx="588600" cy="13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7AE22D-B2D9-4766-8193-B843EF327380}"/>
                    </a:ext>
                  </a:extLst>
                </p14:cNvPr>
                <p14:cNvContentPartPr/>
                <p14:nvPr/>
              </p14:nvContentPartPr>
              <p14:xfrm>
                <a:off x="2580356" y="3990605"/>
                <a:ext cx="564480" cy="1302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7AE22D-B2D9-4766-8193-B843EF3273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1356" y="3981605"/>
                  <a:ext cx="58212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8A592D-5CC7-4411-ACE0-B062B3C785F5}"/>
                    </a:ext>
                  </a:extLst>
                </p14:cNvPr>
                <p14:cNvContentPartPr/>
                <p14:nvPr/>
              </p14:nvContentPartPr>
              <p14:xfrm>
                <a:off x="2556236" y="3984485"/>
                <a:ext cx="20520" cy="139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8A592D-5CC7-4411-ACE0-B062B3C785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7236" y="3975485"/>
                  <a:ext cx="3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2448DD-2602-46DF-A6BF-61D6C5CC36AE}"/>
                    </a:ext>
                  </a:extLst>
                </p14:cNvPr>
                <p14:cNvContentPartPr/>
                <p14:nvPr/>
              </p14:nvContentPartPr>
              <p14:xfrm>
                <a:off x="2562716" y="3977645"/>
                <a:ext cx="183240" cy="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2448DD-2602-46DF-A6BF-61D6C5CC36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3716" y="3968645"/>
                  <a:ext cx="2008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6E61DF-C3F9-48AA-AF93-BA4DA8D54114}"/>
              </a:ext>
            </a:extLst>
          </p:cNvPr>
          <p:cNvGrpSpPr/>
          <p:nvPr/>
        </p:nvGrpSpPr>
        <p:grpSpPr>
          <a:xfrm>
            <a:off x="3449756" y="3830045"/>
            <a:ext cx="1893240" cy="1858320"/>
            <a:chOff x="3449756" y="3830045"/>
            <a:chExt cx="1893240" cy="18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6CEB0D-45DE-4C2E-9935-5F13FF1FD5B5}"/>
                    </a:ext>
                  </a:extLst>
                </p14:cNvPr>
                <p14:cNvContentPartPr/>
                <p14:nvPr/>
              </p14:nvContentPartPr>
              <p14:xfrm>
                <a:off x="3449756" y="4681085"/>
                <a:ext cx="1893240" cy="100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6CEB0D-45DE-4C2E-9935-5F13FF1FD5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0756" y="4672085"/>
                  <a:ext cx="191088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3B0A04-7767-481E-A471-7FD9AF8B9259}"/>
                    </a:ext>
                  </a:extLst>
                </p14:cNvPr>
                <p14:cNvContentPartPr/>
                <p14:nvPr/>
              </p14:nvContentPartPr>
              <p14:xfrm>
                <a:off x="3551636" y="3850565"/>
                <a:ext cx="483840" cy="138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3B0A04-7767-481E-A471-7FD9AF8B92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42636" y="3841567"/>
                  <a:ext cx="501480" cy="1400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52C7FF-6FE1-457A-B574-624740754CD4}"/>
                    </a:ext>
                  </a:extLst>
                </p14:cNvPr>
                <p14:cNvContentPartPr/>
                <p14:nvPr/>
              </p14:nvContentPartPr>
              <p14:xfrm>
                <a:off x="3917756" y="3830045"/>
                <a:ext cx="134640" cy="17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52C7FF-6FE1-457A-B574-624740754C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8756" y="3821026"/>
                  <a:ext cx="152280" cy="19263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C65D77-A029-472C-BD37-71FD7D59C4FD}"/>
              </a:ext>
            </a:extLst>
          </p:cNvPr>
          <p:cNvGrpSpPr/>
          <p:nvPr/>
        </p:nvGrpSpPr>
        <p:grpSpPr>
          <a:xfrm>
            <a:off x="2302076" y="2629445"/>
            <a:ext cx="739800" cy="1015200"/>
            <a:chOff x="2302076" y="2629445"/>
            <a:chExt cx="739800" cy="10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E39F3E-A323-42C1-8392-CEA8AE02F54E}"/>
                    </a:ext>
                  </a:extLst>
                </p14:cNvPr>
                <p14:cNvContentPartPr/>
                <p14:nvPr/>
              </p14:nvContentPartPr>
              <p14:xfrm>
                <a:off x="2302076" y="2687765"/>
                <a:ext cx="713520" cy="95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E39F3E-A323-42C1-8392-CEA8AE02F5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3081" y="2678765"/>
                  <a:ext cx="731151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2E0A135-DA07-4355-A460-618C34077F49}"/>
                    </a:ext>
                  </a:extLst>
                </p14:cNvPr>
                <p14:cNvContentPartPr/>
                <p14:nvPr/>
              </p14:nvContentPartPr>
              <p14:xfrm>
                <a:off x="2856476" y="2629445"/>
                <a:ext cx="185400" cy="13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2E0A135-DA07-4355-A460-618C34077F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7476" y="2620468"/>
                  <a:ext cx="203040" cy="1551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F474F8-C1CE-4990-B895-369794A10B2B}"/>
              </a:ext>
            </a:extLst>
          </p:cNvPr>
          <p:cNvGrpSpPr/>
          <p:nvPr/>
        </p:nvGrpSpPr>
        <p:grpSpPr>
          <a:xfrm>
            <a:off x="3710756" y="2526125"/>
            <a:ext cx="815760" cy="1178280"/>
            <a:chOff x="3710756" y="2526125"/>
            <a:chExt cx="815760" cy="11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4989AB-6CED-4581-AB22-BB6FA0AEC8FC}"/>
                    </a:ext>
                  </a:extLst>
                </p14:cNvPr>
                <p14:cNvContentPartPr/>
                <p14:nvPr/>
              </p14:nvContentPartPr>
              <p14:xfrm>
                <a:off x="3717596" y="2615765"/>
                <a:ext cx="808920" cy="108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4989AB-6CED-4581-AB22-BB6FA0AEC8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08596" y="2606765"/>
                  <a:ext cx="8265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0A92A9-ABC8-48E1-8B93-84E516CD1CE8}"/>
                    </a:ext>
                  </a:extLst>
                </p14:cNvPr>
                <p14:cNvContentPartPr/>
                <p14:nvPr/>
              </p14:nvContentPartPr>
              <p14:xfrm>
                <a:off x="3710756" y="2596325"/>
                <a:ext cx="30240" cy="10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0A92A9-ABC8-48E1-8B93-84E516CD1C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1756" y="2587325"/>
                  <a:ext cx="47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7B9D47D-F77C-4DFA-93DC-E1B84E14084D}"/>
                    </a:ext>
                  </a:extLst>
                </p14:cNvPr>
                <p14:cNvContentPartPr/>
                <p14:nvPr/>
              </p14:nvContentPartPr>
              <p14:xfrm>
                <a:off x="3724076" y="2526125"/>
                <a:ext cx="204120" cy="77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B9D47D-F77C-4DFA-93DC-E1B84E1408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5076" y="2517125"/>
                  <a:ext cx="221760" cy="9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最优动作价值函数值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/>
                  <a:t>结果</a:t>
                </a:r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BEC8-22DB-4B35-B0CC-D88A505E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480" y="1825625"/>
            <a:ext cx="46482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从</a:t>
            </a:r>
            <a:r>
              <a:rPr lang="en-US" altLang="zh-CN"/>
              <a:t>S0</a:t>
            </a:r>
            <a:r>
              <a:rPr lang="zh-CN" altLang="en-US"/>
              <a:t>开始</a:t>
            </a:r>
            <a:endParaRPr lang="en-US" altLang="zh-CN"/>
          </a:p>
          <a:p>
            <a:pPr lvl="1"/>
            <a:r>
              <a:rPr lang="en-US" altLang="zh-CN"/>
              <a:t>A-00-01 = 7.8</a:t>
            </a:r>
          </a:p>
          <a:p>
            <a:pPr lvl="1"/>
            <a:r>
              <a:rPr lang="en-US" altLang="zh-CN"/>
              <a:t>A-00-04 = 8.2</a:t>
            </a:r>
          </a:p>
          <a:p>
            <a:pPr lvl="1"/>
            <a:r>
              <a:rPr lang="zh-CN" altLang="en-US"/>
              <a:t>选择</a:t>
            </a:r>
            <a:r>
              <a:rPr lang="en-US" altLang="zh-CN"/>
              <a:t>A-00-04</a:t>
            </a:r>
          </a:p>
          <a:p>
            <a:r>
              <a:rPr lang="zh-CN" altLang="en-US"/>
              <a:t>到达</a:t>
            </a:r>
            <a:r>
              <a:rPr lang="en-US" altLang="zh-CN"/>
              <a:t>S4</a:t>
            </a:r>
          </a:p>
          <a:p>
            <a:pPr lvl="1"/>
            <a:r>
              <a:rPr lang="zh-CN" altLang="en-US"/>
              <a:t>因为</a:t>
            </a:r>
            <a:r>
              <a:rPr lang="en-US" altLang="zh-CN"/>
              <a:t>A-04-05=9.5</a:t>
            </a:r>
            <a:r>
              <a:rPr lang="zh-CN" altLang="en-US"/>
              <a:t>最大</a:t>
            </a:r>
            <a:endParaRPr lang="en-US" altLang="zh-CN"/>
          </a:p>
          <a:p>
            <a:r>
              <a:rPr lang="zh-CN" altLang="en-US"/>
              <a:t>到达</a:t>
            </a:r>
            <a:r>
              <a:rPr lang="en-US" altLang="zh-CN"/>
              <a:t>S5</a:t>
            </a:r>
          </a:p>
          <a:p>
            <a:pPr lvl="1"/>
            <a:r>
              <a:rPr lang="zh-CN" altLang="en-US"/>
              <a:t>因为</a:t>
            </a:r>
            <a:r>
              <a:rPr lang="en-US" altLang="zh-CN"/>
              <a:t>A-05-06=14.11</a:t>
            </a:r>
            <a:r>
              <a:rPr lang="zh-CN" altLang="en-US"/>
              <a:t>最大</a:t>
            </a:r>
            <a:endParaRPr lang="en-US" altLang="zh-CN"/>
          </a:p>
          <a:p>
            <a:r>
              <a:rPr lang="zh-CN" altLang="en-US"/>
              <a:t>到达</a:t>
            </a:r>
            <a:r>
              <a:rPr lang="en-US" altLang="zh-CN"/>
              <a:t>S6</a:t>
            </a:r>
          </a:p>
          <a:p>
            <a:r>
              <a:rPr lang="en-US" altLang="zh-CN"/>
              <a:t>……</a:t>
            </a:r>
          </a:p>
          <a:p>
            <a:r>
              <a:rPr lang="zh-CN" altLang="en-US"/>
              <a:t>到达</a:t>
            </a:r>
            <a:r>
              <a:rPr lang="en-US" altLang="zh-CN"/>
              <a:t>S15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E0B3B-A168-464D-A284-7A78A3056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571560"/>
              </p:ext>
            </p:extLst>
          </p:nvPr>
        </p:nvGraphicFramePr>
        <p:xfrm>
          <a:off x="1251550" y="1786573"/>
          <a:ext cx="4294720" cy="4323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3680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080906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r>
                        <a:rPr lang="en-US"/>
                        <a:t>0</a:t>
                      </a:r>
                    </a:p>
                    <a:p>
                      <a:pPr algn="r"/>
                      <a:r>
                        <a:rPr lang="en-US" altLang="zh-CN" sz="2000"/>
                        <a:t>7.8</a:t>
                      </a:r>
                    </a:p>
                    <a:p>
                      <a:pPr algn="l"/>
                      <a:r>
                        <a:rPr lang="en-US" altLang="zh-CN" sz="2000"/>
                        <a:t>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r>
                        <a:rPr lang="en-US"/>
                        <a:t>3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S8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S9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S11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S12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/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S13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S14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65A12-3EA5-49DD-84F5-6220B5433A22}"/>
              </a:ext>
            </a:extLst>
          </p:cNvPr>
          <p:cNvCxnSpPr/>
          <p:nvPr/>
        </p:nvCxnSpPr>
        <p:spPr>
          <a:xfrm>
            <a:off x="1821180" y="2339340"/>
            <a:ext cx="80772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EE845-A139-45C6-8A8B-D6B712BBD983}"/>
              </a:ext>
            </a:extLst>
          </p:cNvPr>
          <p:cNvCxnSpPr>
            <a:cxnSpLocks/>
          </p:cNvCxnSpPr>
          <p:nvPr/>
        </p:nvCxnSpPr>
        <p:spPr>
          <a:xfrm>
            <a:off x="1775460" y="2339340"/>
            <a:ext cx="0" cy="7772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504999-7210-48A0-9113-A1811B21E0C8}"/>
              </a:ext>
            </a:extLst>
          </p:cNvPr>
          <p:cNvSpPr txBox="1"/>
          <p:nvPr/>
        </p:nvSpPr>
        <p:spPr>
          <a:xfrm>
            <a:off x="1993513" y="307653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64694F-E55B-4617-90FE-2C5A3F387D54}"/>
              </a:ext>
            </a:extLst>
          </p:cNvPr>
          <p:cNvCxnSpPr>
            <a:cxnSpLocks/>
          </p:cNvCxnSpPr>
          <p:nvPr/>
        </p:nvCxnSpPr>
        <p:spPr>
          <a:xfrm>
            <a:off x="1933392" y="3440192"/>
            <a:ext cx="647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9E9E49-8989-47C0-A3C1-6BCBC2578B9B}"/>
              </a:ext>
            </a:extLst>
          </p:cNvPr>
          <p:cNvCxnSpPr>
            <a:cxnSpLocks/>
          </p:cNvCxnSpPr>
          <p:nvPr/>
        </p:nvCxnSpPr>
        <p:spPr>
          <a:xfrm flipV="1">
            <a:off x="1988820" y="2506980"/>
            <a:ext cx="0" cy="62484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2AD1DD-D836-4EAB-ADC5-E63C3209C420}"/>
              </a:ext>
            </a:extLst>
          </p:cNvPr>
          <p:cNvSpPr txBox="1"/>
          <p:nvPr/>
        </p:nvSpPr>
        <p:spPr>
          <a:xfrm>
            <a:off x="1820613" y="26999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8.2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9DFA53-5CD3-4467-9257-476F320754C1}"/>
              </a:ext>
            </a:extLst>
          </p:cNvPr>
          <p:cNvCxnSpPr>
            <a:cxnSpLocks/>
          </p:cNvCxnSpPr>
          <p:nvPr/>
        </p:nvCxnSpPr>
        <p:spPr>
          <a:xfrm>
            <a:off x="3083769" y="3429000"/>
            <a:ext cx="647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31A278-90E6-4C12-9635-AF31BE51A68A}"/>
              </a:ext>
            </a:extLst>
          </p:cNvPr>
          <p:cNvCxnSpPr>
            <a:cxnSpLocks/>
          </p:cNvCxnSpPr>
          <p:nvPr/>
        </p:nvCxnSpPr>
        <p:spPr>
          <a:xfrm flipV="1">
            <a:off x="2923749" y="2659380"/>
            <a:ext cx="0" cy="47244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678665-8F49-4FB3-BE99-4EAE5AC455BB}"/>
              </a:ext>
            </a:extLst>
          </p:cNvPr>
          <p:cNvCxnSpPr>
            <a:cxnSpLocks/>
          </p:cNvCxnSpPr>
          <p:nvPr/>
        </p:nvCxnSpPr>
        <p:spPr>
          <a:xfrm>
            <a:off x="2832309" y="3757454"/>
            <a:ext cx="0" cy="4495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C6F1B2-6111-4D20-A5ED-C2465A72B546}"/>
              </a:ext>
            </a:extLst>
          </p:cNvPr>
          <p:cNvCxnSpPr>
            <a:cxnSpLocks/>
          </p:cNvCxnSpPr>
          <p:nvPr/>
        </p:nvCxnSpPr>
        <p:spPr>
          <a:xfrm flipH="1">
            <a:off x="2087880" y="3566160"/>
            <a:ext cx="447249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C7A578-338A-422C-9266-E7FCD40A08B3}"/>
              </a:ext>
            </a:extLst>
          </p:cNvPr>
          <p:cNvSpPr txBox="1"/>
          <p:nvPr/>
        </p:nvSpPr>
        <p:spPr>
          <a:xfrm>
            <a:off x="2007918" y="3520441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9.6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4E0BC7-F409-48E7-8B64-086E350565A2}"/>
              </a:ext>
            </a:extLst>
          </p:cNvPr>
          <p:cNvSpPr txBox="1"/>
          <p:nvPr/>
        </p:nvSpPr>
        <p:spPr>
          <a:xfrm>
            <a:off x="2621422" y="27398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8.6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651649-38D8-49DE-98E1-3A007EFD7CEC}"/>
              </a:ext>
            </a:extLst>
          </p:cNvPr>
          <p:cNvSpPr txBox="1"/>
          <p:nvPr/>
        </p:nvSpPr>
        <p:spPr>
          <a:xfrm>
            <a:off x="2686292" y="369846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14.06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BA148D-832C-40D8-AD37-1190DFCCC204}"/>
              </a:ext>
            </a:extLst>
          </p:cNvPr>
          <p:cNvSpPr txBox="1"/>
          <p:nvPr/>
        </p:nvSpPr>
        <p:spPr>
          <a:xfrm>
            <a:off x="2943490" y="307086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14.11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5452C9-A8F1-48D5-9E22-DAEC9230854A}"/>
              </a:ext>
            </a:extLst>
          </p:cNvPr>
          <p:cNvCxnSpPr>
            <a:cxnSpLocks/>
          </p:cNvCxnSpPr>
          <p:nvPr/>
        </p:nvCxnSpPr>
        <p:spPr>
          <a:xfrm>
            <a:off x="4083076" y="3394164"/>
            <a:ext cx="647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342634-DAEC-499C-9BEA-FA1B08A66B35}"/>
              </a:ext>
            </a:extLst>
          </p:cNvPr>
          <p:cNvSpPr txBox="1"/>
          <p:nvPr/>
        </p:nvSpPr>
        <p:spPr>
          <a:xfrm>
            <a:off x="4076599" y="2989876"/>
            <a:ext cx="54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17.7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2D592C-AD26-4AB6-868A-D6374374F21F}"/>
              </a:ext>
            </a:extLst>
          </p:cNvPr>
          <p:cNvCxnSpPr>
            <a:cxnSpLocks/>
          </p:cNvCxnSpPr>
          <p:nvPr/>
        </p:nvCxnSpPr>
        <p:spPr>
          <a:xfrm>
            <a:off x="4964920" y="3711337"/>
            <a:ext cx="989" cy="418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4867130-9C91-4D22-B69F-CC3F2AC8B717}"/>
              </a:ext>
            </a:extLst>
          </p:cNvPr>
          <p:cNvSpPr txBox="1"/>
          <p:nvPr/>
        </p:nvSpPr>
        <p:spPr>
          <a:xfrm>
            <a:off x="4477595" y="36555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32.4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5B6C9A-1146-41DE-8AB7-30CD8D07B161}"/>
              </a:ext>
            </a:extLst>
          </p:cNvPr>
          <p:cNvCxnSpPr>
            <a:cxnSpLocks/>
          </p:cNvCxnSpPr>
          <p:nvPr/>
        </p:nvCxnSpPr>
        <p:spPr>
          <a:xfrm>
            <a:off x="4949680" y="4839097"/>
            <a:ext cx="989" cy="418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42517D3-B44C-431A-94C6-E42ABDBD5809}"/>
              </a:ext>
            </a:extLst>
          </p:cNvPr>
          <p:cNvSpPr txBox="1"/>
          <p:nvPr/>
        </p:nvSpPr>
        <p:spPr>
          <a:xfrm>
            <a:off x="4862951" y="47481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39.6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9B0D31-6458-49AE-9564-C89E4A4CF223}"/>
              </a:ext>
            </a:extLst>
          </p:cNvPr>
          <p:cNvSpPr txBox="1"/>
          <p:nvPr/>
        </p:nvSpPr>
        <p:spPr>
          <a:xfrm>
            <a:off x="5025630" y="27025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21.1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8876AA-2A17-46F1-9CB4-E689C30D9767}"/>
              </a:ext>
            </a:extLst>
          </p:cNvPr>
          <p:cNvCxnSpPr>
            <a:cxnSpLocks/>
          </p:cNvCxnSpPr>
          <p:nvPr/>
        </p:nvCxnSpPr>
        <p:spPr>
          <a:xfrm flipV="1">
            <a:off x="5049729" y="2659380"/>
            <a:ext cx="0" cy="47244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205CA8-A0D9-4BA1-A2E8-318AC78D70B9}"/>
              </a:ext>
            </a:extLst>
          </p:cNvPr>
          <p:cNvCxnSpPr>
            <a:cxnSpLocks/>
          </p:cNvCxnSpPr>
          <p:nvPr/>
        </p:nvCxnSpPr>
        <p:spPr>
          <a:xfrm>
            <a:off x="1820613" y="3757454"/>
            <a:ext cx="0" cy="4495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3A5CE7-1A34-49E1-9C2A-FDD76F6030AA}"/>
              </a:ext>
            </a:extLst>
          </p:cNvPr>
          <p:cNvSpPr txBox="1"/>
          <p:nvPr/>
        </p:nvSpPr>
        <p:spPr>
          <a:xfrm>
            <a:off x="1280279" y="363812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-3.9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9A7D8-1561-475B-A3B3-6E90C5FF1A90}"/>
              </a:ext>
            </a:extLst>
          </p:cNvPr>
          <p:cNvCxnSpPr>
            <a:cxnSpLocks/>
          </p:cNvCxnSpPr>
          <p:nvPr/>
        </p:nvCxnSpPr>
        <p:spPr>
          <a:xfrm flipV="1">
            <a:off x="3913260" y="2585354"/>
            <a:ext cx="0" cy="47244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205269-B05A-4430-87B6-651D64FFA274}"/>
              </a:ext>
            </a:extLst>
          </p:cNvPr>
          <p:cNvSpPr txBox="1"/>
          <p:nvPr/>
        </p:nvSpPr>
        <p:spPr>
          <a:xfrm>
            <a:off x="3806074" y="274428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-1.8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24733-FF99-42FB-B2D1-7931162DFAAE}"/>
              </a:ext>
            </a:extLst>
          </p:cNvPr>
          <p:cNvCxnSpPr>
            <a:cxnSpLocks/>
          </p:cNvCxnSpPr>
          <p:nvPr/>
        </p:nvCxnSpPr>
        <p:spPr>
          <a:xfrm>
            <a:off x="3939381" y="3736022"/>
            <a:ext cx="0" cy="44749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7E5E96-B831-4C37-AFFF-5289223F05C6}"/>
              </a:ext>
            </a:extLst>
          </p:cNvPr>
          <p:cNvSpPr txBox="1"/>
          <p:nvPr/>
        </p:nvSpPr>
        <p:spPr>
          <a:xfrm>
            <a:off x="3835542" y="370258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-1.8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9C29B-20E5-459C-BDB6-4AC943C8846B}"/>
              </a:ext>
            </a:extLst>
          </p:cNvPr>
          <p:cNvSpPr txBox="1"/>
          <p:nvPr/>
        </p:nvSpPr>
        <p:spPr>
          <a:xfrm>
            <a:off x="3320882" y="350925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FB401-AF4D-455A-A286-A767B57A0D2F}"/>
              </a:ext>
            </a:extLst>
          </p:cNvPr>
          <p:cNvCxnSpPr>
            <a:cxnSpLocks/>
          </p:cNvCxnSpPr>
          <p:nvPr/>
        </p:nvCxnSpPr>
        <p:spPr>
          <a:xfrm flipH="1">
            <a:off x="3051900" y="3554187"/>
            <a:ext cx="617515" cy="1197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A8A929-EEC5-449B-92F6-518F483A6515}"/>
              </a:ext>
            </a:extLst>
          </p:cNvPr>
          <p:cNvCxnSpPr>
            <a:cxnSpLocks/>
          </p:cNvCxnSpPr>
          <p:nvPr/>
        </p:nvCxnSpPr>
        <p:spPr>
          <a:xfrm flipV="1">
            <a:off x="5132458" y="3673928"/>
            <a:ext cx="0" cy="47244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88E6AE-3CFC-4E57-A5E5-800C8D40C8A8}"/>
              </a:ext>
            </a:extLst>
          </p:cNvPr>
          <p:cNvSpPr txBox="1"/>
          <p:nvPr/>
        </p:nvSpPr>
        <p:spPr>
          <a:xfrm>
            <a:off x="5085703" y="3800552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22.1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8E0B9-5C02-49AC-9E87-B65C01DF2DB0}"/>
              </a:ext>
            </a:extLst>
          </p:cNvPr>
          <p:cNvCxnSpPr>
            <a:cxnSpLocks/>
          </p:cNvCxnSpPr>
          <p:nvPr/>
        </p:nvCxnSpPr>
        <p:spPr>
          <a:xfrm flipH="1">
            <a:off x="4243019" y="4442460"/>
            <a:ext cx="480139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2ECA73-9ED6-41FB-86EB-7FCEC51FC9E3}"/>
              </a:ext>
            </a:extLst>
          </p:cNvPr>
          <p:cNvSpPr txBox="1"/>
          <p:nvPr/>
        </p:nvSpPr>
        <p:spPr>
          <a:xfrm>
            <a:off x="4231504" y="449930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281751-F76F-48DB-B438-0ADD1CEBE884}"/>
              </a:ext>
            </a:extLst>
          </p:cNvPr>
          <p:cNvCxnSpPr>
            <a:cxnSpLocks/>
          </p:cNvCxnSpPr>
          <p:nvPr/>
        </p:nvCxnSpPr>
        <p:spPr>
          <a:xfrm flipH="1">
            <a:off x="4243019" y="3493228"/>
            <a:ext cx="593348" cy="1602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3379B1-542C-4805-B666-EC88271203BB}"/>
              </a:ext>
            </a:extLst>
          </p:cNvPr>
          <p:cNvSpPr txBox="1"/>
          <p:nvPr/>
        </p:nvSpPr>
        <p:spPr>
          <a:xfrm>
            <a:off x="4348902" y="3377449"/>
            <a:ext cx="5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20.4</a:t>
            </a:r>
          </a:p>
        </p:txBody>
      </p:sp>
    </p:spTree>
    <p:extLst>
      <p:ext uri="{BB962C8B-B14F-4D97-AF65-F5344CB8AC3E}">
        <p14:creationId xmlns:p14="http://schemas.microsoft.com/office/powerpoint/2010/main" val="20501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6" grpId="0"/>
      <p:bldP spid="37" grpId="0"/>
      <p:bldP spid="38" grpId="0"/>
      <p:bldP spid="39" grpId="0"/>
      <p:bldP spid="43" grpId="0"/>
      <p:bldP spid="47" grpId="0"/>
      <p:bldP spid="52" grpId="0"/>
      <p:bldP spid="53" grpId="0"/>
      <p:bldP spid="6" grpId="0"/>
      <p:bldP spid="9" grpId="0"/>
      <p:bldP spid="13" grpId="0"/>
      <p:bldP spid="15" grpId="0"/>
      <p:bldP spid="22" grpId="0"/>
      <p:bldP spid="29" grpId="0"/>
      <p:bldP spid="5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比较不同风险下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/>
                  <a:t>的结果</a:t>
                </a:r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FD2A97-5A97-4111-8124-ECD476669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BEC8-22DB-4B35-B0CC-D88A505E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41" y="1772716"/>
            <a:ext cx="4648200" cy="4351338"/>
          </a:xfrm>
        </p:spPr>
        <p:txBody>
          <a:bodyPr>
            <a:normAutofit/>
          </a:bodyPr>
          <a:lstStyle/>
          <a:p>
            <a:r>
              <a:rPr lang="en-US" altLang="zh-CN" sz="2400">
                <a:solidFill>
                  <a:schemeClr val="accent6"/>
                </a:solidFill>
              </a:rPr>
              <a:t>Front=0.7,</a:t>
            </a:r>
            <a:r>
              <a:rPr lang="zh-CN" altLang="en-US" sz="2400">
                <a:solidFill>
                  <a:schemeClr val="accent6"/>
                </a:solidFill>
              </a:rPr>
              <a:t> </a:t>
            </a:r>
            <a:r>
              <a:rPr lang="en-US" altLang="zh-CN" sz="2400">
                <a:solidFill>
                  <a:schemeClr val="accent6"/>
                </a:solidFill>
              </a:rPr>
              <a:t>Left=0.2,</a:t>
            </a:r>
            <a:r>
              <a:rPr lang="zh-CN" altLang="en-US" sz="2400">
                <a:solidFill>
                  <a:schemeClr val="accent6"/>
                </a:solidFill>
              </a:rPr>
              <a:t> </a:t>
            </a:r>
            <a:r>
              <a:rPr lang="en-US" altLang="zh-CN" sz="2400">
                <a:solidFill>
                  <a:schemeClr val="accent6"/>
                </a:solidFill>
              </a:rPr>
              <a:t>Right=0.1</a:t>
            </a:r>
          </a:p>
          <a:p>
            <a:pPr lvl="1"/>
            <a:r>
              <a:rPr lang="zh-CN" altLang="en-US" sz="2000">
                <a:solidFill>
                  <a:schemeClr val="accent6"/>
                </a:solidFill>
              </a:rPr>
              <a:t>在</a:t>
            </a:r>
            <a:r>
              <a:rPr lang="en-US" altLang="zh-CN" sz="2000">
                <a:solidFill>
                  <a:schemeClr val="accent6"/>
                </a:solidFill>
              </a:rPr>
              <a:t>S4</a:t>
            </a:r>
            <a:r>
              <a:rPr lang="zh-CN" altLang="en-US" sz="2000">
                <a:solidFill>
                  <a:schemeClr val="accent6"/>
                </a:solidFill>
              </a:rPr>
              <a:t>时，右侧为冰洞</a:t>
            </a:r>
            <a:endParaRPr lang="en-US" altLang="zh-CN" sz="2000">
              <a:solidFill>
                <a:schemeClr val="accent6"/>
              </a:solidFill>
            </a:endParaRPr>
          </a:p>
          <a:p>
            <a:pPr lvl="1"/>
            <a:r>
              <a:rPr lang="zh-CN" altLang="en-US" sz="2000">
                <a:solidFill>
                  <a:schemeClr val="accent6"/>
                </a:solidFill>
              </a:rPr>
              <a:t>在</a:t>
            </a:r>
            <a:r>
              <a:rPr lang="en-US" altLang="zh-CN" sz="2000">
                <a:solidFill>
                  <a:schemeClr val="accent6"/>
                </a:solidFill>
              </a:rPr>
              <a:t>S11</a:t>
            </a:r>
            <a:r>
              <a:rPr lang="zh-CN" altLang="en-US" sz="2000">
                <a:solidFill>
                  <a:schemeClr val="accent6"/>
                </a:solidFill>
              </a:rPr>
              <a:t>时，右侧为冰洞</a:t>
            </a:r>
            <a:endParaRPr lang="en-US" altLang="zh-CN" sz="2000">
              <a:solidFill>
                <a:schemeClr val="accent6"/>
              </a:solidFill>
            </a:endParaRPr>
          </a:p>
          <a:p>
            <a:pPr lvl="1"/>
            <a:r>
              <a:rPr lang="zh-CN" altLang="en-US" sz="2000">
                <a:solidFill>
                  <a:schemeClr val="accent6"/>
                </a:solidFill>
              </a:rPr>
              <a:t>滑向右侧的概率</a:t>
            </a:r>
            <a:r>
              <a:rPr lang="en-US" altLang="zh-CN" sz="2000">
                <a:solidFill>
                  <a:schemeClr val="accent6"/>
                </a:solidFill>
              </a:rPr>
              <a:t>Right=0.1</a:t>
            </a:r>
            <a:r>
              <a:rPr lang="zh-CN" altLang="en-US" sz="2000">
                <a:solidFill>
                  <a:schemeClr val="accent6"/>
                </a:solidFill>
              </a:rPr>
              <a:t>，比较安全</a:t>
            </a:r>
            <a:endParaRPr lang="en-US" altLang="zh-CN" sz="2000">
              <a:solidFill>
                <a:schemeClr val="accent6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Front=0.7, Left=0.1, Right=0.2</a:t>
            </a:r>
          </a:p>
          <a:p>
            <a:pPr lvl="1"/>
            <a:r>
              <a:rPr lang="zh-CN" altLang="en-US" sz="2000">
                <a:solidFill>
                  <a:srgbClr val="00B0F0"/>
                </a:solidFill>
              </a:rPr>
              <a:t>在</a:t>
            </a:r>
            <a:r>
              <a:rPr lang="en-US" altLang="zh-CN" sz="2000">
                <a:solidFill>
                  <a:srgbClr val="00B0F0"/>
                </a:solidFill>
              </a:rPr>
              <a:t>S1</a:t>
            </a:r>
            <a:r>
              <a:rPr lang="zh-CN" altLang="en-US" sz="2000">
                <a:solidFill>
                  <a:srgbClr val="00B0F0"/>
                </a:solidFill>
              </a:rPr>
              <a:t>时，左侧为冰洞</a:t>
            </a:r>
            <a:endParaRPr lang="en-US" altLang="zh-CN" sz="2000">
              <a:solidFill>
                <a:srgbClr val="00B0F0"/>
              </a:solidFill>
            </a:endParaRPr>
          </a:p>
          <a:p>
            <a:pPr lvl="1"/>
            <a:r>
              <a:rPr lang="zh-CN" altLang="en-US" sz="2000">
                <a:solidFill>
                  <a:srgbClr val="00B0F0"/>
                </a:solidFill>
              </a:rPr>
              <a:t>在</a:t>
            </a:r>
            <a:r>
              <a:rPr lang="en-US" altLang="zh-CN" sz="2000">
                <a:solidFill>
                  <a:srgbClr val="00B0F0"/>
                </a:solidFill>
              </a:rPr>
              <a:t>S14</a:t>
            </a:r>
            <a:r>
              <a:rPr lang="zh-CN" altLang="en-US" sz="2000">
                <a:solidFill>
                  <a:srgbClr val="00B0F0"/>
                </a:solidFill>
              </a:rPr>
              <a:t>时，左侧为冰洞</a:t>
            </a:r>
            <a:endParaRPr lang="en-US" altLang="zh-CN" sz="2000">
              <a:solidFill>
                <a:srgbClr val="00B0F0"/>
              </a:solidFill>
            </a:endParaRPr>
          </a:p>
          <a:p>
            <a:pPr lvl="1"/>
            <a:r>
              <a:rPr lang="zh-CN" altLang="en-US" sz="2000">
                <a:solidFill>
                  <a:srgbClr val="00B0F0"/>
                </a:solidFill>
              </a:rPr>
              <a:t>滑向左侧的概率</a:t>
            </a:r>
            <a:r>
              <a:rPr lang="en-US" altLang="zh-CN" sz="2000">
                <a:solidFill>
                  <a:srgbClr val="00B0F0"/>
                </a:solidFill>
              </a:rPr>
              <a:t>Left=0.1</a:t>
            </a:r>
            <a:r>
              <a:rPr lang="zh-CN" altLang="en-US" sz="2000">
                <a:solidFill>
                  <a:srgbClr val="00B0F0"/>
                </a:solidFill>
              </a:rPr>
              <a:t>，比较安全</a:t>
            </a:r>
            <a:endParaRPr lang="en-US" altLang="zh-CN" sz="2000">
              <a:solidFill>
                <a:srgbClr val="00B0F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E0B3B-A168-464D-A284-7A78A3056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859712"/>
              </p:ext>
            </p:extLst>
          </p:nvPr>
        </p:nvGraphicFramePr>
        <p:xfrm>
          <a:off x="1260259" y="1786573"/>
          <a:ext cx="4294720" cy="43236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73680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073680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080906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r>
                        <a:rPr lang="en-US"/>
                        <a:t>0</a:t>
                      </a:r>
                    </a:p>
                    <a:p>
                      <a:pPr algn="r"/>
                      <a:endParaRPr lang="en-US" altLang="zh-CN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080906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/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  <a:p>
                      <a:pPr algn="ctr"/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chemeClr val="accent6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4CAA92-B8C7-4D0B-AEDD-9CFBCB8AC3EE}"/>
              </a:ext>
            </a:extLst>
          </p:cNvPr>
          <p:cNvSpPr/>
          <p:nvPr/>
        </p:nvSpPr>
        <p:spPr>
          <a:xfrm>
            <a:off x="1858537" y="1915925"/>
            <a:ext cx="2988526" cy="3837413"/>
          </a:xfrm>
          <a:custGeom>
            <a:avLst/>
            <a:gdLst>
              <a:gd name="connsiteX0" fmla="*/ 0 w 2988526"/>
              <a:gd name="connsiteY0" fmla="*/ 306885 h 3837413"/>
              <a:gd name="connsiteX1" fmla="*/ 1018478 w 2988526"/>
              <a:gd name="connsiteY1" fmla="*/ 306885 h 3837413"/>
              <a:gd name="connsiteX2" fmla="*/ 1085385 w 2988526"/>
              <a:gd name="connsiteY2" fmla="*/ 3496134 h 3837413"/>
              <a:gd name="connsiteX3" fmla="*/ 2312019 w 2988526"/>
              <a:gd name="connsiteY3" fmla="*/ 3763763 h 3837413"/>
              <a:gd name="connsiteX4" fmla="*/ 2988526 w 2988526"/>
              <a:gd name="connsiteY4" fmla="*/ 3644816 h 38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8526" h="3837413">
                <a:moveTo>
                  <a:pt x="0" y="306885"/>
                </a:moveTo>
                <a:cubicBezTo>
                  <a:pt x="418790" y="41114"/>
                  <a:pt x="837580" y="-224657"/>
                  <a:pt x="1018478" y="306885"/>
                </a:cubicBezTo>
                <a:cubicBezTo>
                  <a:pt x="1199376" y="838427"/>
                  <a:pt x="869795" y="2919988"/>
                  <a:pt x="1085385" y="3496134"/>
                </a:cubicBezTo>
                <a:cubicBezTo>
                  <a:pt x="1300975" y="4072280"/>
                  <a:pt x="1994829" y="3738983"/>
                  <a:pt x="2312019" y="3763763"/>
                </a:cubicBezTo>
                <a:cubicBezTo>
                  <a:pt x="2629209" y="3788543"/>
                  <a:pt x="2808867" y="3716679"/>
                  <a:pt x="2988526" y="3644816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F7385E-E1E7-4ABD-9377-9D1F61A884C1}"/>
              </a:ext>
            </a:extLst>
          </p:cNvPr>
          <p:cNvSpPr/>
          <p:nvPr/>
        </p:nvSpPr>
        <p:spPr>
          <a:xfrm>
            <a:off x="1511733" y="2364059"/>
            <a:ext cx="3801397" cy="2995961"/>
          </a:xfrm>
          <a:custGeom>
            <a:avLst/>
            <a:gdLst>
              <a:gd name="connsiteX0" fmla="*/ 294765 w 3801397"/>
              <a:gd name="connsiteY0" fmla="*/ 0 h 2995961"/>
              <a:gd name="connsiteX1" fmla="*/ 309633 w 3801397"/>
              <a:gd name="connsiteY1" fmla="*/ 1018478 h 2995961"/>
              <a:gd name="connsiteX2" fmla="*/ 3476579 w 3801397"/>
              <a:gd name="connsiteY2" fmla="*/ 1100253 h 2995961"/>
              <a:gd name="connsiteX3" fmla="*/ 3536052 w 3801397"/>
              <a:gd name="connsiteY3" fmla="*/ 2995961 h 299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1397" h="2995961">
                <a:moveTo>
                  <a:pt x="294765" y="0"/>
                </a:moveTo>
                <a:cubicBezTo>
                  <a:pt x="37048" y="417551"/>
                  <a:pt x="-220669" y="835102"/>
                  <a:pt x="309633" y="1018478"/>
                </a:cubicBezTo>
                <a:cubicBezTo>
                  <a:pt x="839935" y="1201854"/>
                  <a:pt x="2938843" y="770673"/>
                  <a:pt x="3476579" y="1100253"/>
                </a:cubicBezTo>
                <a:cubicBezTo>
                  <a:pt x="4014315" y="1429833"/>
                  <a:pt x="3775183" y="2212897"/>
                  <a:pt x="3536052" y="2995961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0BA2B-18C1-46C6-8658-A10954217BCC}"/>
              </a:ext>
            </a:extLst>
          </p:cNvPr>
          <p:cNvCxnSpPr>
            <a:cxnSpLocks/>
          </p:cNvCxnSpPr>
          <p:nvPr/>
        </p:nvCxnSpPr>
        <p:spPr>
          <a:xfrm>
            <a:off x="2923413" y="2364059"/>
            <a:ext cx="7675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57DE40-77DD-4032-AB91-78D6BFF0D7DA}"/>
              </a:ext>
            </a:extLst>
          </p:cNvPr>
          <p:cNvSpPr txBox="1"/>
          <p:nvPr/>
        </p:nvSpPr>
        <p:spPr>
          <a:xfrm>
            <a:off x="2990058" y="198050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Left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6245BF-7789-48A9-AE4A-9F0B14620B63}"/>
              </a:ext>
            </a:extLst>
          </p:cNvPr>
          <p:cNvCxnSpPr>
            <a:cxnSpLocks/>
          </p:cNvCxnSpPr>
          <p:nvPr/>
        </p:nvCxnSpPr>
        <p:spPr>
          <a:xfrm flipV="1">
            <a:off x="3942737" y="4692079"/>
            <a:ext cx="0" cy="10012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0B6C89-8DB3-4215-8F4F-DDE4523FAEF3}"/>
              </a:ext>
            </a:extLst>
          </p:cNvPr>
          <p:cNvSpPr txBox="1"/>
          <p:nvPr/>
        </p:nvSpPr>
        <p:spPr>
          <a:xfrm>
            <a:off x="3857301" y="49844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Left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6ADC92-8C96-42BD-ABC9-3EC2A56D2F97}"/>
              </a:ext>
            </a:extLst>
          </p:cNvPr>
          <p:cNvCxnSpPr>
            <a:cxnSpLocks/>
          </p:cNvCxnSpPr>
          <p:nvPr/>
        </p:nvCxnSpPr>
        <p:spPr>
          <a:xfrm>
            <a:off x="1985351" y="3429000"/>
            <a:ext cx="0" cy="7492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AEF7B4-16A3-4412-91F2-A315250CE211}"/>
              </a:ext>
            </a:extLst>
          </p:cNvPr>
          <p:cNvSpPr txBox="1"/>
          <p:nvPr/>
        </p:nvSpPr>
        <p:spPr>
          <a:xfrm>
            <a:off x="1335520" y="35790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Right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AB65A-9DF2-4F31-977A-C84536E9FF95}"/>
              </a:ext>
            </a:extLst>
          </p:cNvPr>
          <p:cNvCxnSpPr>
            <a:cxnSpLocks/>
          </p:cNvCxnSpPr>
          <p:nvPr/>
        </p:nvCxnSpPr>
        <p:spPr>
          <a:xfrm flipH="1">
            <a:off x="4358418" y="4598698"/>
            <a:ext cx="88770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82D83B-853E-4889-862C-CFDCFA00825B}"/>
              </a:ext>
            </a:extLst>
          </p:cNvPr>
          <p:cNvSpPr txBox="1"/>
          <p:nvPr/>
        </p:nvSpPr>
        <p:spPr>
          <a:xfrm>
            <a:off x="4494637" y="417117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7478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3" grpId="0"/>
      <p:bldP spid="19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262FEC-14CF-47A4-9649-1DBA25EC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课外知识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3B80-9745-4198-AD23-E88B94F4C2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关于贝尔曼最优方程</a:t>
            </a:r>
            <a:endParaRPr lang="en-US" altLang="zh-CN" dirty="0"/>
          </a:p>
          <a:p>
            <a:pPr lvl="1"/>
            <a:r>
              <a:rPr lang="zh-CN" altLang="en-US" dirty="0"/>
              <a:t>非线性的</a:t>
            </a:r>
            <a:endParaRPr lang="en-US" altLang="zh-CN" dirty="0"/>
          </a:p>
          <a:p>
            <a:pPr lvl="1"/>
            <a:r>
              <a:rPr lang="zh-CN" altLang="en-US" dirty="0"/>
              <a:t>没有闭式解</a:t>
            </a:r>
            <a:endParaRPr lang="en-US" altLang="zh-CN" dirty="0"/>
          </a:p>
          <a:p>
            <a:pPr lvl="1"/>
            <a:r>
              <a:rPr lang="zh-CN" altLang="en-US" dirty="0"/>
              <a:t>迭代法</a:t>
            </a:r>
            <a:endParaRPr lang="en-US" altLang="zh-CN" dirty="0"/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  <a:r>
              <a:rPr lang="zh-CN" altLang="en-US" dirty="0"/>
              <a:t>价值迭代 </a:t>
            </a:r>
            <a:r>
              <a:rPr lang="en-US" altLang="zh-CN" dirty="0"/>
              <a:t>Value Iteration</a:t>
            </a:r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动作</a:t>
            </a:r>
            <a:r>
              <a:rPr lang="en-US" altLang="zh-CN" dirty="0"/>
              <a:t>)</a:t>
            </a:r>
            <a:r>
              <a:rPr lang="zh-CN" altLang="en-US" dirty="0"/>
              <a:t>策略迭代 </a:t>
            </a:r>
            <a:r>
              <a:rPr lang="en-US" dirty="0"/>
              <a:t>Policy Iteration</a:t>
            </a:r>
          </a:p>
          <a:p>
            <a:pPr lvl="2"/>
            <a:r>
              <a:rPr lang="en-US" dirty="0"/>
              <a:t>Q-learning</a:t>
            </a:r>
          </a:p>
          <a:p>
            <a:pPr lvl="2"/>
            <a:r>
              <a:rPr lang="en-US" dirty="0" err="1"/>
              <a:t>Sarsa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5192EE-ABDE-4A8A-B283-13F35E449D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MDP</a:t>
            </a:r>
            <a:r>
              <a:rPr lang="zh-CN" altLang="en-US"/>
              <a:t>扩展</a:t>
            </a:r>
            <a:endParaRPr lang="en-US" altLang="zh-CN"/>
          </a:p>
          <a:p>
            <a:pPr lvl="1"/>
            <a:r>
              <a:rPr lang="zh-CN" altLang="en-US"/>
              <a:t>无限连续的</a:t>
            </a:r>
            <a:r>
              <a:rPr lang="en-US" altLang="zh-CN"/>
              <a:t>MDP</a:t>
            </a:r>
          </a:p>
          <a:p>
            <a:pPr lvl="2"/>
            <a:r>
              <a:rPr lang="zh-CN" altLang="en-US"/>
              <a:t>可数的无限状态</a:t>
            </a:r>
            <a:r>
              <a:rPr lang="en-US" altLang="zh-CN"/>
              <a:t>/</a:t>
            </a:r>
            <a:r>
              <a:rPr lang="zh-CN" altLang="en-US"/>
              <a:t>动作空间</a:t>
            </a:r>
            <a:endParaRPr lang="en-US" altLang="zh-CN"/>
          </a:p>
          <a:p>
            <a:pPr lvl="2"/>
            <a:r>
              <a:rPr lang="zh-CN" altLang="en-US"/>
              <a:t>连续状态</a:t>
            </a:r>
            <a:r>
              <a:rPr lang="en-US" altLang="zh-CN"/>
              <a:t>/</a:t>
            </a:r>
            <a:r>
              <a:rPr lang="zh-CN" altLang="en-US"/>
              <a:t>动作空间</a:t>
            </a:r>
            <a:endParaRPr lang="en-US" altLang="zh-CN"/>
          </a:p>
          <a:p>
            <a:pPr lvl="2"/>
            <a:r>
              <a:rPr lang="zh-CN" altLang="en-US"/>
              <a:t>连续时间</a:t>
            </a:r>
            <a:endParaRPr lang="en-US" altLang="zh-CN"/>
          </a:p>
          <a:p>
            <a:pPr lvl="1"/>
            <a:r>
              <a:rPr lang="zh-CN" altLang="en-US"/>
              <a:t>只能部分观测到的</a:t>
            </a:r>
            <a:r>
              <a:rPr lang="en-US" altLang="zh-CN"/>
              <a:t>MDP</a:t>
            </a:r>
          </a:p>
          <a:p>
            <a:pPr lvl="2"/>
            <a:r>
              <a:rPr lang="en-US" altLang="zh-CN"/>
              <a:t>POMDP – Partially Observable MDP with hidden states</a:t>
            </a:r>
          </a:p>
          <a:p>
            <a:pPr lvl="1"/>
            <a:r>
              <a:rPr lang="zh-CN" altLang="en-US"/>
              <a:t>无折扣的、平均收益的</a:t>
            </a:r>
            <a:r>
              <a:rPr lang="en-US" altLang="zh-CN"/>
              <a:t>MDP</a:t>
            </a:r>
          </a:p>
          <a:p>
            <a:pPr lvl="2"/>
            <a:r>
              <a:rPr lang="en-US"/>
              <a:t>Ergodic MDP</a:t>
            </a:r>
          </a:p>
        </p:txBody>
      </p:sp>
    </p:spTree>
    <p:extLst>
      <p:ext uri="{BB962C8B-B14F-4D97-AF65-F5344CB8AC3E}">
        <p14:creationId xmlns:p14="http://schemas.microsoft.com/office/powerpoint/2010/main" val="358516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74327-5D25-4B8B-8CB8-14BB789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D19825-1C50-4BDA-B2C3-7DFE29DAB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0D2C-ADB6-4DDC-A0CC-E555758B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马尔可夫链 </a:t>
            </a:r>
            <a:r>
              <a:rPr lang="en-US" altLang="zh-CN"/>
              <a:t>Markov Chain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2F91-1CD8-497B-AA46-8FEA7790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是马尔可夫过程的一种</a:t>
            </a:r>
            <a:endParaRPr lang="en-US" altLang="zh-CN"/>
          </a:p>
          <a:p>
            <a:r>
              <a:rPr lang="zh-CN" altLang="en-US">
                <a:solidFill>
                  <a:schemeClr val="accent6"/>
                </a:solidFill>
              </a:rPr>
              <a:t>马尔可夫链</a:t>
            </a:r>
            <a:r>
              <a:rPr lang="zh-CN" altLang="en-US"/>
              <a:t>：时间和状态都离散</a:t>
            </a:r>
            <a:endParaRPr lang="en-US" altLang="zh-CN"/>
          </a:p>
          <a:p>
            <a:pPr lvl="1"/>
            <a:r>
              <a:rPr lang="zh-CN" altLang="en-US"/>
              <a:t>如：棋类游戏</a:t>
            </a:r>
            <a:endParaRPr lang="en-US" altLang="zh-CN"/>
          </a:p>
          <a:p>
            <a:r>
              <a:rPr lang="zh-CN" altLang="en-US">
                <a:solidFill>
                  <a:schemeClr val="accent6"/>
                </a:solidFill>
              </a:rPr>
              <a:t>马尔可夫过程</a:t>
            </a:r>
            <a:r>
              <a:rPr lang="zh-CN" altLang="en-US"/>
              <a:t>：时间和状态都连续</a:t>
            </a:r>
            <a:endParaRPr lang="en-US" altLang="zh-CN"/>
          </a:p>
          <a:p>
            <a:pPr lvl="1"/>
            <a:r>
              <a:rPr lang="zh-CN" altLang="en-US"/>
              <a:t>一颗子弹的飞行过程</a:t>
            </a:r>
            <a:endParaRPr lang="en-US" altLang="zh-CN"/>
          </a:p>
          <a:p>
            <a:pPr lvl="1"/>
            <a:r>
              <a:rPr lang="zh-CN" altLang="en-US"/>
              <a:t>一个电子的运动</a:t>
            </a:r>
            <a:endParaRPr lang="en-US" altLang="zh-CN"/>
          </a:p>
          <a:p>
            <a:r>
              <a:rPr lang="zh-CN" altLang="en-US">
                <a:solidFill>
                  <a:schemeClr val="accent6"/>
                </a:solidFill>
              </a:rPr>
              <a:t>连续时间的马尔可夫链</a:t>
            </a:r>
            <a:r>
              <a:rPr lang="zh-CN" altLang="en-US"/>
              <a:t>：时间连续，状态离散</a:t>
            </a:r>
            <a:endParaRPr lang="en-US" altLang="zh-CN"/>
          </a:p>
          <a:p>
            <a:pPr lvl="1"/>
            <a:r>
              <a:rPr lang="zh-CN" altLang="en-US"/>
              <a:t>一名微软员工的</a:t>
            </a:r>
            <a:r>
              <a:rPr lang="en-US" altLang="zh-CN"/>
              <a:t>Career Path</a:t>
            </a:r>
          </a:p>
          <a:p>
            <a:pPr lvl="1"/>
            <a:r>
              <a:rPr lang="zh-CN" altLang="en-US"/>
              <a:t>一个扫地机器人的工作过程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A51F-54C6-46B5-8E27-8C5F815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实例：滑冰（无终点）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335AC8-AD24-4349-B792-AF18EA498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001121"/>
              </p:ext>
            </p:extLst>
          </p:nvPr>
        </p:nvGraphicFramePr>
        <p:xfrm>
          <a:off x="1243665" y="1913123"/>
          <a:ext cx="4559356" cy="45797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839">
                  <a:extLst>
                    <a:ext uri="{9D8B030D-6E8A-4147-A177-3AD203B41FA5}">
                      <a16:colId xmlns:a16="http://schemas.microsoft.com/office/drawing/2014/main" val="518598447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165507838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2227683511"/>
                    </a:ext>
                  </a:extLst>
                </a:gridCol>
                <a:gridCol w="1139839">
                  <a:extLst>
                    <a:ext uri="{9D8B030D-6E8A-4147-A177-3AD203B41FA5}">
                      <a16:colId xmlns:a16="http://schemas.microsoft.com/office/drawing/2014/main" val="3801500360"/>
                    </a:ext>
                  </a:extLst>
                </a:gridCol>
              </a:tblGrid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72092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6548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6537"/>
                  </a:ext>
                </a:extLst>
              </a:tr>
              <a:tr h="1144938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368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5BC698C-90B5-4CDA-BBC0-75EE3045ECB5}"/>
              </a:ext>
            </a:extLst>
          </p:cNvPr>
          <p:cNvGrpSpPr/>
          <p:nvPr/>
        </p:nvGrpSpPr>
        <p:grpSpPr>
          <a:xfrm>
            <a:off x="1483664" y="2247254"/>
            <a:ext cx="4119966" cy="3921071"/>
            <a:chOff x="1993619" y="2247254"/>
            <a:chExt cx="4119966" cy="392107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28FC19-A1E7-41C8-9A14-2B4E743CE1F5}"/>
                </a:ext>
              </a:extLst>
            </p:cNvPr>
            <p:cNvSpPr/>
            <p:nvPr/>
          </p:nvSpPr>
          <p:spPr>
            <a:xfrm>
              <a:off x="1993619" y="2247254"/>
              <a:ext cx="4119966" cy="3921071"/>
            </a:xfrm>
            <a:custGeom>
              <a:avLst/>
              <a:gdLst>
                <a:gd name="connsiteX0" fmla="*/ 0 w 4119966"/>
                <a:gd name="connsiteY0" fmla="*/ 1960536 h 3921071"/>
                <a:gd name="connsiteX1" fmla="*/ 2059983 w 4119966"/>
                <a:gd name="connsiteY1" fmla="*/ 0 h 3921071"/>
                <a:gd name="connsiteX2" fmla="*/ 4119966 w 4119966"/>
                <a:gd name="connsiteY2" fmla="*/ 1960536 h 3921071"/>
                <a:gd name="connsiteX3" fmla="*/ 2059983 w 4119966"/>
                <a:gd name="connsiteY3" fmla="*/ 3921072 h 3921071"/>
                <a:gd name="connsiteX4" fmla="*/ 0 w 4119966"/>
                <a:gd name="connsiteY4" fmla="*/ 1960536 h 392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966" h="3921071" extrusionOk="0">
                  <a:moveTo>
                    <a:pt x="0" y="1960536"/>
                  </a:moveTo>
                  <a:cubicBezTo>
                    <a:pt x="-78935" y="784939"/>
                    <a:pt x="1101536" y="-65081"/>
                    <a:pt x="2059983" y="0"/>
                  </a:cubicBezTo>
                  <a:cubicBezTo>
                    <a:pt x="3065168" y="74452"/>
                    <a:pt x="4233031" y="844023"/>
                    <a:pt x="4119966" y="1960536"/>
                  </a:cubicBezTo>
                  <a:cubicBezTo>
                    <a:pt x="4048280" y="2900386"/>
                    <a:pt x="3183315" y="3965770"/>
                    <a:pt x="2059983" y="3921072"/>
                  </a:cubicBezTo>
                  <a:cubicBezTo>
                    <a:pt x="1002156" y="3810890"/>
                    <a:pt x="200534" y="3026808"/>
                    <a:pt x="0" y="1960536"/>
                  </a:cubicBezTo>
                  <a:close/>
                </a:path>
              </a:pathLst>
            </a:custGeom>
            <a:noFill/>
            <a:ln w="38100">
              <a:solidFill>
                <a:schemeClr val="accent6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87924873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5EDA64-7DBB-4FD1-94E9-A2907EF6959F}"/>
                </a:ext>
              </a:extLst>
            </p:cNvPr>
            <p:cNvSpPr/>
            <p:nvPr/>
          </p:nvSpPr>
          <p:spPr>
            <a:xfrm>
              <a:off x="4378272" y="4424765"/>
              <a:ext cx="1312189" cy="1276027"/>
            </a:xfrm>
            <a:custGeom>
              <a:avLst/>
              <a:gdLst>
                <a:gd name="connsiteX0" fmla="*/ 0 w 1312189"/>
                <a:gd name="connsiteY0" fmla="*/ 638014 h 1276027"/>
                <a:gd name="connsiteX1" fmla="*/ 656095 w 1312189"/>
                <a:gd name="connsiteY1" fmla="*/ 0 h 1276027"/>
                <a:gd name="connsiteX2" fmla="*/ 1312190 w 1312189"/>
                <a:gd name="connsiteY2" fmla="*/ 638014 h 1276027"/>
                <a:gd name="connsiteX3" fmla="*/ 656095 w 1312189"/>
                <a:gd name="connsiteY3" fmla="*/ 1276028 h 1276027"/>
                <a:gd name="connsiteX4" fmla="*/ 0 w 1312189"/>
                <a:gd name="connsiteY4" fmla="*/ 638014 h 127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189" h="1276027" extrusionOk="0">
                  <a:moveTo>
                    <a:pt x="0" y="638014"/>
                  </a:moveTo>
                  <a:cubicBezTo>
                    <a:pt x="-17711" y="264822"/>
                    <a:pt x="324120" y="-11029"/>
                    <a:pt x="656095" y="0"/>
                  </a:cubicBezTo>
                  <a:cubicBezTo>
                    <a:pt x="958398" y="33738"/>
                    <a:pt x="1354957" y="272887"/>
                    <a:pt x="1312190" y="638014"/>
                  </a:cubicBezTo>
                  <a:cubicBezTo>
                    <a:pt x="1306521" y="979077"/>
                    <a:pt x="1004866" y="1318283"/>
                    <a:pt x="656095" y="1276028"/>
                  </a:cubicBezTo>
                  <a:cubicBezTo>
                    <a:pt x="335416" y="1218540"/>
                    <a:pt x="86158" y="983289"/>
                    <a:pt x="0" y="638014"/>
                  </a:cubicBezTo>
                  <a:close/>
                </a:path>
              </a:pathLst>
            </a:custGeom>
            <a:noFill/>
            <a:ln w="38100">
              <a:solidFill>
                <a:srgbClr val="00B05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87924873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8D10AB-C039-48F9-8D6B-A3885E72FFBC}"/>
                </a:ext>
              </a:extLst>
            </p:cNvPr>
            <p:cNvSpPr/>
            <p:nvPr/>
          </p:nvSpPr>
          <p:spPr>
            <a:xfrm>
              <a:off x="2355742" y="2549471"/>
              <a:ext cx="2332495" cy="1392263"/>
            </a:xfrm>
            <a:custGeom>
              <a:avLst/>
              <a:gdLst>
                <a:gd name="connsiteX0" fmla="*/ 0 w 2332495"/>
                <a:gd name="connsiteY0" fmla="*/ 696132 h 1392263"/>
                <a:gd name="connsiteX1" fmla="*/ 1166248 w 2332495"/>
                <a:gd name="connsiteY1" fmla="*/ 0 h 1392263"/>
                <a:gd name="connsiteX2" fmla="*/ 2332496 w 2332495"/>
                <a:gd name="connsiteY2" fmla="*/ 696132 h 1392263"/>
                <a:gd name="connsiteX3" fmla="*/ 1166248 w 2332495"/>
                <a:gd name="connsiteY3" fmla="*/ 1392264 h 1392263"/>
                <a:gd name="connsiteX4" fmla="*/ 0 w 2332495"/>
                <a:gd name="connsiteY4" fmla="*/ 696132 h 139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2495" h="1392263" extrusionOk="0">
                  <a:moveTo>
                    <a:pt x="0" y="696132"/>
                  </a:moveTo>
                  <a:cubicBezTo>
                    <a:pt x="-53107" y="249219"/>
                    <a:pt x="577645" y="-20150"/>
                    <a:pt x="1166248" y="0"/>
                  </a:cubicBezTo>
                  <a:cubicBezTo>
                    <a:pt x="1754162" y="31569"/>
                    <a:pt x="2419777" y="285624"/>
                    <a:pt x="2332496" y="696132"/>
                  </a:cubicBezTo>
                  <a:cubicBezTo>
                    <a:pt x="2326324" y="1068289"/>
                    <a:pt x="1792226" y="1448656"/>
                    <a:pt x="1166248" y="1392264"/>
                  </a:cubicBezTo>
                  <a:cubicBezTo>
                    <a:pt x="571829" y="1323727"/>
                    <a:pt x="32784" y="1077897"/>
                    <a:pt x="0" y="696132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87924873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F62B44-4F92-4E57-9030-EA01D59DEDE1}"/>
              </a:ext>
            </a:extLst>
          </p:cNvPr>
          <p:cNvSpPr txBox="1"/>
          <p:nvPr/>
        </p:nvSpPr>
        <p:spPr>
          <a:xfrm>
            <a:off x="6242539" y="1913123"/>
            <a:ext cx="54072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移动方向：上</a:t>
            </a:r>
            <a:r>
              <a:rPr lang="en-US" altLang="zh-CN" sz="2400"/>
              <a:t>·</a:t>
            </a:r>
            <a:r>
              <a:rPr lang="zh-CN" altLang="en-US" sz="2400"/>
              <a:t>下</a:t>
            </a:r>
            <a:r>
              <a:rPr lang="en-US" altLang="zh-CN" sz="2400"/>
              <a:t>·</a:t>
            </a:r>
            <a:r>
              <a:rPr lang="zh-CN" altLang="en-US" sz="2400"/>
              <a:t>左</a:t>
            </a:r>
            <a:r>
              <a:rPr lang="en-US" altLang="zh-CN" sz="2400"/>
              <a:t>·</a:t>
            </a:r>
            <a:r>
              <a:rPr lang="zh-CN" altLang="en-US" sz="2400"/>
              <a:t>右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移动方向概率：</a:t>
            </a:r>
            <a:r>
              <a:rPr lang="en-US" altLang="zh-CN" sz="2400"/>
              <a:t>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线路</a:t>
            </a:r>
            <a:r>
              <a:rPr lang="en-US" altLang="zh-CN" sz="2400"/>
              <a:t>1</a:t>
            </a:r>
          </a:p>
          <a:p>
            <a:pPr lvl="1"/>
            <a:r>
              <a:rPr lang="en-US" sz="2400"/>
              <a:t>0 </a:t>
            </a:r>
            <a:r>
              <a:rPr lang="en-US" altLang="zh-CN" sz="2400"/>
              <a:t>· 1 · 2 · 3 · 7 · 11 · 15 · 14 · 13 · 8 · 4 · 0 · 1 · 2 · 6 · 5 · 4 · 0 ······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线路</a:t>
            </a:r>
            <a:r>
              <a:rPr lang="en-US" altLang="zh-CN" sz="2400"/>
              <a:t>2</a:t>
            </a:r>
          </a:p>
          <a:p>
            <a:pPr lvl="1"/>
            <a:r>
              <a:rPr lang="en-US" sz="2400"/>
              <a:t>0 </a:t>
            </a:r>
            <a:r>
              <a:rPr lang="en-US" altLang="zh-CN" sz="2400"/>
              <a:t>· 1 · 2 · 3 · 7 · 11 · 15 · 14 · 10 ·11 · 15 · 14 · 10 · 11 · 15 · 15 · 13 · 12 · 8 · 4 · 0 ······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虽然是一个连续的过程，但是我们可以把它分解为方格来研究（马尔可夫过程 </a:t>
            </a:r>
            <a:r>
              <a:rPr lang="en-US" altLang="zh-CN" sz="2400">
                <a:sym typeface="Wingdings" panose="05000000000000000000" pitchFamily="2" charset="2"/>
              </a:rPr>
              <a:t> </a:t>
            </a:r>
            <a:r>
              <a:rPr lang="zh-CN" altLang="en-US" sz="2400">
                <a:sym typeface="Wingdings" panose="05000000000000000000" pitchFamily="2" charset="2"/>
              </a:rPr>
              <a:t>马尔可夫链）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3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AD6-BFDE-415B-845C-93FCD6BF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状态转移矩阵 </a:t>
            </a:r>
            <a:r>
              <a:rPr lang="en-US" altLang="zh-CN"/>
              <a:t>State Transition Matrix</a:t>
            </a:r>
            <a:endParaRPr lang="en-US"/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AF5A58C0-1843-4EBF-BA7B-48BD6C00C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73741"/>
              </p:ext>
            </p:extLst>
          </p:nvPr>
        </p:nvGraphicFramePr>
        <p:xfrm>
          <a:off x="1046284" y="1825625"/>
          <a:ext cx="4172365" cy="383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3">
                  <a:extLst>
                    <a:ext uri="{9D8B030D-6E8A-4147-A177-3AD203B41FA5}">
                      <a16:colId xmlns:a16="http://schemas.microsoft.com/office/drawing/2014/main" val="1333784960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1362378054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4119771152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3139153250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3147003730"/>
                    </a:ext>
                  </a:extLst>
                </a:gridCol>
              </a:tblGrid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S’1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S’2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S’3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S’4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213594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867173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721095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398420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77043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CDDDAB3-E015-4893-BB1C-11F1CB5F7921}"/>
              </a:ext>
            </a:extLst>
          </p:cNvPr>
          <p:cNvGrpSpPr/>
          <p:nvPr/>
        </p:nvGrpSpPr>
        <p:grpSpPr>
          <a:xfrm>
            <a:off x="5751632" y="1309074"/>
            <a:ext cx="4915109" cy="4888770"/>
            <a:chOff x="5496656" y="1142020"/>
            <a:chExt cx="4915109" cy="488877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78E4FA-7F11-4A5D-B574-4892179AF3D3}"/>
                </a:ext>
              </a:extLst>
            </p:cNvPr>
            <p:cNvSpPr txBox="1"/>
            <p:nvPr/>
          </p:nvSpPr>
          <p:spPr>
            <a:xfrm>
              <a:off x="8178250" y="1142020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0.3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9F80B3D6-6CAA-4323-B807-CFA4FDCE43BD}"/>
                </a:ext>
              </a:extLst>
            </p:cNvPr>
            <p:cNvSpPr/>
            <p:nvPr/>
          </p:nvSpPr>
          <p:spPr>
            <a:xfrm>
              <a:off x="6695345" y="201288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S1</a:t>
              </a:r>
              <a:endParaRPr lang="en-US" sz="240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A0283D06-2384-4578-AF8B-C91038182C62}"/>
                </a:ext>
              </a:extLst>
            </p:cNvPr>
            <p:cNvSpPr/>
            <p:nvPr/>
          </p:nvSpPr>
          <p:spPr>
            <a:xfrm>
              <a:off x="9416564" y="19927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S2</a:t>
              </a:r>
              <a:endParaRPr lang="en-US" sz="240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42542D7-0F42-43AC-81C6-379AB8141828}"/>
                </a:ext>
              </a:extLst>
            </p:cNvPr>
            <p:cNvSpPr/>
            <p:nvPr/>
          </p:nvSpPr>
          <p:spPr>
            <a:xfrm>
              <a:off x="9416564" y="473594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S3</a:t>
              </a:r>
              <a:endParaRPr lang="en-US" sz="240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CF2C58E-7DF0-4A73-B73F-AA20E508FEF7}"/>
                </a:ext>
              </a:extLst>
            </p:cNvPr>
            <p:cNvSpPr/>
            <p:nvPr/>
          </p:nvSpPr>
          <p:spPr>
            <a:xfrm>
              <a:off x="6650407" y="473594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S4</a:t>
              </a:r>
              <a:endParaRPr lang="en-US" sz="2400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7AF5E2E5-4DD1-43D9-85EE-5FE284A65032}"/>
                </a:ext>
              </a:extLst>
            </p:cNvPr>
            <p:cNvCxnSpPr>
              <a:stCxn id="4" idx="7"/>
              <a:endCxn id="6" idx="1"/>
            </p:cNvCxnSpPr>
            <p:nvPr/>
          </p:nvCxnSpPr>
          <p:spPr>
            <a:xfrm rot="5400000" flipH="1" flipV="1">
              <a:off x="8502589" y="1100802"/>
              <a:ext cx="20150" cy="2075333"/>
            </a:xfrm>
            <a:prstGeom prst="curvedConnector3">
              <a:avLst>
                <a:gd name="adj1" fmla="val 190771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55D7008-CA82-48C5-A0C3-AD997E0411AC}"/>
                </a:ext>
              </a:extLst>
            </p:cNvPr>
            <p:cNvCxnSpPr>
              <a:cxnSpLocks/>
              <a:stCxn id="6" idx="3"/>
              <a:endCxn id="4" idx="5"/>
            </p:cNvCxnSpPr>
            <p:nvPr/>
          </p:nvCxnSpPr>
          <p:spPr>
            <a:xfrm rot="5400000">
              <a:off x="8502590" y="1755800"/>
              <a:ext cx="20150" cy="2075333"/>
            </a:xfrm>
            <a:prstGeom prst="curvedConnector3">
              <a:avLst>
                <a:gd name="adj1" fmla="val 190771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7819C27-DB71-4190-B2C0-82390232E3D2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 rot="16200000" flipH="1">
              <a:off x="6501613" y="2476042"/>
              <a:ext cx="654998" cy="12700"/>
            </a:xfrm>
            <a:prstGeom prst="curvedConnector5">
              <a:avLst>
                <a:gd name="adj1" fmla="val -34901"/>
                <a:gd name="adj2" fmla="val -5246717"/>
                <a:gd name="adj3" fmla="val 13490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867B4A9C-1E10-468D-8B84-C2D78026D9CB}"/>
                </a:ext>
              </a:extLst>
            </p:cNvPr>
            <p:cNvCxnSpPr>
              <a:cxnSpLocks/>
              <a:stCxn id="4" idx="4"/>
              <a:endCxn id="10" idx="1"/>
            </p:cNvCxnSpPr>
            <p:nvPr/>
          </p:nvCxnSpPr>
          <p:spPr>
            <a:xfrm rot="5400000">
              <a:off x="6001915" y="3721455"/>
              <a:ext cx="1932400" cy="36788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91DB5B5A-CF58-4B09-BF01-D685B95CED6E}"/>
                </a:ext>
              </a:extLst>
            </p:cNvPr>
            <p:cNvCxnSpPr>
              <a:cxnSpLocks/>
              <a:stCxn id="10" idx="2"/>
              <a:endCxn id="10" idx="4"/>
            </p:cNvCxnSpPr>
            <p:nvPr/>
          </p:nvCxnSpPr>
          <p:spPr>
            <a:xfrm rot="10800000" flipH="1" flipV="1">
              <a:off x="6650407" y="5199093"/>
              <a:ext cx="456710" cy="463153"/>
            </a:xfrm>
            <a:prstGeom prst="curvedConnector4">
              <a:avLst>
                <a:gd name="adj1" fmla="val -50054"/>
                <a:gd name="adj2" fmla="val 1493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4DC15A2C-3433-42F8-A462-94F018D983B8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>
              <a:off x="7563827" y="5199094"/>
              <a:ext cx="1852737" cy="127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74013860-ACED-49EE-BF61-2FBE20440803}"/>
                </a:ext>
              </a:extLst>
            </p:cNvPr>
            <p:cNvCxnSpPr>
              <a:cxnSpLocks/>
              <a:stCxn id="10" idx="7"/>
              <a:endCxn id="6" idx="4"/>
            </p:cNvCxnSpPr>
            <p:nvPr/>
          </p:nvCxnSpPr>
          <p:spPr>
            <a:xfrm rot="5400000" flipH="1" flipV="1">
              <a:off x="7675392" y="2673713"/>
              <a:ext cx="1952550" cy="2443214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69014EB1-ABB5-4EF4-AEF3-9668FD371212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>
            <a:xfrm rot="5400000" flipH="1" flipV="1">
              <a:off x="9058470" y="3598195"/>
              <a:ext cx="1952550" cy="322943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E3250-9702-4281-B9D4-E2A101B71384}"/>
                </a:ext>
              </a:extLst>
            </p:cNvPr>
            <p:cNvSpPr txBox="1"/>
            <p:nvPr/>
          </p:nvSpPr>
          <p:spPr>
            <a:xfrm>
              <a:off x="5496656" y="2128393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0204C-A507-49F3-BA63-9275EB6E1F3A}"/>
                </a:ext>
              </a:extLst>
            </p:cNvPr>
            <p:cNvSpPr txBox="1"/>
            <p:nvPr/>
          </p:nvSpPr>
          <p:spPr>
            <a:xfrm>
              <a:off x="8340298" y="2651613"/>
              <a:ext cx="344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D7F498-A5C4-47A0-9E30-5097F2DBA6FD}"/>
                </a:ext>
              </a:extLst>
            </p:cNvPr>
            <p:cNvSpPr txBox="1"/>
            <p:nvPr/>
          </p:nvSpPr>
          <p:spPr>
            <a:xfrm>
              <a:off x="6287874" y="3522327"/>
              <a:ext cx="6511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16B887-DACF-4644-AFE5-BBE2ECAFD424}"/>
                </a:ext>
              </a:extLst>
            </p:cNvPr>
            <p:cNvSpPr txBox="1"/>
            <p:nvPr/>
          </p:nvSpPr>
          <p:spPr>
            <a:xfrm>
              <a:off x="5808600" y="5507570"/>
              <a:ext cx="649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4D5F82-2D6A-4C2F-A0B1-AE3CA98C451D}"/>
                </a:ext>
              </a:extLst>
            </p:cNvPr>
            <p:cNvSpPr txBox="1"/>
            <p:nvPr/>
          </p:nvSpPr>
          <p:spPr>
            <a:xfrm>
              <a:off x="8189470" y="5137823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D9EE61-D1C1-47C7-950B-E5FA8CB7D75B}"/>
                </a:ext>
              </a:extLst>
            </p:cNvPr>
            <p:cNvSpPr txBox="1"/>
            <p:nvPr/>
          </p:nvSpPr>
          <p:spPr>
            <a:xfrm>
              <a:off x="10066799" y="3677346"/>
              <a:ext cx="344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382747-C427-411C-9573-BFB103611811}"/>
                </a:ext>
              </a:extLst>
            </p:cNvPr>
            <p:cNvSpPr txBox="1"/>
            <p:nvPr/>
          </p:nvSpPr>
          <p:spPr>
            <a:xfrm>
              <a:off x="8178250" y="3937752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0.3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25DBF28-B044-45F2-AB82-59E6F9685818}"/>
              </a:ext>
            </a:extLst>
          </p:cNvPr>
          <p:cNvSpPr txBox="1"/>
          <p:nvPr/>
        </p:nvSpPr>
        <p:spPr>
          <a:xfrm>
            <a:off x="537444" y="2049303"/>
            <a:ext cx="461665" cy="5572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E5B567-BF73-432F-B958-252562F1BE74}"/>
              </a:ext>
            </a:extLst>
          </p:cNvPr>
          <p:cNvSpPr txBox="1"/>
          <p:nvPr/>
        </p:nvSpPr>
        <p:spPr>
          <a:xfrm>
            <a:off x="1162020" y="13888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471E5-CDD8-4E3D-84E0-9116495523DC}"/>
              </a:ext>
            </a:extLst>
          </p:cNvPr>
          <p:cNvSpPr txBox="1"/>
          <p:nvPr/>
        </p:nvSpPr>
        <p:spPr>
          <a:xfrm>
            <a:off x="999109" y="589496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*</a:t>
            </a:r>
            <a:r>
              <a:rPr lang="zh-CN" altLang="en-US"/>
              <a:t>移出概率之和为</a:t>
            </a:r>
            <a:r>
              <a:rPr lang="en-US" altLang="zh-CN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0F60A-91CF-45E4-B242-0EA20FF5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数学描述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DC55-3865-4B2D-8F69-5650D625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Markov Chain / Markov Process</a:t>
            </a:r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可以用</a:t>
            </a:r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Tuple &lt;S,P&gt; </a:t>
            </a:r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来表示：</a:t>
            </a:r>
            <a:endParaRPr lang="en-US" altLang="zh-CN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742950" lvl="1" indent="-285750"/>
            <a:r>
              <a:rPr lang="en-US" altLang="zh-CN" sz="28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 - </a:t>
            </a:r>
            <a:r>
              <a:rPr lang="zh-CN" altLang="en-US" sz="28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状态</a:t>
            </a:r>
            <a:endParaRPr lang="en-US" altLang="zh-CN" sz="28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742950" lvl="1" indent="-285750"/>
            <a:r>
              <a:rPr lang="en-US" altLang="zh-CN" sz="28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 - </a:t>
            </a:r>
            <a:r>
              <a:rPr lang="zh-CN" altLang="en-US" sz="28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转移概率</a:t>
            </a:r>
            <a:endParaRPr lang="en-US" altLang="zh-CN" sz="28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742950" lvl="1" indent="-285750"/>
            <a:r>
              <a:rPr lang="en-US" altLang="zh-CN" sz="28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 - </a:t>
            </a:r>
            <a:r>
              <a:rPr lang="zh-CN" altLang="en-US" sz="28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动作</a:t>
            </a:r>
            <a:endParaRPr lang="en-US" altLang="zh-CN" sz="28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285750" indent="-285750"/>
            <a:r>
              <a:rPr lang="zh-CN" altLang="en-US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转移（出）概率矩阵定义 </a:t>
            </a:r>
            <a:r>
              <a:rPr lang="en-US" altLang="zh-CN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</a:t>
            </a:r>
            <a:endParaRPr lang="en-US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84051-223D-48CD-B6A9-CDA3310E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75" y="688622"/>
            <a:ext cx="7326262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3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77</TotalTime>
  <Words>4567</Words>
  <Application>Microsoft Office PowerPoint</Application>
  <PresentationFormat>Widescreen</PresentationFormat>
  <Paragraphs>984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Black</vt:lpstr>
      <vt:lpstr>Calibri</vt:lpstr>
      <vt:lpstr>Cambria Math</vt:lpstr>
      <vt:lpstr>Corbel</vt:lpstr>
      <vt:lpstr>Depth</vt:lpstr>
      <vt:lpstr>PowerPoint Presentation</vt:lpstr>
      <vt:lpstr>马尔可夫与贝尔曼</vt:lpstr>
      <vt:lpstr>关于“马尔可夫”同志</vt:lpstr>
      <vt:lpstr>马尔可夫性质 Markov Property</vt:lpstr>
      <vt:lpstr>马尔可夫过程 Markov Process</vt:lpstr>
      <vt:lpstr>马尔可夫链 Markov Chain</vt:lpstr>
      <vt:lpstr>实例：滑冰（无终点）</vt:lpstr>
      <vt:lpstr>状态转移矩阵 State Transition Matrix</vt:lpstr>
      <vt:lpstr>数学描述</vt:lpstr>
      <vt:lpstr>马尔可夫奖励过程 状态价值</vt:lpstr>
      <vt:lpstr>马尔可夫奖励过程</vt:lpstr>
      <vt:lpstr>状态奖励值</vt:lpstr>
      <vt:lpstr>转移概率</vt:lpstr>
      <vt:lpstr>实例：滑冰（分幕）</vt:lpstr>
      <vt:lpstr>分幕采样</vt:lpstr>
      <vt:lpstr>马尔可夫奖励过程</vt:lpstr>
      <vt:lpstr>定义回报 G 与折扣系数 γ </vt:lpstr>
      <vt:lpstr>计算回报值 G</vt:lpstr>
      <vt:lpstr>计算状态价值函数</vt:lpstr>
      <vt:lpstr>关于“贝尔曼”同志</vt:lpstr>
      <vt:lpstr>状态价值函数定义</vt:lpstr>
      <vt:lpstr>状态价值函数的解法</vt:lpstr>
      <vt:lpstr>动态规划算法概览</vt:lpstr>
      <vt:lpstr>贝尔曼方程法</vt:lpstr>
      <vt:lpstr>贝尔曼方程的数学模型</vt:lpstr>
      <vt:lpstr>贝尔曼方程的迭代公式</vt:lpstr>
      <vt:lpstr>贝尔曼方程的算法 – 动态规划</vt:lpstr>
      <vt:lpstr>贝尔曼方程法结果 – V(s)</vt:lpstr>
      <vt:lpstr>矩阵法</vt:lpstr>
      <vt:lpstr>有状态价值函数就足够了吗？</vt:lpstr>
      <vt:lpstr>马尔可夫决策过程 状态/策略/动作价值函数</vt:lpstr>
      <vt:lpstr>实例</vt:lpstr>
      <vt:lpstr>马尔可夫决策过程</vt:lpstr>
      <vt:lpstr>数学模型</vt:lpstr>
      <vt:lpstr>状态价值函数v_π -(1)</vt:lpstr>
      <vt:lpstr>动作价值函数q_π -(1)</vt:lpstr>
      <vt:lpstr>状态价值函数v_π -(2)</vt:lpstr>
      <vt:lpstr>动作价值函数q_π -(2)</vt:lpstr>
      <vt:lpstr>实例</vt:lpstr>
      <vt:lpstr>手工计算v_π</vt:lpstr>
      <vt:lpstr>动态规划法 计算v_π</vt:lpstr>
      <vt:lpstr>从v_π计算q_π</vt:lpstr>
      <vt:lpstr>v_π,q_π结果</vt:lpstr>
      <vt:lpstr>最优价值/动作函数 与贝尔曼最优方程</vt:lpstr>
      <vt:lpstr>最优价值/动作函数定义</vt:lpstr>
      <vt:lpstr>v_∗数学模型（回溯图）</vt:lpstr>
      <vt:lpstr>迭代法计算v_∗</vt:lpstr>
      <vt:lpstr>最优状态价值函数值v_∗结果</vt:lpstr>
      <vt:lpstr>验证价值函数值v_∗结果</vt:lpstr>
      <vt:lpstr>q_∗数学模型（回溯图）</vt:lpstr>
      <vt:lpstr>最优动作价值函数值q_∗结果</vt:lpstr>
      <vt:lpstr>比较不同风险下q_∗的结果</vt:lpstr>
      <vt:lpstr>课外知识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Xiaowu Hu</dc:creator>
  <cp:lastModifiedBy>Xiaowu Hu</cp:lastModifiedBy>
  <cp:revision>1</cp:revision>
  <dcterms:created xsi:type="dcterms:W3CDTF">2022-01-23T00:48:45Z</dcterms:created>
  <dcterms:modified xsi:type="dcterms:W3CDTF">2022-03-14T05:19:47Z</dcterms:modified>
</cp:coreProperties>
</file>