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351" r:id="rId4"/>
    <p:sldId id="365" r:id="rId5"/>
    <p:sldId id="361" r:id="rId6"/>
    <p:sldId id="350" r:id="rId7"/>
    <p:sldId id="347" r:id="rId8"/>
    <p:sldId id="344" r:id="rId9"/>
    <p:sldId id="346" r:id="rId10"/>
    <p:sldId id="331" r:id="rId11"/>
    <p:sldId id="329" r:id="rId12"/>
    <p:sldId id="339" r:id="rId13"/>
    <p:sldId id="345" r:id="rId14"/>
    <p:sldId id="348" r:id="rId15"/>
    <p:sldId id="334" r:id="rId16"/>
    <p:sldId id="335" r:id="rId17"/>
    <p:sldId id="337" r:id="rId18"/>
    <p:sldId id="349" r:id="rId19"/>
    <p:sldId id="259" r:id="rId20"/>
    <p:sldId id="260" r:id="rId21"/>
    <p:sldId id="340" r:id="rId22"/>
    <p:sldId id="342" r:id="rId23"/>
    <p:sldId id="354" r:id="rId24"/>
    <p:sldId id="356" r:id="rId25"/>
    <p:sldId id="353" r:id="rId26"/>
    <p:sldId id="357" r:id="rId27"/>
    <p:sldId id="355" r:id="rId28"/>
    <p:sldId id="364" r:id="rId29"/>
    <p:sldId id="352" r:id="rId30"/>
    <p:sldId id="359" r:id="rId31"/>
    <p:sldId id="366" r:id="rId32"/>
    <p:sldId id="360" r:id="rId33"/>
    <p:sldId id="362" r:id="rId34"/>
    <p:sldId id="261" r:id="rId35"/>
    <p:sldId id="368" r:id="rId36"/>
    <p:sldId id="370" r:id="rId37"/>
    <p:sldId id="371" r:id="rId38"/>
    <p:sldId id="372" r:id="rId39"/>
    <p:sldId id="369" r:id="rId40"/>
    <p:sldId id="373" r:id="rId41"/>
    <p:sldId id="367" r:id="rId42"/>
    <p:sldId id="374" r:id="rId43"/>
    <p:sldId id="270" r:id="rId44"/>
    <p:sldId id="381" r:id="rId45"/>
    <p:sldId id="375" r:id="rId46"/>
    <p:sldId id="378" r:id="rId47"/>
    <p:sldId id="383" r:id="rId48"/>
    <p:sldId id="382" r:id="rId49"/>
    <p:sldId id="389" r:id="rId50"/>
    <p:sldId id="380" r:id="rId51"/>
    <p:sldId id="376" r:id="rId52"/>
    <p:sldId id="391" r:id="rId53"/>
    <p:sldId id="379" r:id="rId54"/>
    <p:sldId id="384" r:id="rId55"/>
    <p:sldId id="390" r:id="rId56"/>
    <p:sldId id="388" r:id="rId57"/>
    <p:sldId id="392" r:id="rId58"/>
    <p:sldId id="385" r:id="rId59"/>
    <p:sldId id="386" r:id="rId60"/>
    <p:sldId id="393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wu Hu" userId="1c2ad0e2-5d15-48bc-b04e-219d9abe181a" providerId="ADAL" clId="{E9C08396-3418-42DC-82FD-F90DA6175593}"/>
    <pc:docChg chg="custSel modSld">
      <pc:chgData name="Xiaowu Hu" userId="1c2ad0e2-5d15-48bc-b04e-219d9abe181a" providerId="ADAL" clId="{E9C08396-3418-42DC-82FD-F90DA6175593}" dt="2022-03-14T02:13:55.095" v="20" actId="1038"/>
      <pc:docMkLst>
        <pc:docMk/>
      </pc:docMkLst>
      <pc:sldChg chg="addSp delSp modSp mod">
        <pc:chgData name="Xiaowu Hu" userId="1c2ad0e2-5d15-48bc-b04e-219d9abe181a" providerId="ADAL" clId="{E9C08396-3418-42DC-82FD-F90DA6175593}" dt="2022-03-14T02:13:55.095" v="20" actId="1038"/>
        <pc:sldMkLst>
          <pc:docMk/>
          <pc:sldMk cId="2475323246" sldId="386"/>
        </pc:sldMkLst>
        <pc:picChg chg="del">
          <ac:chgData name="Xiaowu Hu" userId="1c2ad0e2-5d15-48bc-b04e-219d9abe181a" providerId="ADAL" clId="{E9C08396-3418-42DC-82FD-F90DA6175593}" dt="2022-03-14T02:13:23.587" v="0" actId="478"/>
          <ac:picMkLst>
            <pc:docMk/>
            <pc:sldMk cId="2475323246" sldId="386"/>
            <ac:picMk id="5" creationId="{F3E8E106-38FD-4002-B7E1-1BB07CEFFA89}"/>
          </ac:picMkLst>
        </pc:picChg>
        <pc:picChg chg="add mod">
          <ac:chgData name="Xiaowu Hu" userId="1c2ad0e2-5d15-48bc-b04e-219d9abe181a" providerId="ADAL" clId="{E9C08396-3418-42DC-82FD-F90DA6175593}" dt="2022-03-14T02:13:55.095" v="20" actId="1038"/>
          <ac:picMkLst>
            <pc:docMk/>
            <pc:sldMk cId="2475323246" sldId="386"/>
            <ac:picMk id="14" creationId="{4F159559-0A11-4AFF-9446-9862D175FE2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18:05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736 21 24575,'-141'-10'0,"10"-1"0,126 12 0,0-1 0,0 1 0,0 0 0,1 0 0,-1 0 0,0 1 0,1 0 0,-1 0 0,1 0 0,0 0 0,-1 1 0,1 0 0,0 0 0,1 0 0,-1 0 0,0 0 0,-3 5 0,-6 8 0,0 1 0,-17 29 0,27-41 0,-14 23 0,4-10 0,1 0 0,2 2 0,-1-1 0,2 1 0,1 1 0,-10 38 0,17-54 0,-4 25 0,-2 0 0,0-1 0,-2 0 0,-13 30 0,11-33 0,1 0 0,-11 53 0,13-46 0,-17 46 0,14-54 0,1 1 0,1 0 0,2 0 0,0 1 0,-3 34 0,8-43 0,-2-1 0,0 1 0,-8 22 0,6-23 0,1 0 0,1 1 0,-3 19 0,7-33 0,0 0 0,0 0 0,1 0 0,-1 0 0,1 0 0,0 0 0,0-1 0,0 1 0,0 0 0,1 0 0,0-1 0,0 1 0,0-1 0,0 0 0,0 1 0,1-1 0,-1 0 0,1 0 0,0-1 0,0 1 0,0-1 0,0 1 0,0-1 0,1 0 0,-1 0 0,1 0 0,-1 0 0,7 1 0,10 4 0,-1 0 0,2-2 0,40 6 0,-57-10 0,178 36 0,-147-29 0,1-2 0,0-1 0,49 0 0,108-12 0,-173 5 0,-1-1 0,1-1 0,-1 0 0,0-2 0,35-14 0,-12 0 0,53-35 0,-85 48 0,-1-1 0,0 0 0,0-1 0,0 0 0,-1 0 0,-1-1 0,1 0 0,-2-1 0,8-13 0,19-28 0,-23 37 0,-1-1 0,13-31 0,-5 8 0,-2 9 0,-2-2 0,10-35 0,-16 47 0,1-1 0,12-20 0,-11 24 0,-1-1 0,0 0 0,5-21 0,-1-8 0,7-69 0,-18 101 0,0 0 0,-1-1 0,0 1 0,-1 0 0,-1 0 0,-1 0 0,0 0 0,-9-26 0,3 24 0,-2 0 0,0 0 0,-1 1 0,0 0 0,-1 1 0,-1 1 0,-28-23 0,23 21 0,-1 2 0,-1 0 0,0 1 0,-1 1 0,-23-9 0,28 15 16,0 1 1,-1 0-1,0 1 0,0 1 0,-19-1 0,-92 2-911,107 3 328,-10-1-6259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57:11.3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14977 743 24575,'0'2'0,"-1"0"0,1-1 0,-1 1 0,1 0 0,-1-1 0,0 1 0,0 0 0,0-1 0,0 1 0,0-1 0,0 1 0,0-1 0,0 1 0,0-1 0,-1 0 0,1 0 0,-1 0 0,1 0 0,-1 0 0,1 0 0,-1 0 0,1 0 0,-1 0 0,0-1 0,1 1 0,-5 0 0,-53 11 0,49-11 0,-90 12 0,-157 0 0,227-14 0,12 0 0,-1 1 0,1 0 0,-1 1 0,1 1 0,-1 1 0,1 1 0,-21 7 0,14-3 0,0-2 0,-1 0 0,0-1 0,-52 2 0,72-6 0,-82 9 0,-35 2 0,-892-11 0,488-3 0,-1371 2 0,1869-1-57,1-2 0,0-2 0,-41-10 0,35 7-157,-58-7-1,5 13 215,57 2 0,1-1 0,-52-8 0,48 4 311,-67-2 0,7 1-276,63 1-35,-40-12 0,43 10 0,1 1 0,-34-4 0,-57 5 0,-44-6 0,90 5 0,-77 4 0,83 3 0,-108-13 0,85 3-673,-141 3 0,210 5 673,1-1 0,-1-1 0,1 0 0,-31-11 0,24 6 0,-37-6 0,11 10 0,-70 2 0,72 2 0,-82-8 0,2-2 0,17 3 0,97 4 60,1 0 0,-1-1 1,-17-8-1,16 6 308,0 1 1,-24-5-1,-166-11-368,99 13 0,-124 6 0,114 4 0,95-4 0,0 0 0,0-2 0,0 0 0,-24-8 0,20 4 0,-1 2 0,-33-4 0,-152-6 0,50 8 0,50 6 0,15-11 0,60 7 0,-42-1 0,64 7 0,-10 0 0,-1-1 0,0-1 0,1-1 0,-36-10 0,2-1 0,-1 3 0,-107-7 0,103 13 0,-70 2 0,-13-1 0,122 0 0,0-1 0,-24-9 0,26 7 0,-1 1 0,-40-5 0,-120 9 0,126 4 0,-1-3 0,-62-9 0,52 2 0,-106 1 0,154 5 0,-1 0 0,1-2 0,-1 0 0,-25-9 0,22 6 0,-1 1 0,-36-5 0,-39 7 0,51 2 0,-58-8 0,32 2 0,0 3 0,-97 7 0,54 0 0,-14 0 0,-155-5 0,179-8 0,-26-2 0,111 13 0,8 0 0,-1 0 0,1-1 0,0 0 0,0-2 0,0 0 0,-24-8 0,15 4 0,1 0 0,-1 2 0,-1 1 0,1 1 0,0 1 0,-26 1 0,-7-1 0,-39-10 0,61 6 0,-40 0 0,-30 7 0,54 1 0,-73-6 0,111 1 0,1 0 0,-1 0 0,-20-10 0,20 8 0,-1 0 0,-25-5 0,0 5 0,-44 1 0,-34-3 0,-18-6 0,-24-4 0,127 13 0,-39 1 0,-15-2 0,68 2 0,1-2 0,-29-9 0,30 8 0,0 1 0,0 1 0,-27-4 0,-262 5 0,158 5 0,-28-2-1365,146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40:05.0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200 0 24575,'-1'28'0,"-8"40"0,0 22 0,7-65 0,-2-1 0,0 1 0,-11 34 0,-7 40 0,2 108 0,18-110 0,3-63 0,-5 38 0,-12 0 0,11-55 0,0 0 0,-3 30 0,5 29 0,-6 38 0,3-39 0,6-56 0,-1 0 0,-2 0 0,0 0 0,-5 19 0,-2 2 0,2 1 0,1 0 0,0 48 0,3-44 0,-1 311 0,7-202 0,-2 379 0,1-519 0,0-1 0,2 1 0,0-1 0,8 25 0,6 25 0,-11-30 0,-1-8 0,2 42 0,-6-57 18,0-1-1,1 1 0,1-1 1,-1 1-1,5 8 0,4 19-1486,-6-16-5357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40:05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1 127 24575,'1'3'0,"0"0"0,1 0 0,0 0 0,-1-1 0,1 1 0,0 0 0,1-1 0,-1 0 0,0 1 0,1-1 0,-1 0 0,4 2 0,6 7 0,1 3 0,-1-3 0,-1 2 0,0-1 0,-1 2 0,0-1 0,-1 1 0,12 26 0,-9-16 0,2 0 0,0-1 0,27 34 0,3 4 0,-20-12 0,-21-40 0,1-1 0,0 1 0,0-1 0,1 0 0,9 13 0,-5-9 0,0-1 0,12 26 0,-15-26 0,0-1 0,1 1 0,0-1 0,10 11 0,-16-20 0,1 0 0,-1 0 0,1 0 0,0 0 0,0 0 0,0 0 0,-1 0 0,1-1 0,0 1 0,0-1 0,0 1 0,0-1 0,0 0 0,0 0 0,0 0 0,0 0 0,0 0 0,0 0 0,0-1 0,0 1 0,0-1 0,0 1 0,-1-1 0,1 0 0,0 1 0,0-1 0,-1 0 0,1 0 0,0 0 0,2-3 0,5-2 0,-1-1 0,0 1 0,0-2 0,9-10 0,209-225 0,-22-4 0,-129 137 0,-40 44-1365,-26 52-5461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40:07.7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4725 501 24575,'-15'-1'0,"0"-1"0,0-1 0,-1 0 0,2-1 0,-26-10 0,24 8 0,-1 0 0,0 1 0,-1 1 0,-20-2 0,-18 4 0,36 3 0,1-2 0,-1-1 0,1 0 0,-25-6 0,-3-4 0,-59-5 0,-31-8 0,56 8 0,-85-7 0,119 18 0,13 0 0,-55-18 0,58 15 0,1 1 0,-50-7 0,37 9 0,-45-11 0,2-1 0,-11 7 0,62 8 0,-65-13 0,63 9 0,-1 1 0,-73-1 0,67 5 0,-64-5 0,-66-2 0,-664 9 0,815 2 0,0 1 0,0 1 0,0 1 0,-24 9 0,11-4 0,15-5 0,0-2 0,-37 2 0,2-1 0,43-1 0,-1 0 0,-21 8 0,23-7 0,0 0 0,0-1 0,-20 3 0,-143 6 0,-4-4 0,164-6 0,0 2 0,1 0 0,-1 0 0,1 1 0,0 1 0,0 0 0,0 1 0,-17 13 0,9-2 0,1 2 0,1 1 0,1 0 0,1 2 0,-22 35 0,-6 5 0,-150 160 0,145-168 0,-88 122 0,117-147 0,-78 122 0,96-144 0,0 0 0,1 0 0,0 1 0,0-1 0,1 1 0,0 0 0,1 0 0,-1 10 0,3 76 0,1-49 0,1-23 0,1 0 0,0 0 0,2 0 0,1-1 0,0 0 0,15 28 0,-13-28 0,6 10 0,1 0 0,37 53 0,51 53 0,-90-120 0,18 18 0,62 54 0,-74-71 0,4 1 0,0-1 0,2-2 0,0 0 0,54 24 0,-43-23 0,-15-6 0,-1-2 0,1 0 0,1-2 0,-1 0 0,40 6 0,-41-10 0,0 1 0,31 12 0,-29-9 0,42 9 0,11 3 0,-9-1 0,-60-17 0,24 4 0,1 0 0,50 1 0,-67-6 0,0 1 0,0 0 0,0 1 0,16 6 0,-15-4 0,0-1 0,0 0 0,24 1 0,207-5 0,-111-1 0,-103 0 0,35-7 0,33-1 0,-9 0 0,-5 1 0,-75 7 0,0-1 0,-1 0 0,0-1 0,23-7 0,-22 5 0,1 1 0,1 1 0,18-3 0,243 3 0,-141 5 0,1139-2 0,-1240-1 0,35-7 0,33-1 0,-82 10 0,0-2 0,0 0 0,0-1 0,32-8 0,-22 3 0,1 2 0,0 1 0,0 1 0,49 2 0,2-1 0,98-15 0,-161 17 0,1-1 0,-1-1 0,1-1 0,-1 0 0,0-1 0,0-1 0,21-9 0,-14 4 0,-1 2 0,1 1 0,35-5 0,-28 6 0,43-14 0,78-27 0,26-7 0,-125 38 0,80-34 0,-1 0 0,-108 43 0,-1-1 0,0-1 0,0-2 0,-1 0 0,-1-1 0,1-1 0,20-18 0,29-44 0,-53 54 0,0-2 0,-2 0 0,-1 0 0,0-2 0,21-46 0,-27 44 0,-1 0 0,12-54 0,-9 27 0,-7 31 0,-1-1 0,-1 1 0,-1-1 0,-1 1 0,-1-1 0,-5-28 0,-30-141 0,27 167 0,-2 0 0,0 1 0,-1 0 0,-1 0 0,-2 2 0,-29-40 0,35 53 0,-1 1 0,0 0 0,-1 1 0,-18-13 0,-8-6 0,-24-26 0,19 15 0,-81-57 0,119 94 0,-225-132 0,100 63 0,-36-18 0,113 60 0,11 5 0,-11-6 0,-99-41 0,127 62 0,-5-4 0,-1 2 0,0 1 0,0 2 0,-1 1 0,-33-3 0,43 6 0,0 0 0,-34-9 0,40 7 0,0 1 0,-1 1 0,1 1 0,-1 0 0,1 1 0,-1 0 0,-19 2 0,9 3-1365,2 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3:40.1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24575,'0'641'0,"2"-607"0,7 41 0,1 28 0,-9-66 0,0 20 0,9 72 0,-4-78 0,-5-35 0,1-1 0,0 1 0,1-1 0,9 29 0,-4-21 0,-2 1 0,-1 0 0,0 0 0,-2 0 0,-1 0 0,-1 32 0,0-16 0,7 45 0,-3-51 0,-3-12 0,2 0 0,0 0 0,2-1 0,0 1 0,12 24 0,-9-23 0,-1-1 0,-1 2 0,-2-1 0,0 1 0,-1-1 0,1 27 0,2 9 0,-4-42 0,1 0 0,9 22 0,3 13 0,-12-33 0,1-1 0,1 0 0,1 0 0,11 20 0,-7-15 0,-2 1 0,-1 0 0,7 34 0,-2-10 0,18 84 0,-22-104 0,2 0 0,0 0 0,17 26 0,-21-39 0,0 0 0,-1 0 0,0 0 0,-1 1 0,-1 0 0,4 30 0,-3 0 0,-1 53 0,-5 382-1365,1-457-5461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3:41.8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1928 1 24575,'-1'14'0,"0"0"0,-1 1 0,-1-1 0,0 0 0,0 0 0,-7 14 0,-38 79 0,46-104 0,-66 122 0,31-51 0,-14 32 0,25-51 0,-45 72 0,6-12 0,-38 95 0,88-182 0,-2 0 0,-21 28 0,-9 14 0,26-31 0,14-26 0,0 1 0,-14 18 0,1-3 0,17-23 0,0 0 0,-1 0 0,0-1 0,0 0 0,-1 0 0,0 0 0,1 0 0,-8 5 0,-6 4 0,1 1 0,0 1 0,2 1 0,0 0 0,-22 33 0,17-23 0,-41 44 0,-52 53 0,14-14 0,86-95 0,0 0 0,-12 22 0,-3 2 0,-56 82 0,63-90 0,-23 29 0,26-36 0,1 1 0,1 1 0,-20 42 0,15-27 0,-52 127 0,39-77 0,24-63 0,0 1 0,2 0 0,1 1 0,-5 43 0,-5 24 0,15-89 0,-1 1 0,0-1 0,-1 0 0,0-1 0,0 1 0,-6 7 0,5-8 0,0 0 0,1 1 0,0-1 0,1 1 0,-1 0 0,-2 10 0,-22 72 0,19-65 0,1 1 0,-7 36 0,-29 120 0,30-133 0,-20 113 0,15-108 0,14-43 0,1 0 0,0 1 0,-4 19 0,-8 179 0,9-118-64,5 95 0,3-103-1173,-1-58-5589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3:56.7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849 0 24575,'-2'45'0,"-3"-1"0,-1 1 0,-3-1 0,-16 50 0,1 32 0,18-87 0,5-27 0,-1 1 0,-1 0 0,1-1 0,-2 1 0,-8 21 0,1-7 0,2 0 0,-8 34 0,12-38 0,-1 0 0,-2-1 0,0 0 0,-13 24 0,15-34 0,1 1 0,0-1 0,1 1 0,-4 21 0,-11 32 0,1-23 0,2-1 0,-14 59 0,25-85 0,0 0 0,-1-1 0,-8 16 0,6-15 0,1 1 0,-5 19 0,-35 100 0,7-24 0,17-44 0,12-40 0,2 0 0,1 1 0,-4 30 0,8-40 0,-1 0 0,0 0 0,-15 32 0,11-29 0,-12 46 0,12-31 0,-22 53 0,21-65 0,0 1 0,2 0 0,1 1 0,-6 48 0,10-52 0,-1 0 0,-1 0 0,-13 35 0,10-33 0,1 0 0,-7 44 0,11-36 0,2-19 0,0 0 0,-1 0 0,0 0 0,-2 0 0,-4 15 0,0-5 0,2 0 0,1 0 0,0 1 0,2 0 0,0 26 0,-6 41 0,-11 137 0,16-187 0,3 52 0,1-52 0,-5 48 0,3-75 0,-2-1 0,-9 29 0,8-30 0,0 1 0,1-1 0,-3 27 0,3 245 0,7-147 0,-4-33 0,2 120 0,21-44 0,-14-122 0,-1-13 0,0 56 0,-8-21 0,0-17 0,2 0 0,12 75 0,-6-73 0,-3 1 0,-5 95 0,-1-50 0,2 582 0,0-678 0,-1 1 0,-1-1 0,0 0 0,-2 1 0,1-1 0,-2 0 0,0-1 0,-11 23 0,-1 11-1365,11-25-5461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4:00.3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24575,'1'48'0,"2"0"0,13 75 0,-10-103 0,0 0 0,14 28 0,5 20 0,-15-33 0,1 0 0,2-1 0,1-1 0,2 0 0,1-1 0,24 34 0,20 21 0,42 56 0,-67-102 0,47 42 0,27 31 0,-33-37 0,-5-5 0,-51-50 0,31 26 0,11 9 0,-15-5 0,65 61 0,-105-104 0,0 0 0,0 0 0,-1 0 0,9 16 0,-9-14 0,0 0 0,1-1 0,0 0 0,10 10 0,105 83 0,99 83 0,-165-142 0,41 36 0,90 112 0,-113-123 0,-49-48 0,30 33 0,-31-25 0,-5-5 0,1-1 0,29 24 0,-29-30 0,-1 1 0,-1 0 0,-1 2 0,-1 0 0,24 35 0,12 23 0,12 21 0,-4-5 0,-14-24 0,-35-50 0,0 1 0,-2 0 0,-1 1 0,9 29 0,16 41 0,-23-66 0,0 0 0,-2 1 0,10 52 0,-14-52 0,13 42 0,2 7 0,13 49 0,-16-68 0,2 27 0,-14-55 0,2 0 0,15 43 0,-11-38 0,-2 0 0,0 0 0,-3 1 0,3 44 0,-7-55-1365,-1-3-5461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4:43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 24575,'0'46'0,"2"-16"0,-2 0 0,-2 0 0,0 0 0,-13 52 0,7-46 0,0-1 0,3 1 0,-2 49 0,8 111 0,1-73 0,-3 3 0,3 141 0,8-167 0,1 40 0,-12 612 0,12-614 0,0-2 0,-11-105 0,1-1 0,1 1 0,2-1 0,2 0 0,17 59 0,-12-53 0,-2 1 0,-2 0 0,-1 1 0,1 46 0,3 15 0,8-16 0,-11-62 0,-2 1 0,4 32 0,1 49 0,4 62 0,-14-124 0,2 1 0,7 41 0,-1-18 0,-4 0 0,-5 101 0,-2-52 0,3 216 0,1-318 0,1-1 0,-1 0 0,2 0 0,0 0 0,7 19 0,-5-15 0,0 0 0,3 21 0,0 17 0,0-4 0,4 85 0,-13-104 0,0-13 0,1-1 0,1 0 0,0 1 0,1-1 0,0 0 0,9 27 0,-4-20 0,-2 0 0,0 0 0,-1 1 0,-2-1 0,0 1 0,-2 24 0,2 16 0,0-45 0,1 0 0,0 0 0,2-1 0,0 1 0,12 26 0,-7-18 0,1 6 0,-2 1 0,-2 1 0,5 57 0,-10-80 0,0 1 0,1-1 0,0 0 0,0 0 0,2 0 0,-1-1 0,9 15 0,18 46 0,3 7 0,-25-61 0,-2-1 0,7 25 0,-8-24 0,1 0 0,11 22 0,-11-25 0,2 0 0,0 0 0,1 0 0,0-1 0,1-1 0,0 0 0,2 0 0,20 16 0,-2-6 0,149 99 0,-149-104 0,0-1 0,1-2 0,0-1 0,1-1 0,1-2 0,0-2 0,38 6 0,-42-9 0,0 1 0,0 1 0,39 17 0,-66-24 0,30 9 0,0-1 0,1-2 0,0-2 0,0-1 0,54-1 0,-61-2 0,0 0 0,1-2 0,43-5 0,-62 4 0,0 0 0,0-1 0,0 1 0,0-2 0,-1 1 0,1-1 0,-1-1 0,0 0 0,0 0 0,0 0 0,10-11 0,17-18 0,-2-1 0,54-76 0,-70 85 0,-2 0 0,0 0 0,-2-2 0,-1 1 0,16-56 0,-3 8 0,-17 54 0,-1 0 0,8-42 0,-7 20 0,3-39 0,-9 68 0,1-1 0,0 0 0,1 1 0,6-18 0,-4 17 0,-2 0 0,0-1 0,4-25 0,5-169 0,-8 102 0,0 4 0,-3 93 0,1-1 0,0 1 0,8-18 0,-6 18 0,-1-1 0,5-24 0,-5 3 0,-2 0 0,-3-35 0,0 38 0,1 0 0,1 1 0,7-33 0,-2 20 0,-2 0 0,-1-62 0,-3 54 0,8-58 0,-7 96 0,4-23 0,18-68 0,-10 61 0,-3-1 0,-1-1 0,-2 0 0,-2 0 0,-1-66 0,-6 18 0,-1 28 0,8-86 0,-1 127 0,12-40 0,-10 43 0,-1-2 0,4-30 0,-7-94 0,-3 99 0,9-89 0,-1 75 0,-1-90 0,-5 138 0,1 0 0,0 0 0,1 0 0,0 1 0,7-19 0,-5 16 0,0 0 0,-1-1 0,3-22 0,-4-247 0,-5 147 0,3 23 0,-3-128 0,-4 199 0,-1 1 0,-3 0 0,-1 1 0,-24-59 0,22 68 0,-1 1 0,-1 0 0,-2 1 0,-1 1 0,-25-33 0,24 43 0,-1 0 0,-24-19 0,-16-15 0,42 37 0,0 2 0,-27-17 0,-6-6 0,-130-89 0,158 111 0,-35-19 0,32 20 0,-28-21 0,-93-63 0,129 87 0,0 1 0,-1 0 0,0 1 0,-29-10 0,-28-13 0,62 26 0,0 2 0,-1 0 0,-26-6 0,28 8 0,0 0 0,0-1 0,0-1 0,1 0 0,-21-11 0,-178-102 0,74 37 0,102 56 0,25 17 0,0 1 0,0 0 0,0 1 0,-22-9 0,15 7 0,1 0 0,-1-1 0,-26-21 0,25 17 0,-40-20 0,41 26 0,-1 0 0,-19-3 0,25 7 0,1 0 0,-1-1 0,1 0 0,0 0 0,0-2 0,0 1 0,-14-11 0,15 10 19,0 0 0,0 1-1,0 0 1,0 0 0,-1 1 0,-15-4-1,13 5-317,1-1 0,0-1 0,1 0-1,-18-9 1,14 3-6527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4:46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1 24575,'0'1313'0,"-2"-1286"0,-7 44 0,-1 13 0,8-67 0,0-1 0,-1 0 0,-10 29 0,7-27 0,1-1 0,1 1 0,-2 18 0,4 167 0,3-109 0,1-67 26,1-1 0,1 0-1,1 0 1,13 36-1,-7-25-771,5 39-1,-13-54-6079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4:49.2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4125 1 24575,'-1'12'0,"-1"0"0,-1 0 0,0 0 0,0 0 0,-1-1 0,-1 1 0,-7 12 0,8-15 0,-11 21 0,-1-1 0,-1-1 0,-28 35 0,-72 71 0,102-121 0,0-1 0,0 0 0,-2-1 0,1-1 0,-1-1 0,-1 0 0,-33 11 0,-17 10 0,25-11 0,0-1 0,-1-3 0,-78 18 0,8-9 0,58-6 0,43-13 0,0 0 0,-1-1 0,-14 2 0,-29 6 0,-77 24 0,122-33 0,-79 20 0,51-14 0,-42 14 0,39-10 0,0-2 0,0-2 0,-1-2 0,-54 1 0,62-3 0,1 1 0,-49 14 0,-1 1 0,-23-7 0,21-4 0,57-7 0,-49 0 0,-11 0 0,76 0 0,1 0 0,-1 1 0,-15 6 0,-24 6 0,28-11 0,1 1 0,0 1 0,-36 16 0,36-13 0,0-2 0,-1 0 0,-43 6 0,-2 2 0,25-7 0,30-7 0,1 1 0,-1 1 0,-22 9 0,-31 15 0,45-20 0,1 1 0,0 0 0,0 2 0,1 1 0,1 0 0,-35 29 0,41-29 0,-1-1 0,-17 12 0,19-15 0,0 0 0,1 1 0,1 1 0,-18 17 0,-74 76 0,22-25 0,75-70 0,1 0 0,-1 0 0,1 1 0,1-1 0,-8 19 0,7-15 0,0 0 0,-13 19 0,-30 42 0,27-40 0,-1 0 0,-32 35 0,41-52 0,0 1 0,-19 35 0,8-12 0,0-7 0,-29 32 0,34-43 0,1 0 0,0 1 0,2 0 0,-14 29 0,-33 73 0,29-61 0,25-50 0,0 1 0,2 0 0,0 0 0,0 1 0,-5 22 0,9-25 43,-2 0 0,-8 20-1,-7 20-1535,14-29-5333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30:02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4639 0 24575,'-81'2'-408,"0"3"-1,-92 19 0,136-18 258,-178 28 415,98-29 99,91-6-238,0 1 0,0 2 0,0 0 0,0 2 0,-29 8 0,1 3-125,-1-1 0,-85 8 0,63-19 0,58-3 0,1 0 0,-1 1 0,1 1 0,0 1 0,-1 1 0,-19 6 0,31-7 0,-36 14 0,-2-1 0,0-3 0,-81 14 0,94-21 0,0 1 0,1 1 0,-46 19 0,2-2 0,58-18 0,0 1 0,1 0 0,0 1 0,0 1 0,1 0 0,0 1 0,-15 14 0,-22 16 0,-3-4 0,28-20 0,-34 29 0,-96 108 0,156-153 0,-135 148 0,97-110 0,25-26 0,1 1 0,0 0 0,1 1 0,-11 18 0,12-12 0,1 0 0,-13 39 0,14-34 0,-16 31 0,10-28 0,1 0 0,-1 0 0,-1-1 0,-35 43 0,37-53 0,1 0 0,1 0 0,-16 35 0,15-28 0,-23 35 0,-79 118 0,17-35 0,19-15 0,67-110 0,0-1 0,0-1 0,-20 20 0,17-20 0,1 1 0,-19 28 0,0 5 0,-69 79 0,73-94 0,-2 15 0,26-40 0,-1 0 0,0 0 0,-11 13 0,-33 47 0,34-47 0,-24 30 0,11-23 0,14-14 0,-1 1 0,-15 23 0,21-26 0,-1 0 0,-24 22 0,-7 7 0,25-24 0,-1-1 0,-1-1 0,-25 18 0,18-15 0,-25 25 0,36-32 0,1-2 0,-1 0 0,-1 0 0,0-2 0,-23 11 0,-3 2 0,25-13 11,-1-1-1,-1-1 1,1 0 0,-1-2-1,0 0 1,0-1-1,-25 2 1,-137-2-694,134-4-84,14-1-6059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4:07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5476 628 24575,'0'-5'0,"0"1"0,-1 0 0,0 0 0,0-1 0,0 1 0,0 0 0,-1 0 0,1 0 0,-1 0 0,0 1 0,-5-7 0,-32-36 0,26 32 0,4 6 0,1 1 0,-1 0 0,-1 0 0,-16-8 0,0 0 0,-36-24 0,-121-54 0,122 73 0,47 16 0,-1 0 0,1-1 0,-21-11 0,18 8 0,-1 1 0,1 0 0,-29-6 0,-14-5 0,28 8 0,-1 1 0,-44-6 0,39 8 0,-87-25 0,-57 10 0,113 14 0,-38-1 0,85 9 0,1 0 0,0-1 0,-1-2 0,1 0 0,-37-11 0,36 9 0,0 0 0,0 2 0,0 0 0,-29 1 0,-42-5 0,27 0-1,0 3 1,-84 5-1,41 1-248,-232-2-1526,329 0 1775,0-2 0,1 0 0,0 0 0,-1-1 0,-12-5 0,11 4 0,-1 0 0,1 0 0,-18-1 0,-242 2 0,139 5 0,-907-2 2026,1013 2-2026,-36 5 0,-22 2 0,44-6 0,-70 12 0,11 18 0,89-31 0,1 1 0,-1 0 0,1 1 0,0 0 0,0 0 0,0 1 0,1 1 0,0 0 0,0 0 0,0 1 0,1 0 0,0 1 0,0 0 0,1 0 0,0 1 0,-13 19 0,-2 2 0,-29 29 0,33-38 0,0 1 0,1 0 0,-20 33 0,30-41 0,-1-2 0,-21 24 0,-2 3 0,7-3 0,2 1 0,1 1 0,-22 54 0,27-56 0,-31 47 0,-3 5 0,38-65 0,-24 33 0,-9 15 0,22-28 0,12-24 0,1 1 0,1 0 0,1 0 0,0 1 0,2 0 0,-6 27 0,-7 16 0,16-51 0,-1-1 0,1 1 0,1 0 0,-2 17 0,4-20 0,-17 159 0,3-105 0,9-46 0,2-1 0,-4 33 0,6-23 0,1 1 0,1-1 0,2 0 0,4 28 0,-3-42 0,0 1 0,1-1 0,1 0 0,0-1 0,0 1 0,1-1 0,1 0 0,0 0 0,16 20 0,13 13 0,-20-24 0,1-1 0,1 0 0,33 28 0,104 83 0,-129-113 0,1-2 0,49 23 0,0-1 0,-37-18 0,44 16 0,-3-3 0,-66-27 0,1-1 0,0-1 0,0-1 0,0 0 0,24 2 0,-21-4 0,1 2 0,-1 0 0,24 8 0,10 6 0,97 16 0,-83-17 0,21 3 0,66-1 0,-80-1 0,-53-12 0,0 0 0,1-1 0,23 1 0,11-3 0,-17-2 0,57 8 0,-31-1 0,1-3 0,88-6 0,-40 0 0,1847 2 0,-1941-1 0,1-2 0,-1 0 0,34-10 0,14-2 0,-29 8 0,-15 2 0,42-2 0,-47 5 0,0-1 0,1 0 0,19-7 0,-18 5 0,1 0 0,23-2 0,29-1 0,33-2 0,-87 8-143,0 0 0,0-1 0,29-9 0,26-5 93,130-2 50,-52 2-74,-85 0 74,-49 12 0,-1 0 0,34-4 0,126-10 621,-118 3-602,-48 12-5,1 0 0,-1 1 0,24-3 0,143-14-14,-159 15 0,-1 0 0,21-8 0,-21 6 0,0 1 0,22-4 0,-1 1 0,-1 0 0,47-20 0,-69 24 0,-1 2 0,0-1 0,1 2 0,18-1 0,-21 2 0,0 0 0,-1 0 0,1-1 0,-1-1 0,1 0 0,-1-1 0,18-8 0,154-83 0,-178 92 0,-1 0 0,0 0 0,-1-1 0,1 1 0,0-1 0,-1 0 0,0 0 0,0-1 0,0 1 0,5-9 0,-1-2 0,0 1 0,8-24 0,6-12 0,-17 35 0,0 1 0,0-1 0,-1 0 0,-1 0 0,-1-1 0,0 1 0,-1-18 0,5-28 0,-1 6 0,-3-93 0,-3 83 0,0 53 0,0 0 0,0 0 0,-1 0 0,-1 1 0,0-1 0,-7-14 0,-34-69 0,2 7 0,16 29 0,-46-77 0,65 124 0,-18-35 0,18 30 0,-2 1 0,0 0 0,-1 0 0,-20-24 0,24 32 0,0 0 0,0-1 0,1 0 0,0 0 0,0 0 0,1-1 0,-4-13 0,5 13 0,-1 1 0,0-1 0,0 1 0,-1 0 0,0 0 0,-1 0 0,-10-13 0,-15-10 0,-17-19 0,-2 3 0,-69-52 0,39 41 0,-93-63 0,-5-3 0,56 57 0,85 49 0,6 6 0,-1 1 0,0 1 0,-1 2 0,-36-6 0,46 9 0,-38-15 0,-7-3 0,32 14 0,-7-3 0,0 3 0,-1 1 0,-70-5 0,-238 13 0,167 3 0,179-2-114,0 0 1,-1 1-1,1 0 0,0 0 0,0 0 1,0 1-1,0 0 0,0 0 0,1 0 1,-1 1-1,-9 6 0,1 1-6712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4:08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573 1 24575,'-2'33'0,"-13"65"0,13-88 0,-2 10 0,-2-1 0,-7 19 0,6-19 0,0 0 0,-3 22 0,-1 7 0,-21 59 0,23-78 0,-15 58 0,-9 26 0,-13 20 0,36-106 0,2 1 0,-8 38 0,-11 33 0,5-28 0,-11 27 0,27-82 0,1 2 0,0-1 0,2 0 0,0 1 0,-1 21 0,3-21 0,-1-1 0,-1 1 0,0-1 0,-1 0 0,-10 25 0,4-15 0,1 0 0,-7 32 0,10-33 0,-2 1 0,-15 38 0,14-43 0,1 0 0,1 1 0,2 0 0,-6 45 0,10-67 0,-24 112 0,-2 8 0,20-77 8,-3 35-1381,9-58-5453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4:09.4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24575,'2'3'0,"0"0"0,-1-1 0,1 1 0,0-1 0,0 0 0,1 1 0,-1-1 0,0 0 0,1 0 0,-1-1 0,1 1 0,-1 0 0,1-1 0,4 2 0,3 3 0,14 13 0,41 42 0,-43-40 0,0 0 0,25 17 0,9 0 0,-10-7 0,49 42 0,-86-66 0,0 0 0,0 0 0,0-1 0,1 0 0,0-1 0,0 0 0,0 0 0,1-1 0,19 4 0,-22-6 0,-1-1 0,1 0 0,-1 0 0,1-1 0,-1 0 0,1-1 0,-1 1 0,1-1 0,-1-1 0,0 1 0,0-1 0,1-1 0,-1 1 0,0-1 0,9-6 0,-6 3 0,0 0 0,1 1 0,-1 0 0,1 0 0,0 1 0,1 1 0,-1 0 0,1 1 0,0 0 0,-1 0 0,1 1 0,13 1 0,-15-1-161,0 0-1,0-1 0,1 0 1,-2 0-1,20-8 1,-24 8-235,12-4-6430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4:12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6123 395 24575,'-17'-2'0,"-1"0"0,1-2 0,0 0 0,1 0 0,-1-2 0,1 0 0,-20-10 0,-23-9 0,-146-32 0,105 24 0,-77-9 0,123 30 0,1 2 0,-57-2 0,21 3 0,69 6 0,-1-2 0,-22-8 0,25 8 0,0 0 0,0 0 0,-23-1 0,-33-1 0,-130-5 0,178 11 0,-1-2 0,-50-11 0,49 8 0,1 1 0,-45-2 0,59 7 0,-25 0 0,-72-10 0,54 4 0,-1 1 0,-98 7 0,50 0 0,79-4 0,0 0 0,-50-12 0,49 7 0,0 3 0,-45-4 0,-707 8 0,339 2 0,400 0 0,1 2 0,-64 15 0,55-9 0,-40 13 0,61-14 0,0-2 0,-35 6 0,47-11 0,0 1 0,1 1 0,-17 7 0,-21 5 0,-124 20 0,107-13 0,52-16 0,-1 0 0,-32 6 0,-59 14 0,3-1 0,52-16 0,-90 30 0,-79 42 0,136-50 0,-163 36 0,102-31 0,108-29 0,-23 7 0,59-13 0,0-1 0,0 1 0,0 0 0,0 0 0,1 0 0,-1 1 0,1-1 0,-1 1 0,1 0 0,0-1 0,-6 8 0,2 1 0,1 1 0,0 0 0,0 1 0,1-1 0,-5 24 0,5-20 0,0-1 0,-1 1 0,-10 18 0,7-15 0,0 1 0,-12 41 0,-8 18 0,18-48 0,1 0 0,1 0 0,-8 58 0,14-73 0,-2 20 0,4-24 0,0 0 0,-2-1 0,1 1 0,-7 18 0,3-15 0,1 1 0,1 0 0,0 0 0,1 0 0,-1 29 0,6 88 0,1-52 0,-5 56 0,4 134 0,16-94 0,0-49 0,-15-111 0,-1 0 0,2 0 0,0 0 0,2-1 0,-1 0 0,2 0 0,11 21 0,63 116 0,-74-142 0,1 1 0,0-1 0,0-1 0,1 0 0,12 11 0,-9-10 0,-1 1 0,19 26 0,-22-27 0,1 0 0,1 0 0,0-1 0,0 0 0,13 9 0,22 21 0,-33-29 0,0-2 0,0 1 0,1-2 0,27 15 0,-27-16 0,1 0 0,-1 1 0,-1 1 0,1 0 0,13 14 0,11 12 0,1-2 0,46 31 0,14 11 0,82 72 0,-158-129 0,0-2 0,30 15 0,10 8 0,-20-11 0,-19-14 0,0 2 0,22 20 0,-32-27 0,0 1 0,1-2 0,0 0 0,1-1 0,0 0 0,0-1 0,21 5 0,32 14 0,50 21 0,-54-23 0,-42-16 0,-1 1 0,29 15 0,-35-16 0,0 0 0,0-2 0,24 7 0,-21-7 0,34 14 0,-22-7 0,1-1 0,59 12 0,-30-8 0,-21-8 0,-1-1 0,1-3 0,0-1 0,68-5 0,-13 1 0,951 2 0,-925-11 0,-61 4 0,-1-1 0,36-1 0,-75 7 0,-1-1 0,0 0 0,-1-2 0,29-10 0,-26 9 0,-1 0 0,1 1 0,29-4 0,-10 4 0,57-16 0,-61 12 0,0 2 0,43-4 0,-49 9 0,-1-2 0,0-1 0,0-1 0,48-18 0,-57 19 0,-1 1 0,1 0 0,0 1 0,1 2 0,23 0 0,45-5 0,-18 1 0,-55 5 0,-1-1 0,1 0 0,0-1 0,-1-1 0,26-7 0,-13 2 0,1 1 0,1 1 0,-1 1 0,34 0 0,-17 0 0,205-17 0,-181 5 0,-51 12 0,0 1 0,30-5 0,-26 8 0,3 0 0,0-2 0,0 0 0,0-1 0,-1-2 0,25-8 0,-22 5 0,1 2 0,-1 1 0,2 1 0,43-2 0,-43 4 0,-2 1 0,-14 2 0,0-1 0,0-1 0,0 0 0,24-8 0,-17 3 0,1 2 0,-1 1 0,1 1 0,40-2 0,21-3 0,84-19 0,-61-4 0,142-33 0,-171 43 0,82-13 0,21 6 0,-75 4 0,-78 16 0,0 1 0,1 2 0,43-4 0,-52 8 0,-1-2 0,1-1 0,0 0 0,19-8 0,33-7 0,7 8 0,-56 9 0,0 0 0,0-2 0,-1 0 0,40-15 0,84-30 0,-99 35 0,205-52 0,-181 49 0,-55 15 0,0-1 0,0 0 0,-1-1 0,1-1 0,21-10 0,-9 2 0,41-14 0,0 1 0,-55 20 0,1 0 0,-1 0 0,-1-1 0,1 0 0,-1-1 0,-1-1 0,1 0 0,-2 0 0,1-1 0,-1 0 0,13-18 0,-16 16 0,0-1 0,0 1 0,-2-1 0,1 0 0,-1 0 0,-1 0 0,-1-1 0,1 1 0,-2-1 0,0-26 0,-2-17 0,-2 1 0,-11-66 0,9 99 0,0 1 0,-1 0 0,-1 0 0,-1 0 0,-1 1 0,0 1 0,-2 0 0,-17-26 0,-45-65 0,53 77 0,-1 2 0,-1 0 0,-50-54 0,-17-13 0,1 0 0,53 62 0,-51-70 0,40 46 0,-76-110 0,42 44 0,30 49 0,24 35 0,-2 1 0,-42-48 0,-51-47 0,45 57 0,-99-95 0,113 113 0,53 50 0,0 1 0,-1 1 0,0 0 0,-1 0 0,0 1 0,-1 1 0,0 0 0,0 0 0,-25-10 0,-89-28 0,100 40 0,0 1 0,0 1 0,-1 1 0,1 2 0,-1 1 0,-35 4 0,-13-2 0,-969-2-1365,1022 0-5461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3:40.1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24575,'0'841'0,"2"-798"0,10 56 0,2 36 0,-13-86 0,0 25 0,13 95 0,-7-102 0,-5-47 0,0 0 0,1 1 0,1-2 0,12 39 0,-6-27 0,-2 0 0,-1 0 0,-2 0 0,0 1 0,-3 0 0,-1 41 0,1-20 0,8 58 0,-3-67 0,-4-15 0,2 0 0,1-1 0,1 1 0,1-1 0,15 33 0,-11-32 0,-2 1 0,-1 0 0,-1 1 0,-1 0 0,-2 0 0,1 34 0,3 12 0,-5-54 0,2-1 0,10 29 0,5 17 0,-15-44 0,1 0 0,1 0 0,0-1 0,16 27 0,-11-19 0,0 0 0,-3 1 0,10 43 0,-4-12 0,25 110 0,-28-136 0,0 0 0,3-1 0,19 35 0,-25-52 0,-1 1 0,0 0 0,-2 0 0,-1 0 0,0 1 0,4 39 0,-3 1 0,-2 68 0,-7 501-1365,2-599-5461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3:41.8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2036 1 24575,'-1'15'0,"0"0"0,-1 0 0,-1 0 0,0 0 0,-1 0 0,-6 15 0,-41 82 0,49-109 0,-69 129 0,31-53 0,-14 32 0,27-53 0,-48 77 0,7-13 0,-42 99 0,94-191 0,-1-1 0,-23 30 0,-11 16 0,30-35 0,14-25 0,-1-1 0,-14 20 0,1-3 0,18-25 0,-1 0 0,0 0 0,0 0 0,-1-1 0,1 1 0,-1-1 0,-1 0 0,-6 5 0,-7 5 0,1 1 0,1 1 0,0 1 0,1 0 0,-23 35 0,19-25 0,-45 47 0,-54 56 0,14-14 0,91-102 0,1 1 0,-14 23 0,-3 3 0,-58 86 0,66-97 0,-24 33 0,26-38 0,2 0 0,1 1 0,-21 46 0,16-31 0,-55 136 0,42-82 0,23-66 0,2 0 0,2 1 0,0 0 0,-4 47 0,-6 24 0,15-93 0,0 0 0,0-1 0,-1 0 0,0 1 0,-1-1 0,-5 8 0,5-9 0,0 1 0,0-1 0,1 1 0,0 1 0,1-1 0,-3 11 0,-24 76 0,20-68 0,1 0 0,-7 38 0,-30 128 0,31-142 0,-21 120 0,17-113 0,14-47 0,0 1 0,1 0 0,-4 21 0,-10 189 0,11-125-64,5 101 0,3-109-1173,-1-62-5589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3:56.7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860 0 24575,'-2'46'0,"-3"-1"0,-2-1 0,-1 1 0,-17 50 0,0 33 0,19-89 0,4-27 0,1 2 0,-2-1 0,0 0 0,0 0 0,-9 21 0,1-7 0,1 1 0,-7 33 0,12-37 0,-1-1 0,-2-1 0,0 1 0,-13 23 0,15-33 0,1-1 0,0 1 0,1 0 0,-5 22 0,-10 31 0,1-23 0,1 1 0,-13 58 0,25-86 0,0 0 0,-1-1 0,-8 16 0,6-14 0,1 0 0,-6 19 0,-35 102 0,8-25 0,17-44 0,12-41 0,2 1 0,0 0 0,-3 31 0,8-41 0,0 1 0,-2-1 0,-14 33 0,11-30 0,-12 47 0,11-31 0,-21 52 0,21-64 0,0 0 0,2 1 0,1 0 0,-6 49 0,10-53 0,-2 1 0,0-1 0,-13 35 0,10-33 0,1 1 0,-8 44 0,13-37 0,1-18 0,0-1 0,-1 0 0,-1 0 0,0 0 0,-6 16 0,2-6 0,0 0 0,2 1 0,0 0 0,2 0 0,0 27 0,-6 41 0,-12 139 0,18-189 0,2 52 0,1-53 0,-5 49 0,2-76 0,0 0 0,-11 28 0,9-29 0,0-1 0,1 1 0,-3 26 0,3 249 0,7-149 0,-4-34 0,2 122 0,22-44 0,-15-125 0,-2-13 0,2 58 0,-9-21 0,-1-19 0,4 1 0,10 76 0,-4-74 0,-4 0 0,-5 98 0,-1-52 0,2 589 0,-1-685 0,0 0 0,0 0 0,-2-1 0,0 1 0,-1-1 0,0 0 0,-1 0 0,-11 22 0,-2 11-1365,12-24-5461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4:00.3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24575,'1'48'0,"2"0"0,13 75 0,-10-103 0,0 0 0,14 28 0,5 20 0,-15-33 0,1 0 0,2-1 0,1-1 0,2 0 0,1-1 0,24 34 0,20 21 0,42 56 0,-67-102 0,47 42 0,27 31 0,-33-37 0,-5-5 0,-51-50 0,31 26 0,11 9 0,-15-5 0,65 61 0,-105-104 0,0 0 0,0 0 0,-1 0 0,9 16 0,-9-14 0,0 0 0,1-1 0,0 0 0,10 10 0,105 83 0,99 83 0,-165-142 0,41 36 0,90 112 0,-113-123 0,-49-48 0,30 33 0,-31-25 0,-5-5 0,1-1 0,29 24 0,-29-30 0,-1 1 0,-1 0 0,-1 2 0,-1 0 0,24 35 0,12 23 0,12 21 0,-4-5 0,-14-24 0,-35-50 0,0 1 0,-2 0 0,-1 1 0,9 29 0,16 41 0,-23-66 0,0 0 0,-2 1 0,10 52 0,-14-52 0,13 42 0,2 7 0,13 49 0,-16-68 0,2 27 0,-14-55 0,2 0 0,15 43 0,-11-38 0,-2 0 0,0 0 0,-3 1 0,3 44 0,-7-55-1365,-1-3-5461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24:43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 24575,'0'46'0,"2"-16"0,-2 0 0,-2 0 0,0 0 0,-13 52 0,7-46 0,0-1 0,3 1 0,-2 49 0,8 111 0,1-73 0,-3 3 0,3 141 0,8-167 0,1 40 0,-12 612 0,12-614 0,0-2 0,-11-105 0,1-1 0,1 1 0,2-1 0,2 0 0,17 59 0,-12-53 0,-2 1 0,-2 0 0,-1 1 0,1 46 0,3 15 0,8-16 0,-11-62 0,-2 1 0,4 32 0,1 49 0,4 62 0,-14-124 0,2 1 0,7 41 0,-1-18 0,-4 0 0,-5 101 0,-2-52 0,3 216 0,1-318 0,1-1 0,-1 0 0,2 0 0,0 0 0,7 19 0,-5-15 0,0 0 0,3 21 0,0 17 0,0-4 0,4 85 0,-13-104 0,0-13 0,1-1 0,1 0 0,0 1 0,1-1 0,0 0 0,9 27 0,-4-20 0,-2 0 0,0 0 0,-1 1 0,-2-1 0,0 1 0,-2 24 0,2 16 0,0-45 0,1 0 0,0 0 0,2-1 0,0 1 0,12 26 0,-7-18 0,1 6 0,-2 1 0,-2 1 0,5 57 0,-10-80 0,0 1 0,1-1 0,0 0 0,0 0 0,2 0 0,-1-1 0,9 15 0,18 46 0,3 7 0,-25-61 0,-2-1 0,7 25 0,-8-24 0,1 0 0,11 22 0,-11-25 0,2 0 0,0 0 0,1 0 0,0-1 0,1-1 0,0 0 0,2 0 0,20 16 0,-2-6 0,149 99 0,-149-104 0,0-1 0,1-2 0,0-1 0,1-1 0,1-2 0,0-2 0,38 6 0,-42-9 0,0 1 0,0 1 0,39 17 0,-66-24 0,30 9 0,0-1 0,1-2 0,0-2 0,0-1 0,54-1 0,-61-2 0,0 0 0,1-2 0,43-5 0,-62 4 0,0 0 0,0-1 0,0 1 0,0-2 0,-1 1 0,1-1 0,-1-1 0,0 0 0,0 0 0,0 0 0,10-11 0,17-18 0,-2-1 0,54-76 0,-70 85 0,-2 0 0,0 0 0,-2-2 0,-1 1 0,16-56 0,-3 8 0,-17 54 0,-1 0 0,8-42 0,-7 20 0,3-39 0,-9 68 0,1-1 0,0 0 0,1 1 0,6-18 0,-4 17 0,-2 0 0,0-1 0,4-25 0,5-169 0,-8 102 0,0 4 0,-3 93 0,1-1 0,0 1 0,8-18 0,-6 18 0,-1-1 0,5-24 0,-5 3 0,-2 0 0,-3-35 0,0 38 0,1 0 0,1 1 0,7-33 0,-2 20 0,-2 0 0,-1-62 0,-3 54 0,8-58 0,-7 96 0,4-23 0,18-68 0,-10 61 0,-3-1 0,-1-1 0,-2 0 0,-2 0 0,-1-66 0,-6 18 0,-1 28 0,8-86 0,-1 127 0,12-40 0,-10 43 0,-1-2 0,4-30 0,-7-94 0,-3 99 0,9-89 0,-1 75 0,-1-90 0,-5 138 0,1 0 0,0 0 0,1 0 0,0 1 0,7-19 0,-5 16 0,0 0 0,-1-1 0,3-22 0,-4-247 0,-5 147 0,3 23 0,-3-128 0,-4 199 0,-1 1 0,-3 0 0,-1 1 0,-24-59 0,22 68 0,-1 1 0,-1 0 0,-2 1 0,-1 1 0,-25-33 0,24 43 0,-1 0 0,-24-19 0,-16-15 0,42 37 0,0 2 0,-27-17 0,-6-6 0,-130-89 0,158 111 0,-35-19 0,32 20 0,-28-21 0,-93-63 0,129 87 0,0 1 0,-1 0 0,0 1 0,-29-10 0,-28-13 0,62 26 0,0 2 0,-1 0 0,-26-6 0,28 8 0,0 0 0,0-1 0,0-1 0,1 0 0,-21-11 0,-178-102 0,74 37 0,102 56 0,25 17 0,0 1 0,0 0 0,0 1 0,-22-9 0,15 7 0,1 0 0,-1-1 0,-26-21 0,25 17 0,-40-20 0,41 26 0,-1 0 0,-19-3 0,25 7 0,1 0 0,-1-1 0,1 0 0,0 0 0,0-2 0,0 1 0,-14-11 0,15 10 19,0 0 0,0 1-1,0 0 1,0 0 0,-1 1 0,-15-4-1,13 5-317,1-1 0,0-1 0,1 0-1,-18-9 1,14 3-6527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9:27:20.8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5427 1 24575,'-3'2'0,"1"0"0,-1 0 0,1 0 0,-1 0 0,1 0 0,0 1 0,0-1 0,0 1 0,0 0 0,0-1 0,0 1 0,-1 5 0,-1-2 0,-19 31 0,6-13 0,1 2 0,1 0 0,2 1 0,-17 45 0,22-49 0,-1-1 0,-24 41 0,6-13 0,-25 40 0,39-69 0,0 0 0,1 0 0,1 1 0,1 0 0,-12 43 0,12-17 0,8-32 0,-1 0 0,0 0 0,-1-1 0,-1 0 0,-1 0 0,-14 29 0,-12 6 0,-3-2 0,-1-1 0,-45 43 0,51-58 0,-45 65 0,67-86 0,-35 51 0,-1 0 0,-59 65 0,93-114 0,0 0 0,1 1 0,0 0 0,-11 26 0,14-27 0,0 0 0,0-1 0,-2 0 0,0 0 0,0-1 0,-1 0 0,-13 13 0,-11 5 0,2 2 0,1 1 0,-30 41 0,22-24 0,-3-2 0,-59 53 0,75-79 0,-30 19 0,37-28 0,1 1 0,0 0 0,0 1 0,2 1 0,-21 24 0,29-30 0,-2-1 0,1 1 0,-1-1 0,0-1 0,0 0 0,-19 10 0,-24 20 0,-1 3 0,34-27 0,-29 27 0,30-25 0,0-2 0,-1 0 0,0-1 0,-1 0 0,-24 9 0,-40 24 0,20-3 0,36-22 0,-1-1 0,0-2 0,-2-1 0,-46 18 0,39-19 0,1 1 0,1 2 0,-49 33 0,67-42 0,0-1 0,-1 0 0,0-1 0,0-1 0,-36 6 0,31-8 0,-1 2 0,1 1 0,-25 11 0,23-7 0,-1-2 0,-51 11 0,-13 4 0,-20 11 0,-66 23 0,150-49 0,0-1 0,-41 5 0,24-5 0,26-3 0,0 1 0,-27 12 0,-10 3 0,-5 1 0,34-12 0,-46 11 0,-54 3 0,4 15 0,-119 6 0,222-40 0,0 1 0,-25 12 0,29-11 0,-1-1 0,1 0 0,-1-2 0,-22 5 0,18-5 0,0 1 0,0 1 0,-26 11 0,-13 4 0,46-15 0,0 0 0,0 0 0,1 1 0,0 1 0,0 0 0,1 1 0,0 0 0,-17 18 0,13-12 0,-1-1 0,-34 23 0,24-19 0,-37 31 0,-11 8 0,59-45 0,0 1 0,1 0 0,0 1 0,1 0 0,-21 33 0,-21 21 0,14-17 0,35-41 0,-1 0 0,0-1 0,0 0 0,-1-1 0,-1 1 0,1-2 0,-18 13 0,-109 48 0,125-62-51,1 0-1,0 1 0,0 0 0,-9 10 1,7-6-1056,-1-1-5719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30:31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5487 4 24575,'-71'-2'0,"28"0"0,-68 7 0,94-2 0,0 1 0,-1 1 0,-16 7 0,-29 9 0,-144 8 0,32-6 0,89-1 0,60-14 0,1-1 0,-50 6 0,-28-8 0,53-4 0,-58 9 0,24-2 0,63-7 0,1 1 0,-1 1 0,0 0 0,1 2 0,-37 13 0,9 6 0,2 1 0,-58 45 0,71-45 0,-49 50 0,-4 4 0,57-54 0,2 1 0,-26 34 0,-29 28 0,41-51 0,16-15 0,1 1 0,-25 30 0,-109 139 0,81-87 0,-61 74 0,115-152 0,2 1 0,-19 33 0,-26 34 0,43-66 0,2 1 0,0 2 0,3 0 0,0 1 0,-18 49 0,31-72 0,0 1 0,-1-1 0,-1 0 0,-11 14 0,-8 12 0,11-14 0,-1-1 0,-28 28 0,32-39 0,1 2 0,1 0 0,0 0 0,0 0 0,1 2 0,1-1 0,0 1 0,1 0 0,-10 29 0,10-24 0,0-1 0,-2 0 0,0-1 0,-1 0 0,0 0 0,-1-1 0,-1 0 0,-21 21 0,-25 35 0,37-46 0,0-1 0,-2-1 0,-41 33 0,36-34 0,1 2 0,-36 44 0,49-52 0,0 1 0,-1-2 0,-1 0 0,-1-1 0,0 0 0,-1-2 0,-26 16 0,19-12 0,0 1 0,0 1 0,-30 31 0,-5 3 0,2-4 0,-78 61 0,88-66 0,12-8 0,4-8 0,21-18 0,0 0 0,0-1 0,-1 0 0,0-1 0,-17 8 0,-108 64 0,20-10 0,-29 16 0,11-5 0,61-34 0,58-35 0,0-1 0,-1 0 0,-36 15 0,-84 38 0,94-42 0,15-7 0,17-9 0,-1 1 0,-1-2 0,1 1 0,-1-2 0,0 0 0,-18 4 0,-29 2-4,-55 6-1357,88-15-5465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2:02:42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1 951 24575,'149'13'0,"-71"-4"0,-5 0 0,41 3 0,-99-11 0,0 1 0,0 0 0,0 2 0,23 7 0,-22-5 0,1-2 0,0 0 0,20 2 0,61-2 0,-57-4 0,73 11 0,-67-5 0,1-2 0,74-4 0,-72-2 0,1 3 0,51 7 0,-1 3 0,205-7 0,-162-6 0,2367 2 0,-2478-1 0,45-9 0,24 0 0,299 9 0,-190 2 0,-197-2 0,0-1 0,0 0 0,0-1 0,0 0 0,16-8 0,-14 6 0,1 0 0,-1 1 0,21-3 0,250 4 0,-149 5 0,-49-1 0,98-3 0,-103-8-752,-52 5 735,36-1 0,741 5 800,-392 3-780,745-2-3,-1143-1 0,0-2 0,0 0 0,0 0 0,21-8 0,-18 5 0,1 0 0,31-3 0,61 6 0,-71 3 0,0-2 0,43-7 0,-23 1 0,0 4 0,109 5 0,-60 1 0,-98-3 0,-1-1 0,0 0 0,0-1 0,-1 0 0,17-7 0,-14 5 0,1 0 0,0 1 0,19-3 0,250 4 0,-146 6 0,137-16 0,-202 7 0,111 4 0,12 1 0,-96-10 0,41-1 0,439 13 0,-563-3 0,0 0 0,0-1 0,1-1 0,20-6 0,-18 3 0,1 2 0,29-4 0,257 6 0,-159 5 0,584-2 0,-594-11 0,-3 0 0,-82 12 0,-30 0 0,-1 0 0,1-2 0,-1-1 0,1-1 0,41-10 0,-31 4 0,0 1 0,67-6 0,-17 4 0,-40 6 0,72 0 0,-71 5 0,70-9 0,-72 3 0,44 1 0,26-2 0,-90 2 0,39-12 0,-41 10 0,0 0 0,32-3 0,-1 5 0,58-7 0,-45 4 0,1 3 0,82 6 0,-44 0 0,-86-3 0,-1-1 0,0-1 0,1-1 0,22-7 0,-20 4 0,1 2 0,31-4 0,54 8 0,-77 2 0,1-1 0,-1-2 0,36-6 0,-35 4 0,1 0 0,39 1 0,21-1 0,4-14 0,7 0 0,72-2-26,100-7-1591,-212 25 1434,-42 2 97,1 0-1,-1-2 1,1 0 0,38-11-1,-23 4 87,1 2 0,0 1 0,56-2 0,5 0 0,40-2 793,39-6 4,136-12-730,-299 28-63,92-10-138,30 0-1125,-72 11 599,-36 1 712,-1-2-1,1-1 0,0-1 1,-1-1-1,36-10 0,-29 5-17,1 2 0,0 0 0,0 3 0,71 2 0,12-1 1258,-34-9-876,-54 6-184,38-2 0,72-3-232,22-1 0,-141 10 0,-1-2 0,0 0 0,34-10 0,32-4 0,-73 15 0,349-24 0,-344 25 0,0-1 0,0-1 0,0-1 0,22-7 0,-18 5 0,-1 1 0,31-4 0,45 0 0,109-5 0,-189 13 0,1-1 0,-1-1 0,0 0 0,25-9 0,-22 6 0,1 0 0,32-3 0,257 6 0,-161 5 0,4-13 0,-4 0 0,-40 1 0,-5-1 0,-84 10 0,-1-2 0,0 0 0,34-11 0,-31 7 0,0 2 0,32-4 0,82 7-748,-125 2 131,13 0-6209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2:02:43.7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24575,'3'1'0,"-1"0"0,1 0 0,-1 1 0,1-1 0,-1 1 0,0-1 0,0 1 0,0 0 0,3 3 0,9 7 0,8 2 0,3 2 0,0-2 0,0 0 0,55 21 0,-57-26 0,1 2 0,-2 1 0,1 0 0,-2 2 0,24 18 0,-25-17 0,-18-14 0,0 0 0,-1 0 0,1 0 0,-1 0 0,1 1 0,-1-1 0,1 0 0,-1 1 0,0-1 0,0 1 0,1 0 0,-1-1 0,0 1 0,-1 0 0,1-1 0,1 4 0,-2-4 0,0 0 0,0 0 0,-1-1 0,1 1 0,0 0 0,0 0 0,-1-1 0,1 1 0,0 0 0,-1-1 0,1 1 0,-1 0 0,1-1 0,-1 1 0,1 0 0,-1-1 0,0 1 0,1-1 0,-1 1 0,0-1 0,1 0 0,-1 1 0,0-1 0,1 0 0,-1 1 0,-1-1 0,-8 3 0,0 0 0,0-1 0,0-1 0,-14 2 0,20-3 0,-16 2-151,1 0-1,0 1 0,0 1 0,0 1 1,0 1-1,1 1 0,0 0 1,-24 14-1,25-11-6674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2:02:56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24575,'5'1'0,"0"1"0,0-1 0,0 1 0,0 0 0,-1 0 0,1 1 0,0-1 0,-1 1 0,1 0 0,-1 0 0,0 1 0,6 6 0,17 11 0,1-3 0,1-2 0,0-1 0,1-1 0,48 15 0,-38-17 0,157 39 0,115 36 0,-249-62 0,-43-17 0,0 0 0,39 10 0,93 2 0,-54 4 0,-25-6 0,78 3 0,-56-10 0,-70-6 0,33 11 0,11 2 0,147 33 0,-24-8 0,-106-26 0,-24 0 0,-41-10 0,0-1 0,24 3 0,-25-7 0,75 10 0,98-1 0,-175-11 0,4-1 0,0 1 0,-1 1 0,1 1 0,-1 1 0,34 9 0,-24-4 0,1-2 0,0-1 0,1-1 0,52-1 0,-22-1 0,24 8 0,11 0 0,-79-10 0,-5 0 0,0 0 0,-1 1 0,1 0 0,-1 1 0,1 1 0,24 7 0,-13-2 0,0-2 0,1 0 0,0-2 0,1-1 0,-1 0 0,38-3 0,-23 0 0,64 9 0,-64-4 0,70 0 0,-66-5 0,50 7 0,20 4 0,201-7 0,-165-6 0,765 2 0,-897 1 0,1 1 0,-1 1 0,0 1 0,20 7 0,-16-5 0,1 0 0,28 2 0,163 3 0,355 4 0,-373-17 0,261 2 0,-438 1 0,-1 1 0,1 1 0,-1 1 0,20 7 0,-16-5 0,1 0 0,27 2 0,67-3 0,38 4 0,-50 0 0,165-8 0,-126-3 0,4077 2 0,-4202-1 0,-1-1 0,0-1 0,0-1 0,21-7 0,-17 5 0,0 0 0,30-2 0,214 5 0,-138 5 0,-96-1-323,45 9-1,26 1 180,588-10 932,-335-3-785,-148-9-3,8 0 0,1342 12 0,-1422-12 0,-2 0 0,-63 11 0,-29 2 0,0-2 0,0-2 0,77-15 0,-61 7-189,0 2 0,1 2-1,117 5 1,9-1-94,-82-8 158,36-1-70,38 11 334,391-12 962,79 2-1349,-424 12 616,-210-4-368,0 1 0,-1-1 0,1-1 0,-1-1 0,18-6 0,-15 4 0,0 1 0,1 1 0,21-3 0,129-7 0,-130 10 0,62 3 0,-61 2 0,49-6 0,-74 2 0,0 0 0,-1 0 0,15-7 0,-14 5 0,0 1 0,22-5 0,74 1 0,5-2 0,-80 5 0,-18 3 0,1-1 0,0-1 0,25-8 0,2-2 0,0 2 0,1 3 0,70-8 0,-45 8 0,12 2 0,-57 6 0,0-1 0,0-1 0,34-9 0,-9 0 0,1 3 0,0 2 0,52-1 0,-16 2 0,-4 3 0,-54 4 0,37-5 0,-48 0 0,0-1 0,0-1 0,0-1 0,-1 0 0,0-1 0,25-17 0,-5 1 0,-8 5 0,42-21 0,-25 13 0,-38 22 0,1-1 0,-1 1 0,1 0 0,0 1 0,0 0 0,16-4 0,-1 2 0,-1-1 0,26-13 0,28-8 0,-48 20 0,1 0 0,54-23 0,-12 4-1365,-55 19-5461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2:02:58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24575,'43'9'0,"-10"-1"0,122 17 0,-101-6 0,-42-14 0,0 0 0,0-1 0,19 4 0,21-1 0,49 9 0,-91-14 0,1 1 0,-1 1 0,0 0 0,0 0 0,0 1 0,0 0 0,10 8 0,-18-11 0,0 0 0,0 0 0,0 0 0,0 0 0,0 0 0,-1 1 0,1-1 0,0 0 0,-1 1 0,0-1 0,0 1 0,0 0 0,0 0 0,0-1 0,0 1 0,-1 0 0,1 0 0,-1 0 0,0-1 0,0 1 0,0 0 0,0 0 0,0 0 0,-1 0 0,1 0 0,-1-1 0,0 1 0,0 0 0,0-1 0,0 1 0,0 0 0,-3 3 0,-4 8 0,-1 1 0,0-2 0,-1 1 0,-14 13 0,4-3-227,1 1-1,0 1 1,2 0-1,1 2 1,-22 51-1,32-63-6598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30:43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7783 1 24575,'-390'0'0,"369"2"0,0 1 0,0 2 0,0 0 0,1 1 0,0 0 0,0 2 0,-32 17 0,43-20 0,-17 8 0,-1-1 0,0-1 0,-37 9 0,43-16 0,0 2 0,0 0 0,1 2 0,-31 15 0,30-14 0,-1 0 0,1-1 0,-2-2 0,1 0 0,-1-1 0,0-1 0,-29 1 0,-47 9 0,-42 25 0,107-28 0,-2 0 0,1-2 0,-1-2 0,-53 4 0,61-11 0,13 0 0,0 0 0,-1 1 0,1 1 0,0 0 0,0 1 0,-26 8 0,-183 88 0,178-78 0,32-15 0,1 0 0,1 0 0,-1 2 0,-22 16 0,-46 38 0,42-33 0,-54 53 0,84-73 0,2 1 0,0 0 0,0 1 0,-9 18 0,9-15 0,0-1 0,-14 19 0,-26 21 0,29-35 0,1 1 0,-15 24 0,-53 83 0,75-112 0,0 1 0,-2-1 0,1-1 0,-22 18 0,20-18 0,-1 0 0,2 1 0,-22 30 0,7 3 0,15-24 0,-1-1 0,-24 30 0,-37 55 0,-108 167 0,171-258 0,1-2 0,-15 16 0,12-15 0,-20 29 0,-68 99 0,-24 24 0,86-119 0,-82 101 0,105-130 0,-1 0 0,-1-1 0,-1-2 0,-39 29 0,-29 25 0,-56 71 0,93-88 0,-77 109 0,108-137 0,-1-2 0,-1 0 0,-33 27 0,16-14 0,3-5 0,22-21 0,1 1 0,-18 19 0,6-2 0,12-14 0,-1 1 0,-15 26 0,11-16 0,-2 0 0,-1-1 0,-1-1 0,-44 38 0,-5 6 0,44-43 0,-1-1 0,-34 23 0,3-3 0,43-29 0,0 0 0,-20 26 0,26-29 0,-1 1 0,0-1 0,-1-1 0,0 0 0,0-1 0,-19 13 0,10-10 0,-34 27 0,-12 8 0,45-32 0,-1 0 0,-31 31 0,38-31 0,0-2 0,-2 1 0,1-2 0,-2 0 0,-27 14 0,15-12 0,1 2 0,0 1 0,-37 30 0,18-10 0,-75 42 0,102-67 0,-21 13 0,-3-2 0,-55 21 0,89-39 0,0 0 0,1 0 0,-16 11 0,16-9 0,-1 0 0,0-1 0,-15 6 0,-58 11 0,57-16 0,1 0 0,-26 11 0,21-7 0,-1-1 0,-1-1 0,-54 7 0,-9 2 0,50-9 0,29-7 0,0 2 0,1 0 0,-28 11 0,25-8 0,-1-1 0,0-1 0,0-1 0,0-1 0,-1 0 0,-33-1 0,19 0 0,-36 5 0,-7 3 0,0-4 0,-120-6 0,81-2 0,102 3 0,-1 1 0,1 0 0,0 1 0,0 1 0,-22 9 0,19-7 0,0-1 0,0 0 0,-27 3 0,-140-5-92,126-4-1181,30 0-5553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31:00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3554 1 24575,'0'6'0,"-1"0"0,1 1 0,-2-1 0,1 0 0,0 1 0,-1-1 0,0 0 0,-1 0 0,1 0 0,-1 0 0,0-1 0,-1 1 0,1-1 0,-1 0 0,0 0 0,0 0 0,-10 8 0,-4 1 0,-1 1 0,-1-2 0,-34 17 0,-5 4 0,22-12 0,20-12 0,-29 22 0,-2 6 0,-2-2 0,-1-2 0,-106 51 0,137-74 0,-33 23 0,15-10 0,2 0 0,-63 56 0,80-63 0,7-5 0,-1-1 0,-17 11 0,2-2 0,2 2 0,0 0 0,-25 29 0,-5 4 0,-100 102 0,149-148 0,0-1 0,0 2 0,-10 17 0,13-18 0,-1-1 0,-1 0 0,1 0 0,-1 0 0,0-1 0,-11 10 0,-21 12 0,26-21 0,1 1 0,-1 0 0,1 0 0,1 2 0,-10 11 0,-15 25 0,-3-1 0,-69 65 0,94-98 0,1 0 0,-21 30 0,-5 7 0,27-35 0,-1 1 0,2 0 0,-13 28 0,17-32 0,0 1 0,-1-1 0,0-1 0,-1 1 0,0-1 0,-1-1 0,0 1 0,-14 11 0,1-3 0,1 2 0,1 1 0,0 1 0,2 0 0,1 2 0,-24 42 0,27-42 0,1-2 0,-25 35 0,-26 42 0,45-69 0,7-8 0,1 0 0,-9 25 0,-10 23 0,16-45 0,-1-2 0,-23 29 0,35-48 0,-10 14 0,1 1 0,-14 31 0,21-43 0,0-1 0,0 1 0,0-1 0,-1 0 0,-8 7 0,-14 17 0,-18 25 0,-68 64 0,21-23 0,54-43 0,10-11 0,-48 41 0,54-61 0,1 0 0,-36 52 0,41-52 0,-1 0 0,-1 0 0,-1-2 0,-45 37 0,32-25 0,24-24 0,0 0 0,-1 0 0,-14 11 0,-19 9 0,-3 3 0,-1-3 0,-85 40 0,120-63-341,1 0 0,-1 0-1,-19 16 1,13-8-6485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31:20.6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7969 1851 24575,'-327'0'0,"311"-2"0,0 0 0,0-1 0,0 0 0,1-1 0,-1-1 0,-25-12 0,-21-6 0,17 9 0,10 4 0,-58-25 0,-29-11 0,80 32 0,-51-25 0,74 31 0,1 2 0,-1 0 0,0 1 0,0 1 0,-1 0 0,-22 0 0,18 2 0,0-1 0,0-2 0,-35-10 0,-166-84 0,30 12 0,172 77 0,-1 1 0,-29-8 0,29 10 0,0-2 0,-25-11 0,-174-80 0,97 49 0,94 37 0,-2 2 0,0 1 0,-58-11 0,27 7 0,40 7 0,0-1 0,-31-16 0,-21-8 0,20 10 0,-22-6 0,-93-16 0,91 21 0,-60-22 0,87 21 0,34 15 0,-1 1 0,-1 0 0,-22-5 0,11 7 0,-7-2 0,1-2 0,-54-21 0,55 17 0,-1 2 0,-70-14 0,108 27 0,-20-6 0,-37-15 0,-3-2 0,2 9 0,37 9 0,0 0 0,-35-15 0,31 10 0,0 2 0,-40-8 0,41 11 0,0-2 0,1 0 0,-28-13 0,30 12 0,0 0 0,-1 1 0,1 2 0,-33-4 0,-32-9 0,14 4 0,52 11 0,0-1 0,0-1 0,-34-13 0,31 7 0,0 2 0,0 0 0,-1 2 0,0 1 0,-42-5 0,39 7 0,-1-1 0,-43-13 0,-9-2 0,26 9 0,-103-7 0,133 16 0,-1-1 0,1-2 0,-30-9 0,27 7 0,0 0 0,-32-2 0,-147-7 0,93 9 0,78 7 0,1-2 0,-47-9 0,45 6 0,-1 0 0,0 3 0,-38 2 0,-64-5 0,127 3 0,0-1 0,0-1 0,-22-8 0,21 7 0,0 0 0,-26-6 0,-4 7 0,-72 1 0,70 3 0,-62-7 0,-23-3 0,16 3 0,88 2 0,-46-13 0,49 11 0,0 1 0,-39-5 0,-19 6 0,-58-6 0,-29 0 0,115 10 0,-78-11 0,42 3-1365,60 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31:33.0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9308 1580 24575,'-3'0'0,"0"-1"0,0 1 0,0-1 0,0 0 0,0 0 0,1 0 0,-1 0 0,0-1 0,1 1 0,-1-1 0,1 1 0,-3-3 0,-18-10 0,2 7 0,0 2 0,0 0 0,0 1 0,-1 2 0,1 0 0,-28 1 0,-44-4 0,65 1 0,-146-25 0,70 8-1236,-191-13 0,201 23 1236,-23-2 0,91 11 0,0-2 0,0-1 0,-25-8 0,23 5 0,0 2 0,-34-4 0,-46 0 848,-59-5 776,147 13-1624,0-1 0,0 0 0,0-2 0,-21-8 0,15 5 0,-41-8 0,-187-28 0,212 40 0,28 3 0,0 0 0,-1-1 0,1-1 0,1 0 0,-24-9 0,-7-4 0,0 3 0,-61-12 0,83 19 0,0-1 0,-26-12 0,27 10 0,-1 0 0,-28-6 0,31 10 0,-37-15 0,41 13 0,-2 1 0,1 1 0,-28-6 0,-81-11 0,-66-8 0,174 28 0,0-1 0,0-1 0,-31-12 0,-26-6 0,32 15 0,13 2 0,0-1 0,0-1 0,-38-16 0,47 16 0,0 1 0,-1 1 0,0 0 0,0 2 0,0 0 0,-31 1 0,-52-7 0,2-1 0,18 4 0,65 2 0,-1-1 0,-28-10 0,-11-3 0,-186-37 0,181 34 0,49 15 0,0 1 0,0 1 0,-20-4 0,-171-22 0,183 24 0,-1 0 0,-34-16 0,37 13 0,0 2 0,0 0 0,-29-5 0,33 8 0,0 0 0,-32-13 0,33 11 0,0 0 0,-1 1 0,-20-4 0,-207-19 0,102 6 0,124 20 0,0-2 0,1 0 0,0 0 0,-18-8 0,-36-10 0,5 8 0,-77-20 0,98 21 0,-83-11 0,15 3 0,47 9 0,44 9 0,1-1 0,-1 0 0,-35-14 0,32 9 0,0 2 0,-1 0 0,0 2 0,-44-3 0,1-1 0,30 5 0,0 2 0,-40 2 0,38 2 0,-61-7 0,89 2 0,-1-1 0,0 1 0,-19-10 0,19 8 0,0 0 0,-27-6 0,10 7 0,-48 1 0,49 3 0,-59-8 0,24-1 0,0 4 0,-100 4 0,94 1 0,55-1 0,1 0 0,0-2 0,-1 0 0,1-1 0,-22-8 0,19 6 0,0 0 0,0 1 0,-26-3 0,-46 4 0,-27-3 0,-22-6 0,-22-3 0,123 12 0,-64 1 0,-18-1 0,92-1 0,-45-12 0,47 9 0,0 2 0,-34-4 0,-61 9 0,87 2 0,0-1 0,0-2 0,-43-7 0,40 3-455,0 1 0,-46 0 0,53 4-6371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31:42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8428 1161 24575,'-1846'0'0,"1820"-2"0,-50-8 0,1 0 0,46 6 0,1-1 0,0-2 0,-36-12 0,-28-8 0,15 15 0,55 10 0,0-1 0,0-2 0,-30-9 0,15 3 0,-1 1 0,0 3 0,-61-6 0,56 9 0,9 0 0,1-1 0,-50-15 0,47 11 0,-1 1 0,0 2 0,-58-2 0,56 6 0,0-2 0,1-2 0,-45-11 0,62 12 0,-1 0 0,1 2 0,-1 1 0,-31 0 0,-31-2 0,65 0 0,0-1 0,0 0 0,-21-10 0,-8-2 0,-121-28 0,-7-7 0,91 23 0,56 18 0,-1 1 0,-38-8 0,30 11 0,1-2 0,-1-2 0,2-1 0,-54-25 0,15 8 0,52 21 0,-39-19 0,46 19 0,-1 1 0,0 1 0,0 0 0,0 1 0,-26-4 0,18 2 0,0-1 0,-38-17 0,35 13 0,-45-13 0,-18 8 0,58 11 0,-50-13 0,-93-35 0,66 15 0,-92-14 0,136 29 0,44 15 0,-36-10 0,-142-37 0,100 26 0,79 25 0,-1 1 0,1 1 0,-1 2 0,-27 0 0,-36-3 0,70 1 0,0 0 0,1-1 0,-19-8 0,18 6 0,-1 1 0,-23-5 0,12 6 0,-39-7 0,-118-4 0,-1498 16-1365,1654-1-5461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31:54.7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8501 670 24575,'-22'0'0,"-163"4"0,144-1 0,1 2 0,-62 16 0,-70 37 0,153-51 0,-20 5 0,-1-2 0,-68 9 0,101-18 0,-32 3 0,-75-3 0,75-2 0,-63 6 0,87-3 0,0 2 0,0 0 0,-17 8 0,16-6 0,1-1 0,-26 5 0,-20-4 0,0-2 0,-87-6 0,36-1 0,-379 3 0,431-3 0,-110-21 0,153 21 0,-35-6 0,-146-22 0,157 27 0,13 1 0,-1-1 0,-40-10 0,1-2 0,0 3 0,-105-7 0,163 19 0,-9 0 0,1-1 0,-1-1 0,0-1 0,-30-10 0,18 4 0,0 2 0,-1 1 0,-59-5 0,-17-4 0,92 12 0,0-1 0,-21-10 0,-6-2 0,10 7 0,0 2 0,-1 1 0,-36-3 0,44 6 0,0-2 0,1 0 0,-40-16 0,32 10 0,-38-8 0,-103-8 0,50-5 0,88 22 0,0 1 0,-49-6 0,46 9 0,-49-13 0,-32-5 0,65 17 0,-98-9 0,122 15 0,-37-8 0,-13-1 0,62 8 0,0-1 0,0 0 0,-28-11 0,-26-6 0,-96-8 0,147 24 0,-36-14 0,-8-3 0,24 13 0,0 1 0,0 2 0,-70 0 0,71 4 0,-47-8 0,-31-1 0,104 11 0,0 0 0,1-1 0,-1-1 0,0 0 0,1-1 0,-1 0 0,-13-6 0,6 1 0,0 1 0,0 2 0,0 0 0,0 1 0,-32-1 0,-117 6 0,75 2 0,-571-3 0,629-2 0,-49-9 0,-33-1 0,62 12 0,31 1 0,1-1 0,-1-2 0,1 0 0,-1-2 0,-29-8 0,20 3 0,0 1 0,0 1 0,-66-2 0,-115 10 0,84 2 0,28-3-1365,77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32:04.2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7726 347 24575,'-1207'0'0,"1159"-2"0,-51-10 0,-35-1 0,12 1 0,-1 0 0,109 11 0,0-1 0,0-1 0,0 0 0,0-1 0,-15-5 0,11 2 0,0 2 0,-24-4 0,-143-12 0,115 14 0,-122 5 0,115 3 0,56-3 0,0 0 0,0-1 0,0-1 0,-29-10 0,24 6 0,0 2 0,-35-4 0,-108 7 0,115 5 0,1-3 0,-57-8 0,48 2 0,-65 1 0,37 3 0,-30-8 0,-42-2 0,80 15 0,38 0 0,-71-6 0,100 1 0,1 0 0,0-1 0,-20-9 0,19 7 0,0 1 0,-26-5 0,-18 3 0,0 4 0,-92 5 0,38 1 0,-40-1 0,-184-5 0,252-8 0,-6-1 0,-428 9 0,266 5 0,-1183-2 0,1420-1 0,0-1 0,0 0 0,0-1 0,0-1 0,-17-7 0,14 4 0,0 2 0,0 0 0,-23-2 0,-126 4-221,126 4-923,11 0-5682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18:08.4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24575,'0'490'0,"2"-461"0,1 0 0,2 0 0,0-1 0,18 51 0,-2-7 0,-15-53 0,1 1 0,18 33 0,-14-31 0,14 38 0,-21-49 0,0 0 0,1 0 0,0-1 0,1 0 0,0 0 0,1 0 0,0-1 0,16 17 0,3-3 0,46 34 0,-34-28 0,9 12 0,-34-28 0,1-1 0,0-1 0,16 11 0,3 1 0,-1 0 0,-2 3 0,34 35 0,38 31 0,34 23 0,148 106 0,-193-150 0,-64-49 0,0-1 0,1-1 0,36 20 0,-48-30 0,0 1 0,0 0 0,-1 2 0,0 0 0,-1 0 0,15 19 0,17 15 0,89 102 0,-128-140 0,0 0 0,-1 0 0,1 1 0,-2 0 0,0 0 0,0 0 0,-1 1 0,0 0 0,3 12 0,11 29 0,-14-44 0,-1 1 0,-1-1 0,0 1 0,0 0 0,0-1 0,-1 1 0,0 0 0,-1 0 0,0 0 0,0 0 0,-1-1 0,0 1 0,-1 0 0,0 0 0,-5 12 0,-1-2 0,0-1 0,-2 0 0,0-1 0,-1 0 0,-23 28 0,-10 18 0,34-46 0,0-2 0,-1 0 0,-1 0 0,-18 18 0,15-18 0,0 2 0,1 0 0,-21 34 0,20-28 0,-33 39 0,25-40-1365,1-5-5461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15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2075 161 24575,'-2'0'0,"-1"-1"0,0 0 0,1 0 0,-1 0 0,1 0 0,-1 0 0,1 0 0,0-1 0,-1 1 0,1-1 0,-4-3 0,-14-8 0,-42-12 0,33 14 0,2-1 0,-29-16 0,43 21 0,-1 0 0,-1 1 0,0 0 0,1 1 0,-2 1 0,1 0 0,0 1 0,-23-1 0,-15 1 0,-62 6 0,29 0 0,-266-3 0,337 1 0,1 1 0,-1 1 0,0 0 0,0 1 0,1 0 0,0 1 0,-17 9 0,-27 9 0,2 2 0,43-18 0,0-1 0,0 0 0,-21 5 0,-176 46 0,183-47 0,1 1 0,-29 16 0,16-7 0,30-14 0,0 0 0,0 1 0,1 0 0,0 1 0,0-1 0,1 1 0,0 1 0,-11 17 0,-21 23 0,32-41 0,0 1 0,1-1 0,-9 17 0,11-18 0,0 0 0,0 0 0,-1 0 0,0-1 0,0 0 0,0 0 0,-12 10 0,4-7 0,0 0 0,1 2 0,0-1 0,1 1 0,0 1 0,-14 19 0,-7 15 0,23-36 0,2 0 0,-1 0 0,2 0 0,-1 1 0,1 0 0,1 1 0,0-1 0,1 1 0,0 0 0,0 0 0,2 0 0,-3 15 0,4-6 0,0 1 0,1-1 0,1 1 0,0-1 0,6 23 0,-4-35 0,-1-1 0,1 1 0,0-1 0,1 1 0,0-1 0,0 0 0,1 0 0,0-1 0,0 0 0,1 0 0,0 0 0,0 0 0,1-1 0,12 9 0,149 122 0,-147-119 0,10 10 0,-15-13 0,1-1 0,0-1 0,21 13 0,11 6 0,-37-23 0,0 0 0,1-2 0,0 1 0,0-1 0,1-1 0,16 5 0,39 14 0,-55-18 0,0-1 0,1-1 0,0 0 0,20 3 0,92 7 0,163-2 0,204-14 0,-482 1 0,0-1 0,0-1 0,0 1 0,0-2 0,-1 0 0,1 0 0,-1-1 0,0-1 0,0 1 0,0-2 0,-1 0 0,0 0 0,0-1 0,16-14 0,-13 10 0,1 0 0,0 1 0,1 1 0,-1 0 0,2 1 0,22-9 0,-31 14 0,9-5 0,-1-2 0,1 0 0,-2-1 0,25-23 0,7-5 0,91-81 0,-130 114 0,1-3 0,1 1 0,-1-1 0,0-1 0,-1 0 0,0 0 0,-1 0 0,0-1 0,-1 0 0,0 0 0,0 0 0,-1-1 0,-1 0 0,0 1 0,0-1 0,-2 0 0,1-1 0,-1 1 0,-1-12 0,1 6 0,2 1 0,0 0 0,1-1 0,8-23 0,-5 22 0,-2-1 0,7-40 0,-10 19 0,-1 1 0,-2-1 0,-2 1 0,-1 0 0,-2 0 0,-16-54 0,16 72 0,1 4 0,0 0 0,-1 0 0,-9-17 0,13 30 0,0 0 0,-1 1 0,0 0 0,0 0 0,0 0 0,0 0 0,-1 0 0,1 1 0,-1-1 0,0 1 0,0 0 0,-1 0 0,1 1 0,0-1 0,-1 1 0,-6-3 0,-16-5 0,0-2 0,1-2 0,-40-26 0,32 19 0,-41-19 0,24 24 85,23 9-1535,6 0-5376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24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811 2313 24575,'-1'-2'0,"1"0"0,-1 0 0,0 0 0,1 0 0,-1 0 0,0 0 0,-1 0 0,1 0 0,0 1 0,-2-3 0,-5-8 0,-6-20 0,-12-38 0,16 40 0,-26-55 0,8 31 0,16 28 0,-1 2 0,-18-27 0,-30-41 0,-84-176 0,76 131 0,60 119 0,1-1 0,-7-20 0,-3-9 0,-33-80 0,33 87 0,12 29 0,1 1 0,0-1 0,-4-16 0,-45-219 0,33 181 0,13 46 0,2-1 0,-8-38 0,-6-134 0,14 130 0,5 46 0,0 0 0,-1 0 0,-1 1 0,-1-1 0,-8-22 0,3 11-5,1 0-1,1 0 1,2 0-1,-3-32 1,-1-4-1333,5 40-5488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25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1 157 24575,'2'43'0,"8"49"0,2 34 0,-9-81 0,2 0 0,10 47 0,-10-74 0,1 0 0,12 26 0,5 15 0,22 107 0,18 5 0,-53-145 0,2-1 0,1 0 0,28 42 0,-11-20 0,-7-7 0,-8-11 0,2-2 0,1 0 0,25 28 0,-34-43 0,8 7 0,-16-18 0,0-1 0,-1 0 0,1 1 0,-1-1 0,1 0 0,0 0 0,-1 1 0,1-1 0,0 0 0,-1 0 0,1 0 0,0 0 0,-1 0 0,1 0 0,0 0 0,-1 0 0,1 0 0,0 0 0,-1 0 0,1-1 0,-1 1 0,1 0 0,0 0 0,-1-1 0,1 1 0,-1 0 0,1-1 0,0 1 0,-1 0 0,1-1 0,-1 1 0,0-1 0,1 1 0,0-2 0,3-3 0,1-1 0,-1 0 0,-1 0 0,1 0 0,-1 0 0,0-1 0,-1 0 0,1 1 0,-1-1 0,1-8 0,2-16 0,2-32 0,-2 13 0,1-17 0,-1-68 0,-3 16 0,10 1 0,0-40 0,-12 118 0,-1 24 0,0-1 0,2 1 0,0 0 0,1-1 0,0 1 0,1 0 0,9-26 0,-5 23 0,-1 1 0,-1-1 0,0 0 0,-2-1 0,2-23 0,-4-99 0,-1 17 0,3 96-1365,2 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27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1 24575,'-1'3'0,"0"1"0,0 0 0,-1 0 0,1-1 0,-1 1 0,0-1 0,0 0 0,0 1 0,-4 4 0,-5 9 0,3-2 0,1 1 0,1-1 0,0 1 0,1 1 0,1-1 0,0 1 0,2 0 0,0-1 0,0 34 0,4 233 0,-1-271 0,1 1 0,0-1 0,1 0 0,0 1 0,1-1 0,0 0 0,0-1 0,8 14 0,17 45 0,-24-55-136,1-1-1,0-1 1,1 1-1,1-1 1,0 0-1,1-1 1,0 0-1,1 0 0,20 18 1,-14-13-6690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28.9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349 38 24575,'-29'1'0,"0"-1"0,-1-2 0,1-1 0,1-1 0,-1-2 0,-29-9 0,54 13 0,-1 1 0,0-1 0,0 1 0,0 0 0,0 0 0,0 1 0,0-1 0,0 1 0,0 0 0,0 1 0,0-1 0,-7 2 0,9-1 0,1 1 0,-1-1 0,1 0 0,0 1 0,-1-1 0,1 1 0,0 0 0,0 0 0,0 0 0,0 0 0,0 0 0,0 0 0,1 0 0,-1 1 0,1-1 0,0 0 0,-1 1 0,1 0 0,0-1 0,0 1 0,1-1 0,-1 1 0,0 5 0,-1 1 0,1 0 0,0-1 0,1 1 0,0 0 0,0 0 0,1 0 0,0-1 0,0 1 0,1 0 0,0-1 0,4 10 0,-4-13 0,1 0 0,0 1 0,0-1 0,0 0 0,0 0 0,1-1 0,0 1 0,0-1 0,0 0 0,0 0 0,1 0 0,-1-1 0,1 1 0,0-1 0,0 0 0,0 0 0,10 3 0,118 51 0,-93-38 0,56 30 0,-56-35 0,-26-10 0,1 0 0,-1 2 0,0 0 0,-1 0 0,20 13 0,-30-16 0,0-1 0,0 1 0,0-1 0,0 1 0,-1 0 0,0 0 0,1 0 0,-1 0 0,0 1 0,-1-1 0,1 0 0,0 1 0,-1 0 0,0-1 0,0 1 0,0 0 0,0-1 0,-1 1 0,1 0 0,-1 0 0,0 0 0,0 0 0,-1-1 0,1 1 0,-1 0 0,-1 6 0,1-7 0,0 0 0,0 0 0,0-1 0,-1 1 0,1-1 0,-1 1 0,1-1 0,-1 0 0,0 1 0,0-1 0,0 0 0,0 0 0,0 0 0,0 0 0,-1-1 0,1 1 0,-1-1 0,1 1 0,-1-1 0,1 0 0,-1 0 0,0 0 0,0 0 0,1 0 0,-4 0 0,-10 1 0,-1 0 0,1-1 0,-24-1 0,-2 0 0,26 3 0,-1 0 0,-31 11 0,31-8 0,-37 7 0,12-9-682,-48-2-1,61-2-6143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30.4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24575,'18'1'0,"0"2"0,0 0 0,-1 0 0,0 2 0,1 0 0,25 12 0,-24-9 0,1-1 0,0 0 0,0-2 0,34 5 0,-33-7 0,0 2 0,0 0 0,0 1 0,23 10 0,-15-5 0,37 8 0,-48-14 0,0 1 0,-1 0 0,0 2 0,17 9 0,34 15 0,-63-29 0,0-1 0,0 1 0,0 0 0,-1 1 0,1-1 0,-1 1 0,0 0 0,0 0 0,0 1 0,0-1 0,-1 1 0,0 0 0,0 0 0,0 0 0,0 0 0,2 9 0,18 27 0,5 5 0,36 85 0,-16-31 0,0-4 0,-40-78 0,-1 0 0,0 0 0,-2 1 0,0 0 0,-1 0 0,2 27 0,0-7 0,-1 14 0,-1-1 0,-4 60 0,-1-60 0,0-40 0,-1-1 0,0 1 0,0-1 0,-1 1 0,-1-1 0,0 0 0,-1-1 0,0 1 0,0-1 0,-1 0 0,0 0 0,-1 0 0,0-1 0,-1 0 0,0 0 0,0-1 0,-1 0 0,0-1 0,0 0 0,-1 0 0,-14 7 0,-70 25 0,70-31 0,0 0 0,0-2 0,0-1 0,-1-1 0,-31 2 0,-10 1 0,9-1-1365,32-4-5461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38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1089 272 24575,'-25'-7'0,"5"-1"0,9 6 0,-1-1 0,1 0 0,-1 0 0,1-1 0,0-1 0,1 0 0,-1 0 0,1-1 0,-12-8 0,-7-7 0,-1 2 0,-54-25 0,19 11 0,23 8 0,15 9 0,-33-14 0,52 27 0,0-1 0,-1 2 0,1-1 0,-1 1 0,0 0 0,1 1 0,-1 0 0,-15 1 0,21 0 0,-1 0 0,0 1 0,1-1 0,-1 1 0,1 0 0,-1 0 0,1 0 0,0 0 0,-1 1 0,1-1 0,0 1 0,0 0 0,0 0 0,0 0 0,0 0 0,1 1 0,-1-1 0,1 1 0,-1-1 0,1 1 0,0 0 0,0 0 0,0 0 0,-2 5 0,0 4 0,0 1 0,0-1 0,1 1 0,1 0 0,-2 18 0,3-16 0,-1 0 0,-7 23 0,-50 121 0,52-138 0,-2-1 0,-10 20 0,10-24 0,1 1 0,1 0 0,-8 26 0,12-30 0,-5 20 0,-1 0 0,-18 43 0,12-40 0,3 1 0,-15 71 0,25-98 0,-36 101 0,4 59 0,12-106 0,16-49 0,1 0 0,0 0 0,-3 20 0,-6 73 0,-1 165 0,14-194 0,-1-27 0,7 64 0,-4-109 0,1 0 0,-1 0 0,1 0 0,0 0 0,1-1 0,0 1 0,0-1 0,0 1 0,1-1 0,0 0 0,6 6 0,4 4 0,1 0 0,24 17 0,-22-18 0,1-1 0,34 19 0,-36-23 0,-6-5 0,0 0 0,0-1 0,1 0 0,0 0 0,-1-1 0,1-1 0,0 0 0,19 1 0,95-3 0,-71-2 0,20 2 0,-42 1 0,0 0 0,0-2 0,-1-2 0,1-1 0,57-15 0,-85 18 0,0-1 0,0 0 0,0 0 0,0 0 0,-1 0 0,1-1 0,-1 0 0,1 1 0,-1-1 0,0 0 0,0-1 0,5-6 0,-2-1 0,0 0 0,0 0 0,4-13 0,-5 12 0,0 0 0,1 0 0,7-11 0,-6 15 0,-1-1 0,0 0 0,-1-1 0,0 1 0,0-1 0,-1 0 0,-1-1 0,1 1 0,-2-1 0,4-17 0,-4 11 0,2-1 0,1 1 0,7-19 0,-6 18 0,0-1 0,5-30 0,-4-29 0,-7-135 0,-3 86 0,3-439 0,-2 529 0,-12-66 0,4 37 0,4 34 0,-1-1 0,-2 1 0,-13-34 0,12 38 0,1 2-119,0 4-130,2 1 0,1-1-1,1 0 1,-3-27 0,6 20-6577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40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3098 24575,'0'-530'0,"-2"494"0,-10-54 0,6 51 0,-1-42 0,6 35 0,-12-191 0,3 120 0,8-173 0,4 136 0,-2-231 0,2 368 0,0 0 0,1 0 0,1 0 0,0 1 0,1-1 0,12-24 0,-9 21 0,0 0 0,-2-1 0,7-31 0,-5-68 0,2-11 0,0 82 0,28-81 0,-17 63 0,-19 58 0,9-29 0,2-1 0,20-39 0,6 10 82,-23 40-806,15-30 1,-22 36-6103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43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1243 1 24575,'0'707'0,"-1"-685"0,0-1 0,-2 1 0,0-1 0,-2 0 0,0 0 0,-1 0 0,-1-1 0,-1 0 0,-1 0 0,-11 18 0,7-14 0,9-15 0,-1 0 0,0-1 0,-1 1 0,-8 8 0,11-14 0,0 0 0,-1 0 0,1 0 0,-1-1 0,0 0 0,0 1 0,0-1 0,0-1 0,0 1 0,0 0 0,0-1 0,-9 2 0,-9 0 0,0-1 0,0-1 0,0 0 0,-42-6 0,-88-23 0,61 9 0,35 7 0,-104-36 0,147 44 0,-12-5 0,0 0 0,-41-23 0,59 27 0,-1 0 0,1-1 0,0 1 0,0-1 0,1 0 0,0-1 0,0 0 0,0 0 0,1 0 0,0-1 0,1 1 0,-5-10 0,-31-61 0,23 46 0,-25-63 0,8 15 0,21 53 0,-14-41 0,21 51 0,-1-1 0,-13-20 0,13 25 0,1 1 0,0-1 0,0 0 0,2 0 0,-6-23 0,9 35 0,1-1 0,0 0 0,0 1 0,0-1 0,0 0 0,0 0 0,0 1 0,0-1 0,0 0 0,0 1 0,1-1 0,-1 0 0,1 1 0,0-1 0,-1 1 0,1-1 0,0 1 0,0-1 0,0 1 0,0-1 0,0 1 0,0 0 0,0-1 0,0 1 0,1 0 0,-1 0 0,0 0 0,1 0 0,-1 0 0,1 0 0,-1 1 0,1-1 0,0 0 0,-1 1 0,1-1 0,-1 1 0,1 0 0,0-1 0,0 1 0,-1 0 0,1 0 0,0 0 0,2 1 0,9-1 0,0 1 0,0 0 0,0 1 0,17 5 0,-27-6 0,23 5 0,0 2 0,-1 0 0,29 14 0,-14-4 0,2-3 0,85 20 0,-102-26 0,-1 1 0,0 1 0,0 1 0,-1 1 0,-1 1 0,24 18 0,-14-10 0,30 28 0,-47-36 0,0-1 0,1-1 0,22 13 0,-16-11 0,-1 1 0,-1 0 0,0 2 0,32 35 0,0 0 0,1 2 0,-38-37 0,0-1 0,1-1 0,25 19 0,-2-5-455,-2 2 0,62 66 0,-78-74-6371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55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1262 1186 24575,'-2'-61'0,"1"21"0,5-59 0,-1 81 0,2 0 0,10-32 0,-9 33 0,0 1 0,-2-1 0,5-29 0,-4-45 0,-10-134 0,4 204 0,-2 0 0,0 0 0,-2 0 0,0 1 0,-12-30 0,13 40 0,0 0 0,-1 1 0,0 0 0,-1 0 0,0 0 0,-1 1 0,1 0 0,-2 0 0,1 0 0,-1 1 0,0 0 0,-15-9 0,-3-1 0,-33-29 0,36 27 0,-45-28 0,46 34 0,0 1 0,0 1 0,-1 1 0,-1 1 0,-30-7 0,13 9 0,-1 2 0,1 2 0,-61 3 0,81 0 0,4 2 0,1 0 0,0 1 0,-1 1 0,1 0 0,1 1 0,-26 12 0,16-6 0,-34 8 0,35-13 0,0 1 0,-27 13 0,42-16 0,1 0 0,0 0 0,0 1 0,0 0 0,1 1 0,0 0 0,0 0 0,0 0 0,-7 10 0,6-6 0,1 1 0,0-1 0,1 1 0,1 0 0,-1 1 0,2-1 0,-1 1 0,2 0 0,-4 19 0,-1 2 0,-2 0 0,-1-1 0,-19 40 0,18-48 0,1 2 0,2-1 0,0 2 0,2-1 0,1 1 0,-4 31 0,6 0 0,3 0 0,7 70 0,-2-110 0,1-1 0,1 0 0,0-1 0,1 0 0,1 0 0,1 0 0,10 15 0,5 9 0,-7-13 0,1-2 0,1 0 0,1-1 0,2-1 0,0-1 0,1-1 0,1-1 0,1-1 0,39 22 0,-55-36 0,1 0 0,1-1 0,-1 0 0,0 0 0,1-1 0,0-1 0,0 1 0,19 0 0,12-2 0,41-3 0,-28 0 0,53 2 0,67-2 0,-154 0 0,0 0 0,0-1 0,0-2 0,-1 0 0,35-14 0,-50 16 0,0 0 0,0-1 0,0 0 0,0 0 0,-1 0 0,0 0 0,1-1 0,-1 0 0,-1 1 0,1-2 0,-1 1 0,0 0 0,0-1 0,-1 1 0,1-1 0,-1 0 0,-1 0 0,3-7 0,0-10 0,0 0 0,-1-1 0,0-33 0,-5-295-1365,2 320-5461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18:09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0 24575,'0'13'0,"-2"-1"0,0 0 0,-5 17 0,-3 26 0,7 21 0,2-42 0,-8 60 0,8-91 0,0 0 0,1 0 0,-1 0 0,1 0 0,0 0 0,0 0 0,0 0 0,0 0 0,0-1 0,1 1 0,-1 0 0,1 0 0,0 0 0,0 0 0,0 0 0,2 2 0,-1-3 0,0 0 0,0 0 0,0 0 0,0-1 0,0 1 0,1-1 0,-1 1 0,1-1 0,-1 0 0,1 0 0,-1 0 0,1 0 0,0-1 0,-1 1 0,1-1 0,0 0 0,4 1 0,60 1 48,72-5 0,-27 0-1509,-84 2-5365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56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2700 24575,'1'-14'0,"-1"0"0,2 0 0,-1 1 0,2-1 0,0 1 0,1-1 0,0 1 0,1 0 0,0 1 0,1-1 0,0 1 0,1 0 0,9-12 0,102-155 0,-93 140 0,-5 6 0,21-29 0,-4-1 0,38-87 0,-64 126 0,21-34 0,7-16 0,103-204 0,-127 247 0,16-43 0,7-17 0,-25 60 0,-1 0 0,14-58 0,-25 86 0,11-35 0,19-39 0,-8 19 0,-2 12 0,-14 35 0,-1-1 0,-1-1 0,6-18 0,-1-13 0,-1 1 0,-2-1 0,1-63 0,4-19 0,0 6 0,-12 78 0,-1 24 0,1 0 0,0 1 0,2-1 0,0 0 0,1 1 0,10-33 0,0 9-285,-1-1 1,8-62-1,-18 90-226,2-11-6315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58.8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697 29 24575,'-39'-15'0,"-4"9"0,-1 1 0,1 3 0,-76 4 0,35 0 0,61-3 0,8 1 0,0 0 0,0 1 0,-17 3 0,28-3 0,-1 0 0,1 0 0,-1 1 0,1 0 0,0 0 0,-1 0 0,1 0 0,0 1 0,0-1 0,1 1 0,-1 0 0,1 0 0,-1 0 0,-3 5 0,-2 4 0,1 0 0,0 0 0,1 1 0,1 0 0,0 0 0,0 1 0,1 0 0,-5 23 0,3 5 0,-4 69 0,11-97 0,-11 79 0,-1 26 0,12-105 0,0 0 0,-1 0 0,-1 0 0,0 0 0,-1-1 0,-9 27 0,4-12 0,0 1 0,2-1 0,1 1 0,1 0 0,1 0 0,2 1 0,1-1 0,5 36 0,-5-58 0,1 0 0,-1 0 0,2 0 0,-1-1 0,1 1 0,0 0 0,0-1 0,1 1 0,4 7 0,-5-12 0,0 1 0,0 0 0,1-1 0,-1 1 0,1-1 0,0 0 0,-1 1 0,1-1 0,0-1 0,0 1 0,0 0 0,1-1 0,-1 0 0,0 0 0,1 1 0,-1-2 0,0 1 0,1 0 0,6-1 0,31 3 0,1-2 0,-1-2 0,46-7 0,-82 8 0,0-1 0,-1-1 0,1 1 0,0-1 0,-1 0 0,0 0 0,1 0 0,-1-1 0,0 1 0,0-1 0,0 0 0,4-4 0,2-4 0,0 0 0,13-20 0,-2 2 0,64-86 0,-80 108 0,0 0 0,-1 0 0,0 0 0,0-1 0,-1 1 0,0-1 0,4-15 0,-5 14 0,1 1 0,0-1 0,0 1 0,1-1 0,0 1 0,7-9 0,0 1 0,0 0 0,-1 0 0,-1-1 0,-1 0 0,11-28 0,-18 43 0,0 6 0,1 16 0,-1 26 0,-2-30 0,0 0 0,1 0 0,0-1 0,1 1 0,1 0 0,0 0 0,1-1 0,8 26 0,-3-21-227,-2 0-1,-1 0 1,0 1-1,-2 0 1,2 34-1,-4-23-6598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0:59.7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24575,'8'0'0,"7"0"0,10 0 0,4 0 0,2 0 0,4 0 0,-1 0 0,4 0 0,-5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1:01.0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 0 24575,'0'10'0,"0"1"0,-1-1 0,0 0 0,-1 0 0,0 0 0,0 0 0,-1 0 0,-5 11 0,0 4 0,1 0 0,1 1 0,1 0 0,1 0 0,2 0 0,0 1 0,2-1 0,4 29 0,-4-51 0,0 0 0,0 0 0,1-1 0,0 1 0,0 0 0,0-1 0,0 1 0,0-1 0,1 1 0,-1-1 0,1 1 0,0-1 0,0 0 0,1 0 0,-1 0 0,0 0 0,1 0 0,0-1 0,3 3 0,1 0 0,1-1 0,-1-1 0,1 1 0,0-1 0,0 0 0,1-1 0,11 2 0,37 4-1365,-33-6-5461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23:41:01.9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423 0 24575,'-4'0'0,"-10"0"0,-6 0 0,-10 0 0,-2 0 0,-5 0 0,0 0 0,2 0 0,-1 0 0,1 0 0,-2 0 0,1 0 0,-2 0 0,6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07.2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79 24575,'1022'0'0,"-998"1"0,-1-2 0,1-1 0,-1-1 0,1-1 0,-1-1 0,0-1 0,43-17 0,-49 16 0,1 0 0,-1 2 0,1 0 0,1 1 0,-1 1 0,27-1 0,116 5 0,-73 2 0,9-4 0,86 3 0,-36 20-1365,-119-19-5461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21.8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3556 1 24575,'-4'1'0,"-1"0"0,1 1 0,0-1 0,0 1 0,-1 0 0,1 0 0,0 1 0,1-1 0,-6 5 0,-3 1 0,-76 51 0,-73 42 0,43-30 0,83-48 0,-1-1 0,-1-2 0,-41 16 0,66-30 0,-1 0 0,1 1 0,0 0 0,-16 13 0,15-10 0,0-2 0,0 1 0,-17 7 0,-22 8 0,2 3 0,-68 47 0,27-23 0,32-19 0,-166 115 0,166-110 0,41-28 0,1 2 0,-18 14 0,-19 15 0,-14 11 0,-85 80 0,61-54 0,-26 21 0,-46 40 0,139-116 0,-1-2 0,0 0 0,-2-2 0,-40 21 0,35-19 0,1 2 0,1 0 0,1 3 0,-34 34 0,-20 16 0,-100 87 0,173-152 0,0 1 0,1 1 0,0 0 0,-10 16 0,-12 15 0,-64 73 0,-103 160 0,131-152 0,16-23 0,-8 12 0,46-88 0,0 1 0,2 0 0,0 0 0,2 2 0,1-1 0,1 1 0,-4 31 0,9-45 0,-1 1 0,-1-1 0,-9 22 0,8-22 0,0-1 0,2 1 0,-7 28 0,1 20 0,2-17 0,-3 58 0,10-86 0,-2 0 0,0 0 0,-1 0 0,-8 23 0,5-21 0,2 0 0,0 0 0,-2 24 0,3 8 0,3 0 0,1 0 0,3 0 0,2 0 0,2-1 0,16 56 0,-16-86 0,1 0 0,1 0 0,18 28 0,-14-27 0,-2 1 0,13 32 0,-18-40 0,0-1 0,0 0 0,1-1 0,1 0 0,17 22 0,54 51 0,-77-83 0,48 37 0,-40-32 0,0 0 0,0 1 0,-1 0 0,9 10 0,12 11 0,1-1 0,1-1 0,2-1 0,45 25 0,118 72 0,-182-113 0,0 1 0,-1 1 0,23 25 0,-26-24 0,1-1 0,1-1 0,0 0 0,0-1 0,15 9 0,-5-5 0,32 25 0,8 6 0,-22-22 0,0-3 0,2-1 0,53 15 0,49 21 0,-73-23 0,-6-4 0,67 40 0,-113-58 0,0 0 0,0-2 0,1-1 0,-1 0 0,25 3 0,-17-3 0,-1 1 0,30 12 0,4 8 0,1-3 0,126 33 0,-119-45 0,110 7 0,-163-18 0,0 0 0,0 1 0,-1 1 0,27 10 0,28 6 0,-18-10 0,104 9 0,-132-18-682,45 8-1,-44-3-6143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23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24575,'10'1'0,"0"1"0,0 0 0,0 1 0,0 0 0,0 1 0,-1 0 0,0 1 0,0-1 0,0 2 0,15 11 0,19 9 0,63 23 0,-72-36 0,-1 3 0,58 35 0,-83-44 0,0 1 0,-1 0 0,0 1 0,0-1 0,-1 2 0,0-1 0,8 19 0,6 8 0,-19-35 0,0 0 0,0 0 0,0 0 0,0 0 0,-1 0 0,1 0 0,0 1 0,-1-1 0,1 0 0,-1 0 0,1 1 0,-1-1 0,0 0 0,0 1 0,1-1 0,-1 0 0,0 1 0,0-1 0,0 1 0,-1-1 0,1 0 0,0 1 0,0-1 0,-1 0 0,1 1 0,-1-1 0,1 0 0,-1 0 0,1 1 0,-1-1 0,0 0 0,0 0 0,0 0 0,0 0 0,-1 1 0,-3 2 0,0-1 0,0 0 0,0-1 0,-1 1 0,1-1 0,-12 3 0,-8 4 0,-76 30 0,-33 17 0,108-43-455,1-1 0,-54 15 0,52-20-6371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28.8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24575,'899'0'0,"-883"-2"0,0 1 0,-1-2 0,1 0 0,-1-1 0,19-7 0,-16 4 0,0 2 0,1 0 0,24-2 0,264 4 0,-158 5 0,-79-2-1365,-40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30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2174 0 24575,'-50'2'0,"-81"11"0,95-8 0,1 2 0,0 2 0,-64 23 0,20-4 0,55-21 0,-1 2 0,-45 22 0,40-15 0,-35 12 0,-2 1 0,46-16 0,1 1 0,0 0 0,0 1 0,2 2 0,0 0 0,-23 28 0,-28 27 0,51-56 0,1 0 0,1 2 0,1 0 0,0 1 0,-13 23 0,12-18 0,0-2 0,-39 41 0,38-45 0,1 0 0,0 1 0,2 1 0,-19 32 0,11-10 0,-33 49 0,-53 46 0,68-91 0,24-24 0,0 0 0,1 1 0,1 0 0,-17 42 0,14-21 0,-34 79 0,34-85 0,12-25 0,-1 0 0,0-1 0,-1 0 0,0-1 0,-15 19 0,-61 79 0,20-25 0,43-59 0,-1-1 0,-32 28 0,31-32 0,2 1 0,0 1 0,1 1 0,-15 26 0,22-28 0,0 1 0,-9 29 0,-2 2 0,17-38 0,1 0 0,0 0 0,0 0 0,2 1 0,0-1 0,-1 26 0,5 100 0,1-67 0,0-54 0,1-1 0,1 1 0,0-1 0,1 1 0,1-1 0,1-1 0,12 24 0,0 2 0,-9-22 0,2-1 0,0-1 0,21 26 0,-17-23 0,13 14 0,35 36 0,-45-52 0,30 42 0,-36-45 0,0-1 0,1-1 0,25 24 0,27 23 0,-45-41 0,1 0 0,29 20 0,-13-13 0,63 66 0,-16-14 0,13-3 0,-43-31 0,56 56 0,-90-82 0,1-2 0,29 20 0,-33-25 0,4 1 0,0-2 0,33 16 0,-39-22 0,0 0 0,-1 2 0,0 0 0,0 1 0,-1 0 0,0 1 0,21 22 0,-8-5 0,-21-23 0,-1 1 0,1-1 0,-1 1 0,0 0 0,-1 0 0,1 0 0,-1 1 0,-1 0 0,1-1 0,-1 1 0,0 0 0,2 8 0,1 16 0,-3-11 0,1 0 0,0-1 0,2 1 0,0-1 0,2-1 0,15 30 0,0-11-1365,-14-19-5461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55:46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16747 53 24575,'-2549'0'0,"2528"-1"0,-1-2 0,1 0 0,0-1 0,-27-10 0,23 7 0,-1 1 0,-37-5 0,-268 7 0,171 7 0,110-2 0,-87 13 0,-75 12 0,140-18 0,-1-3 0,-104-6 0,58-2 0,106 3 0,-1 0 0,1 0 0,-1 2 0,1-1 0,0 2 0,0 0 0,-22 7 0,9-1 0,-1-1 0,0-2 0,-1-1 0,-50 3 0,-9 2 0,-85 15 0,163-24 0,-12 3 0,1 0 0,0 1 0,-25 10 0,2 0 0,-64 14 0,-3 1 0,39-8 0,-141 26 0,191-44 0,0 2 0,0 0 0,-28 13 0,-15 5 0,49-20 0,-17 6 0,-42 18 0,48-17 0,0-2 0,-34 8 0,32-10 0,1 0 0,-35 17 0,-103 42 0,52-23 0,1-1 0,91-34 0,-34 19 0,-5 3 0,-188 66 0,64-17 0,103-39 0,-19 9 0,69-36 0,-37 23 0,0-1 0,-63 30 0,54-24 0,58-29 0,-1-1 0,0-1 0,0-1 0,-1-1 0,0-1 0,-32 8 0,36-12 0,1 1 0,0 1 0,0 1 0,-23 11 0,19-8 0,-40 13 0,39-15 0,0 1 0,-25 13 0,28-12 0,-1-1 0,0-1 0,-29 8 0,18-7 0,-55 22 0,62-20 0,-2-1 0,0-1 0,-42 7 0,-103 13 0,106-7 0,49-15 0,-1-1 0,1 0 0,-19 3 0,26-7 0,-46 6 0,0 3 0,-69 21 0,78-18 0,-70 12 0,68-17 0,-63 20 0,74-18 0,-1-2 0,0-1 0,-50 2 0,-10 3 0,-63 1 0,19-3 0,76-4 0,47-6 0,0 1 0,0 2 0,0-1 0,0 2 0,-30 10 0,32-8 0,0 0 0,-1-2 0,0 0 0,0-1 0,-20 2 0,-86-3 0,87-3 0,0 1 0,-68 10 0,62-4 0,0-2 0,-79-2 0,-35 2 0,129 1 0,-46 13 0,48-11 0,0-1 0,-37 4 0,-27-7 0,58-3 0,0 1 0,-45 7 0,28-1 0,-86 1 0,-18 2 0,79-1 0,-102-2 0,160-6-50,-1 0-1,0 2 1,1 0-1,0 1 0,-19 7 1,16-5-10,0-1 0,-1 0 0,-22 2 0,-62-1 60,-40 4 0,52-2 247,-105-6 1,132-3-200,49 3-48,0-1 0,0 2 0,1 0 0,-1 0 0,-22 10 0,20-7 0,-1 0 0,1-2 0,-29 5 0,-262-6 0,159-6 0,79 3 0,4-1 0,-114 12 0,98-2 0,-117-2 0,184-6 0,-1 1 0,0 0 0,1 1 0,-1 1 0,-19 8 0,16-6 0,0 0 0,1-1 0,-24 2 0,-264-3 0,159-7 0,56 4 0,-100 13 0,121-8 0,-101-4 0,-5 0 0,80 10 0,-21 0 0,93-10 0,1 1 0,-1 1 0,-37 12 0,34-8 0,0-2 0,-35 4 0,-243-7 0,156-5 0,82 3 0,-77 13 0,87-5 0,-64 21 0,-30 0 0,115-25 0,0 0-682,-51-1-1,56-4-6143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32.0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457 0 24575,'-2'2'0,"0"-1"0,0 1 0,0 0 0,1 0 0,-1 0 0,0 0 0,1 0 0,0 0 0,-1 0 0,1 0 0,0 1 0,-1 2 0,-5 8 0,2-4 0,-1 0 0,1 1 0,1-1 0,0 1 0,0 0 0,1 1 0,-4 19 0,3 2 0,0 42 0,2-31 0,2-39 0,0-1 0,0 1 0,-1-1 0,1 1 0,-1-1 0,0 1 0,0-1 0,0 0 0,-1 0 0,1 1 0,-1-1 0,1 0 0,-1 0 0,0 0 0,0-1 0,-1 1 0,-3 4 0,3-5 0,1-1 0,-1 0 0,1 0 0,-1 0 0,0 0 0,1 0 0,-1 0 0,0-1 0,0 1 0,1-1 0,-1 0 0,0 1 0,0-1 0,0-1 0,1 1 0,-1 0 0,0-1 0,0 1 0,1-1 0,-1 0 0,0 0 0,-3-2 0,-58-24-83,15 5-558,-102-29 0,126 46-6185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38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1742 2 24575,'-106'-1'0,"-116"3"0,126 9 0,58-5 0,-40 1 0,-45 6 0,-1 0 0,32-15 0,47 1 0,-64 5 0,95-2 0,1 1 0,0 1 0,-21 8 0,20-6 0,0-1 0,-27 5 0,-14-4 0,0-3 0,-111-7 0,124-1 0,1-1 0,1-3 0,-54-17 0,45 3-1365,26 11-5461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40.7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1114 0 24575,'-8'0'0,"-1"1"0,0 1 0,0-1 0,0 1 0,0 1 0,1-1 0,-1 1 0,1 1 0,-8 4 0,0 1 0,0 1 0,1 1 0,-18 15 0,3-2 0,-1-2 0,-44 22 0,39-22 0,-102 52 0,42-27 0,65-34 0,0 2 0,-49 33 0,63-36 0,1 1 0,1 0 0,0 2 0,1-1 0,0 2 0,1 0 0,-14 22 0,11-12 0,-2-2 0,-28 33 0,23-32 0,-27 43 0,26-24 0,18-31 0,0-1 0,-2 0 0,-13 19 0,16-25 0,0 1 0,1 0 0,-1 1 0,2-1 0,-1 1 0,1-1 0,0 1 0,1 0 0,0 0 0,0 1 0,-1 13 0,1 9 0,4 57 0,0-42 0,-2-34 0,2 0 0,0 0 0,0 0 0,1 0 0,0 0 0,1-1 0,1 0 0,8 17 0,-3-11 0,0 0 0,1-1 0,1 0 0,19 20 0,-22-25 0,-1 0 0,0 0 0,0 1 0,-2 0 0,10 22 0,-11-22 0,1-1 0,-1 1 0,2-1 0,0 0 0,0-1 0,1 0 0,9 10 0,6 1 0,2 2 0,31 36 0,-38-39 0,1-2 0,1 0 0,39 27 0,-42-34 0,-1 1 0,1 1 0,-2 0 0,0 2 0,-1-1 0,0 2 0,16 23 0,-10-9 0,43 49 0,-3-3 0,-21-28 0,59 59 0,-71-80 0,23 21 0,-35-36 0,-1 2 0,0 0 0,-1 0 0,0 1 0,11 19 0,-3-3-6,28 34 0,-21-30-1347,-16-19-5473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41.9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496 0 24575,'0'357'0,"0"-351"0,0 1 0,-1-1 0,1 1 0,-1-1 0,0 0 0,-1 0 0,0 1 0,0-1 0,0 0 0,-5 9 0,5-13 0,0 1 0,0-1 0,0 0 0,0 0 0,0 0 0,0 0 0,0 0 0,-1 0 0,1-1 0,-1 1 0,1-1 0,-1 1 0,0-1 0,1 0 0,-1 0 0,0 0 0,0-1 0,0 1 0,0-1 0,0 1 0,0-1 0,0 0 0,1 0 0,-1 0 0,-5-2 0,-234-38 0,110 34-1365,99 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0:59:46.2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1882 54 24575,'-21'0'0,"-48"0"0,-127-15 0,122 7 0,-1 3 0,-99 6 0,55 1 0,52-1 0,-124-16 0,111 6 0,-1 4 0,-105 7 0,54 0 0,-254-2-1365,355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1:00:05.2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24575,'0'534'0,"0"-516"0,2 0 0,0 1 0,1-1 0,10 33 0,32 67 0,-41-108 0,11 26 0,46 96 0,-54-115-4,0 0-1,-2 0 1,0 1-1,0 0 1,-2 0-1,0 0 1,0 21-1,4 21-1324,-3-36-5497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1:00:06.3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1 152 24575,'1'7'0,"2"1"0,-1-1 0,1 0 0,0-1 0,0 1 0,1 0 0,0-1 0,0 0 0,10 11 0,-6-5 0,4 1 0,0 1 0,1-1 0,24 18 0,-9-7 0,24 13 0,-42-32 0,-1 0 0,-1 1 0,1 0 0,-1 1 0,0 0 0,-1 0 0,8 10 0,-10-11 0,-1-1 0,1 1 0,1-1 0,-1 0 0,1 0 0,0 0 0,0-1 0,0 0 0,8 4 0,-13-7 0,1-1 0,0 1 0,0 0 0,0 0 0,0-1 0,0 1 0,0-1 0,0 0 0,0 1 0,0-1 0,0 0 0,0 0 0,0 0 0,0 0 0,0-1 0,0 1 0,0-1 0,0 1 0,0-1 0,0 0 0,0 1 0,0-1 0,0 0 0,-1 0 0,1-1 0,0 1 0,-1 0 0,1 0 0,-1-1 0,1 1 0,-1-1 0,1 1 0,-1-1 0,0 0 0,0 0 0,0 1 0,1-4 0,52-111 0,-31 64 0,55-94 0,-4 17-1365,-62 109-5461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0:27:33.1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20264 2888 24575,'-501'16'0,"247"-9"0,45-3 0,99 7 0,-16 1 0,-127 3 0,80-3 0,158-9 0,1 0 0,-1 2 0,-16 6 0,16-5 0,0-1 0,-26 5 0,5-6 0,-70-1 0,71-4 0,1 2 0,-48 7 0,19 0 0,-1-3 0,-84-3 0,125-2 0,7 1 0,0 1 0,0 0 0,0 1 0,0 1 0,-18 7 0,15-4 0,0-2 0,0 0 0,-21 2 0,-83-6 0,90-2 0,0 1 0,1 2 0,-47 7 0,14 1 0,0-4 0,-1-2 0,-92-6 0,40 0 0,-721 2 0,693 12 0,11 1 0,-465-12 0,288-3 0,296 3 0,-1 1 0,1 1 0,0 0 0,0 1 0,-17 7 0,14-5 0,0 0 0,-1-2 0,-21 3 0,-264-3 0,157-7 0,-4374 3 0,4375-12 0,11 0 0,81 10 0,-80-11 0,61 5 0,1 3 0,-101 7 0,55 0 0,-724-2 0,794-2 0,1-2 0,-67-13 0,99 13 0,1-1 0,-21-9 0,23 8 0,0 1 0,-1 1 0,-22-6 0,-27 4 0,-1 3 0,-75 6 0,25-1 0,-483-2 0,558-1 0,-49-10 0,-31-1 0,81 8 0,0 0 0,1-3 0,0-1 0,-64-22 0,84 24 0,-106-22 0,84 21 0,-58-18 0,-62-18 0,104 30 0,-77-29 0,115 36 0,0 0 0,-1 1 0,0 1 0,0 0 0,0 2 0,-22-2 0,21 2 0,-1-1 0,1-2 0,0 0 0,0-1 0,1 0 0,0-2 0,-25-13 0,-28-11 0,44 20 0,-32-20 0,7 4 0,-102-51 0,106 54 0,33 16 0,0 1 0,-1 0 0,-17-4 0,12 6 0,0-1 0,1-1 0,0-1 0,-35-20 0,-9-9 0,36 21 0,-30-21 0,-57-35 0,40 29 0,-2-5 0,-165-77 0,236 123 0,-43-18 0,0 3 0,-69-18 0,97 30 0,0-1 0,1 0 0,-21-12 0,-34-12 0,46 20 0,-53-29 0,55 26 0,0 1 0,-35-11 0,52 20 0,0-1 0,-1 0 0,1 0 0,1-1 0,-16-11 0,-9-6 0,-68-24 0,31 5 0,50 28 0,0 1 0,-2 1 0,1 1 0,-45-15 0,39 19 0,-3-1 0,1-1 0,-41-18 0,40 14 0,-46-13 0,43 16 0,-35-16 0,47 18 0,0 1 0,-1 1 0,0 1 0,0 2 0,0 0 0,-45 0 0,37 3 0,0-3 0,1 0 0,-38-9 0,30 1 0,1-2 0,-68-32 0,-16-6 0,101 43 0,-38-12 0,-19-6 0,-79-33 0,65 28 0,-12-18 0,53 24 0,-181-87 0,188 91 0,0-1 0,1-3 0,2-1 0,1-2 0,-37-33 0,38 18 0,30 33 0,-1 0 0,-19-17 0,3 5 0,-43-50 0,51 52 0,-1 0 0,-1 2 0,-1 0 0,-22-16 0,25 22 0,0-2 0,1 0 0,1 0 0,0-1 0,1-1 0,1-1 0,-19-29 0,24 36 0,0 1 0,0 0 0,-1 0 0,-1 0 0,1 1 0,-1 1 0,-19-12 0,12 9 0,1-2 0,-15-13 0,13 7-195,2 0 0,0 0 0,0-2 0,2 0 0,1 0 0,-15-30 0,19 32-6631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0:27:33.8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24575,'0'677'-1365,"0"-649"-5461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00:27:34.5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24575,'65'0'0,"110"15"0,0 10 0,14 22 12,-112-26-1389,-49-13-5449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55:57.5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15500 0 24575,'-1584'0'0,"1553"2"0,-52 8 0,-14 2 0,-159-13 0,-45 3 0,206 10 0,-22 0 0,-668-10 0,379-4 0,-1173 2 0,1433 12 0,9 0 0,-717-10 0,413-4 0,-791 2 0,1217 1 0,1 1 0,-1 0 0,0 1 0,1 1 0,-23 8 0,20-5 0,-1-2 0,1 0 0,-28 3 0,-264-4 0,159-7 0,112 3 0,-24-1 0,0 3 0,-72 12 0,65-6 0,0-3 0,-112-6 0,62-2 0,-1179 3 0,1284 1 0,0 1 0,0 0 0,1 1 0,-1 1 0,-20 7 0,16-5 0,0 0 0,-23 3 0,14-5 0,-8 0 0,0 2 0,0 1 0,-61 22 0,55-14 0,0-3 0,-82 14 0,6-2 0,87-15 0,-33 14 0,37-12 0,-52 14 0,54-18 0,-1 1 0,-28 13 0,30-10 0,-1-2 0,-36 9 0,11-7 0,1 2 0,-68 28 0,-101 57 0,136-57 0,61-29 0,-1-1 0,-1-1 0,-27 8 0,31-11 0,0 0 0,-34 20 0,34-17 0,-1 0 0,-27 9 0,-47 19 0,-8 3 0,79-33 0,0 1 0,-26 15 0,29-13 0,-1-2 0,-41 15 0,32-16 0,0 2 0,-38 18 0,-23 10 0,-19 10 0,83-32 0,1 1 0,1 1 0,0 1 0,1 1 0,-28 31 0,41-41 0,-2-1 0,1-1 0,-1 0 0,-1 0 0,-25 11 0,22-12 0,0 1 0,1 1 0,-19 15 0,-55 56 0,-14 12 0,32-34 0,-72 74 0,102-87 0,29-30 0,-1-1 0,0-1 0,0 0 0,-1-1 0,-27 18 0,-31 8 0,44-24 0,0 2 0,1 0 0,-32 26 0,40-28 0,-1-1 0,0-1 0,-1 0 0,0-2 0,-1-1 0,0 0 0,-42 10 0,-12 11 0,57-21 0,-1-1 0,-35 10 0,25-9 0,-53 21 0,64-21 0,-1-1 0,0-1 0,-1-1 0,0-1 0,0 0 0,-27 1 0,-161-7-1365,180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1:59:07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2006 19 24575,'-205'-17'0,"-553"15"0,387 4 0,346-1 0,0 2 0,0 0 0,0 1 0,0 2 0,-31 11 0,-119 55 0,132-53 0,4-2 0,3-3 0,1 2 0,1 1 0,-57 39 0,87-53 0,1 1 0,0 0 0,-1 0 0,1 0 0,1 1 0,-1-1 0,1 1 0,-1-1 0,1 1 0,0 0 0,1 0 0,-1 0 0,1 0 0,0 0 0,1 0 0,-1 0 0,1 0 0,0 0 0,0 1 0,0-1 0,1 0 0,0 0 0,0 0 0,2 6 0,4 15 0,1-1 0,1 0 0,15 30 0,-10-29 0,1 0 0,1 0 0,1-2 0,40 43 0,92 77 0,-123-123 0,2-1 0,0-1 0,1-2 0,1 0 0,0-2 0,1-2 0,1 0 0,0-2 0,1-2 0,52 9 0,-1-7 0,0-3 0,1-4 0,89-7 0,-144 2 0,0-2 0,0 0 0,37-11 0,-56 11 0,0 0 0,0-1 0,-1-1 0,1 1 0,-1-2 0,-1 1 0,1-2 0,-1 1 0,0-1 0,0 0 0,-1-1 0,8-9 0,3-5 0,1 0 0,0 2 0,2 0 0,0 1 0,45-28 0,-57 42 0,-1-1 0,0-1 0,0 1 0,0-1 0,-1-1 0,0 0 0,-1 0 0,1 0 0,-2-1 0,1 0 0,-1-1 0,0 1 0,-1-1 0,-1 0 0,1 0 0,-1-1 0,-1 1 0,0-1 0,2-16 0,36-160 0,22-125 0,-59 283-1365,-2 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1:16:45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554 0 24575,'-1'9'0,"0"0"0,-1-1 0,0 1 0,0-1 0,-1 0 0,0 1 0,-7 11 0,-9 30 0,7-8 0,2 1 0,2 1 0,2 0 0,-1 64 0,7-92 0,-2 0 0,0 0 0,-1 0 0,-7 23 0,5-23 0,1 1 0,1 0 0,-2 35 0,3 1 0,-2 1 0,-3-1 0,-1 0 0,-28 89 0,2-2 0,-4 10 0,7-40 0,-31 207 0,45-216 0,7-38 0,-25 124 0,16-121 0,-40 91 0,30-95 71,-8 21-1507,32-69-5390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1:16:47.2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24575,'1'3'0,"0"1"0,1 0 0,-1 0 0,1-1 0,-1 1 0,1-1 0,0 0 0,0 1 0,1-1 0,-1 0 0,5 4 0,5 9 0,87 162 0,-92-170 0,0 0 0,0 0 0,1-1 0,0 0 0,1 0 0,-1-1 0,1 0 0,1-1 0,-1 0 0,1 0 0,-1-1 0,1 0 0,1-1 0,13 4 0,-22-8 0,0 1 0,0 0 0,0 0 0,0-1 0,0 1 0,0-1 0,0 1 0,0-1 0,-1 0 0,1 0 0,0 0 0,0 0 0,0 0 0,-1 0 0,1 0 0,-1-1 0,1 1 0,-1 0 0,1-1 0,-1 1 0,0-1 0,0 0 0,0 0 0,0 1 0,0-1 0,1-2 0,21-59 0,-16 37 0,6-11-68,27-64-1229,-33 88-5529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1:18:49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24575,'10'1'0,"0"1"0,-1 0 0,1 1 0,0 0 0,-1 1 0,0 0 0,0 0 0,0 0 0,13 10 0,12 5 0,294 169 0,-284-162 0,151 114 0,-110-75 0,29 21 0,227 153 0,-275-197 0,113 94 0,46 70 0,269 247 0,-448-406 0,-2 2 0,-2 2 0,-2 2 0,34 61 0,-4-8 0,111 129 0,-170-219 0,0 0 0,-2 0 0,0 1 0,-1 1 0,-1-1 0,0 1 0,-1 1 0,-1-1 0,4 31 0,10 32 0,2-18 0,-14-46 0,-1 0 0,-1 1 0,0 0 0,-1 0 0,-1 0 0,-1 0 0,0 26 0,-2-42 0,-1 0 0,1-1 0,-1 1 0,1 0 0,-1 0 0,0 0 0,0 0 0,0 0 0,0-1 0,0 1 0,0 0 0,0-1 0,0 1 0,-1-1 0,1 1 0,-1-1 0,1 0 0,-1 0 0,0 1 0,1-1 0,-1 0 0,0-1 0,0 1 0,1 0 0,-1 0 0,0-1 0,0 1 0,0-1 0,0 1 0,0-1 0,-4 0 0,-10 1 0,0 0 0,0-2 0,-20-2 0,-6 1 0,-60 17-1365,87-14-5461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1:18:50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354 1 24575,'-3'0'0,"0"0"0,-1 1 0,1-1 0,-1 1 0,1 0 0,0 0 0,0 0 0,0 0 0,0 1 0,0-1 0,0 1 0,0 0 0,0 0 0,0 0 0,1 0 0,-3 3 0,-37 48 0,37-44 0,0-1 0,-1-1 0,0 1 0,0-1 0,-1 0 0,0 0 0,-12 9 0,-4-4 0,-1-1 0,0-1 0,-43 11 0,41-13 0,1 3-1365,17-4-5461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1:18:33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1967 24575,'34'-2'0,"1"-1"0,-1-2 0,-1-1 0,65-20 0,145-24 0,-124 29 0,23 4 0,14-3 0,317-68 0,-214 42 0,63-15 0,-54 7 0,147-39 0,2-56 0,-117 37 0,244-124 0,-369 152 0,-79 33 0,-3-4 0,109-85 0,-13 10 0,-136 95 0,229-154 0,-177 105 0,-68 52 0,2 2 0,56-33 0,19-14-1365,-101 69-5461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1:18:34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426 0 24575,'-3'0'0,"-4"0"0,-3 0 0,-9 0 0,-7 0 0,-14 6 0,-3 2 0,1-1 0,-2 5 0,1 0 0,5-2 0,3 0 0,4-1 0,5 0 0,7-1-8191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1:18:35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24575,'0'3'0,"0"7"0,0 4 0,0 3 0,0 2 0,0 0 0,0-1 0,0 1 0,0-1 0,-3 0 0,-1-1 0,0 0 0,1 3 0,1-2-8191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1:18:52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24575,'-1'0'0,"-1"1"0,0-1 0,0 1 0,1 0 0,-1-1 0,0 1 0,1 0 0,-1 0 0,1 0 0,-1 0 0,1 0 0,-1 0 0,1 0 0,0 1 0,0-1 0,0 0 0,-1 1 0,1-1 0,1 1 0,-1-1 0,0 1 0,0 0 0,0-1 0,1 1 0,-1 0 0,1-1 0,-1 1 0,1 2 0,-10 61 0,9-51 0,-9 232 0,10-161 0,-16 122 0,5-103 0,6 206 0,7-184 0,0 18 0,7 1 0,48 253 0,-24-262 0,6-2 0,84 197 0,-50-141 0,90 373 0,-108-355 0,124 302 0,-81-204 0,-30-76 0,17 26 0,104 266 0,-174-484-1365,-11-23-5461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1:18:54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0 187 24575,'34'2'0,"0"0"0,-1 2 0,0 2 0,58 17 0,-53-13 0,0-2 0,76 7 0,-12 2 0,-101-17 0,-1 0 0,1-1 0,0 1 0,0 0 0,-1 0 0,1-1 0,0 1 0,-1 0 0,1-1 0,0 1 0,-1-1 0,1 1 0,0-1 0,-1 1 0,1-1 0,-1 1 0,1-1 0,-1 0 0,1 1 0,-1-1 0,0 0 0,1 1 0,-1-1 0,0 0 0,0 1 0,1-1 0,-1 0 0,0 0 0,0 1 0,0-1 0,0 0 0,0-1 0,1-31 0,-1 27 0,0-33-110,-2 1-308,3 0-1,6-45 1,-4 65-6408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56:16.0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12838 56 24575,'-7'0'0,"-1"-1"0,1-1 0,0 1 0,-1-1 0,1-1 0,0 1 0,-11-7 0,-29-8 0,2 9 0,0 3 0,-1 1 0,1 3 0,-57 5 0,0-1 0,94-3 0,-59 0 0,-117 15 0,58-3 0,6 0 0,98-8 0,0 1 0,0 1 0,1 0 0,-1 2 0,-33 17 0,12-7 0,35-15 0,-1 0 0,0 0 0,1 1 0,0 1 0,0-1 0,-13 11 0,-98 76 0,107-81 0,0-2 0,0 1 0,-1-2 0,0 0 0,-1 0 0,0-1 0,0-1 0,-15 4 0,3 0 0,5 0 0,1 0 0,0 2 0,0 0 0,-31 26 0,-17 9 0,9-6 0,-11 7 0,65-44 0,1 0 0,-1 1 0,1-1 0,0 1 0,0 0 0,1 0 0,-1 0 0,1 0 0,0 1 0,0-1 0,0 1 0,0 0 0,1 0 0,0 0 0,0 0 0,1 0 0,-1 1 0,1-1 0,-1 9 0,0 11 0,0 0 0,2 0 0,3 26 0,-1-12 0,-2-30 0,0 22 0,2 0 0,1 0 0,9 40 0,-10-62 0,1 0 0,0 0 0,1 0 0,0-1 0,0 1 0,0-1 0,1 0 0,1-1 0,-1 1 0,1-1 0,0 0 0,1 0 0,0-1 0,0 0 0,13 9 0,90 47 0,-80-49 0,-1-2 0,1 0 0,1-3 0,0 0 0,58 5 0,-57-8 0,-23-3 0,7 0 0,0 0 0,-1 2 0,1 0 0,25 11 0,-16-5 0,1 0 0,-1-2 0,1 0 0,0-2 0,1-1 0,0-1 0,51 0 0,-61-2 0,0 0 0,-1 1 0,1 0 0,30 11 0,-27-7 0,-1-2 0,1 0 0,21 2 0,84-5 0,-89-3 0,0 1 0,67 10 0,-46-3 0,1-1 0,93-4 0,-122-2 0,-13 1 0,-1 1 0,1 0 0,0 1 0,-1 1 0,20 7 0,-17-5 0,1 0 0,0-2 0,23 4 0,54-3 0,126-10 0,-138-6 0,7-1 0,12 0 0,3-1 0,-89 12 0,-1-2 0,1 0 0,0-1 0,24-9 0,-23 6 0,0 2 0,1 0 0,28-3 0,121 5 0,-112 5 0,104-12 0,16-6 0,-155 11 0,-1-1 0,0-1 0,0 0 0,33-18 0,-5 2 0,-40 19 0,0 0 0,-1-1 0,1 0 0,-1-1 0,-1 0 0,1 0 0,-1 0 0,0-1 0,0 0 0,7-12 0,-5 6 0,0 0 0,-1 0 0,-1-1 0,0 1 0,6-25 0,-7 15 0,-1-1 0,-1 0 0,-1 0 0,-1 0 0,-1 0 0,-1 0 0,-1 0 0,-2 0 0,0 0 0,-2 1 0,0 0 0,-10-25 0,10 38 0,1-1 0,-2 1 0,1 0 0,-1 0 0,-1 0 0,0 1 0,0 1 0,-13-12 0,0 4 0,1 2 0,-44-23 0,40 22 0,-44-35 0,54 38 0,-1 1 0,0 0 0,0 0 0,-1 2 0,-1 0 0,0 1 0,-22-8 0,11 7 0,-39-17 0,43 15 0,0 2 0,-40-11 0,24 10 0,1-2 0,-39-18 0,-48-15 0,93 37 0,-43-15 0,58 17 0,1 0 0,-1 1 0,0 2 0,-1-1 0,-20 0 0,-94 4 0,95 2 0,1-2 0,-1-2 0,-46-7 0,10-1 0,-1 3 0,0 3 0,-81 7 0,29-1 0,-220-2 0,329 1 0,-1 1 0,0 1 0,1 1 0,-31 10 0,23-6 0,-36 5 0,-5-1 0,23-5 0,-58 4 0,84-9 0,0 1 0,0 0 0,1 1 0,-27 11 0,-20 4 0,-2-4 0,-109 40 0,93-27 0,57-20 0,-1 0 0,-40 21 0,37-15 0,-33 12 0,-25 11 0,62-26 0,-1-1 0,0 0 0,-1-3 0,0 0 0,-28 3 0,1 1 0,42-8 0,1 1 0,0 0 0,0 1 0,1 0 0,-20 13 0,19-11 0,0 0 0,-1-1 0,0 0 0,-21 7 0,3-3 0,0 1 0,1 2 0,-49 29 0,41-21 0,-52 21 0,20-19 0,42-15 0,-51 23 0,-95 43 0,146-61 0,-43 12 0,-21 9 0,38-12 0,-70 20 0,85-30 0,-2 3 0,-40 21 0,54-24 0,-43 27 0,52-28 0,-1-1 0,0-1 0,-35 14 0,20-13 0,-48 22 0,-75 30 0,88-36 0,-71 35 0,116-52 5,1 0 0,-1-2 0,-1 0 0,1-2 0,-27 4 0,21-5-117,1 2-1,-49 16 0,28-5-363,0-2 0,-86 13 0,68-15 363,44-7 175,-1 1 0,-31 15 1,36-14 269,0-1 1,-1 0-1,0-1 1,-22 3-1,18-4-332,1 0 0,-35 14 0,-10 2 0,-44 1 0,-20 5 0,23 17 0,-59 9 0,120-38 0,-96 16 0,-32-7 0,173-23 0,-16 2 0,0 0 0,1 2 0,-35 12 0,23-6 0,0-2 0,-1-1 0,-63 7 0,22-4 0,52-6 0,0 0 0,-22 10 0,-20 6 0,55-19 0,-23 6 0,-1-1 0,-43 3 0,49-7 0,0 1 0,-47 14 0,47-10 0,-1-2 0,-40 5 0,-42-1 0,-137 6 0,145-16 0,-119 14 0,107-5 0,-180-6 0,138-6 0,52 2 0,-119 4 0,100 18 0,0 0 0,-294-14 0,236-9 0,130 1 0,-89-13 0,-69-11 0,117 11 0,-159-6 0,-596 21 0,824-2 0,0-2 0,0 0 0,1-1 0,-30-10 0,26 7 0,0 1 0,-40-5 0,-265 7 0,169 7 0,23-2 0,-149-3 0,191-10 0,58 7 0,-41-2 0,78 7 0,-15 0 0,1 0 0,-1-1 0,1 0 0,-1-2 0,1 0 0,-26-8 0,18 3 0,0 2 0,-1 0 0,1 1 0,-1 2 0,-29-2 0,-120 6 0,74 2 0,65-3-1365,4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9:22:03.3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7597 4 24575,'-159'-1'0,"-171"3"0,211 11 0,-32 1 0,17-1 0,-1 0 0,102-11 0,1 1 0,-1 2 0,1 1 0,-34 11 0,32-8 0,-1-3 0,0-1 0,-46 1 0,-108-7 0,66-2 0,50 4 0,-87 14 0,44-5 0,-185-8 0,146-4 0,-1461 2 0,1581 2 0,-55 10 0,-17 0 0,-435-9 0,278-5 0,168 1 0,-116-14 0,167 10 0,26 3 0,1 0 0,-1-1 0,1-1 0,-1-1 0,-17-7 0,8 3 0,0 0 0,-1 2 0,0 2 0,-40-4 0,-11-2 0,8 3 0,51 6 0,0 0 0,1-1 0,-1-1 0,-23-9 0,18 5 0,-1 1 0,0 0 0,0 2 0,-49-2 0,-113 8 0,83 1 0,-853-2-1365,923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9:22:06.5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11731 1 24575,'-4'1'0,"1"0"0,-1 0 0,0 1 0,0 0 0,0 0 0,1 0 0,-1 0 0,1 0 0,0 1 0,-1-1 0,1 1 0,0 0 0,-3 5 0,-16 11 0,-12 8 0,1 1 0,-54 59 0,5-2 0,62-65 0,1 2 0,1 1 0,-18 30 0,21-29 0,-2 0 0,-1-2 0,-25 27 0,-12 1-9,-87 89-166,-54 54-1012,177-176 1171,-58 47-235,45-38 20,-50 49 0,-63 71 128,78-86-437,43-40 546,0 1 0,1 2 0,-35 44-1,24-19-5,-49 52 0,48-59 907,1 2 0,-50 84-1,-12 19-906,3-24 0,41-36 0,-14 20 0,-9-18-439,49-60 208,-25 36 0,9-12 231,-1-2 0,-72 62 0,92-90 0,-60 48-619,55-49 220,1 2-1,-42 46 1,45-44 399,-1-1 0,-1-1 0,-47 32 0,35-27 0,-134 106 818,11-14 649,122-92-1358,-2-2-1,-1-2 0,-51 22 0,33-12-108,49-26 0,-1 0 0,0-2 0,0 1 0,-1-2 0,-16 6 0,-2-1 0,-45 21 0,44-17 0,-44 13 0,5-10 0,39-10 0,1 1 0,-50 19 0,41-11 0,-61 15 0,-6 2 0,-160 51 0,161-50 0,73-22 0,-1-1 0,-64 11 0,71-17 0,-1 1 0,1 2 0,-35 15 0,38-14 0,0 0 0,-1-2 0,1 0 0,-42 4 0,38-7-227,1 1-1,-48 14 1,41-9 165,-36 6 0,10-6 25,16-2 459,-78 3-1,-880-10-421,463-3 0,505 4 0,-56 9 0,-16 2 0,-436-10 0,278-5 0,-2659 2 0,2883-2 0,-56-10 0,-33-2 0,102 14 0,-254 2 0,121 21-1365,128-21-5461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9:22:25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5115 28 24575,'-4051'0'0,"3818"-14"0,-4 0 0,-323 16-1365,526-2-5461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9:22:27.8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7682 1 24575,'-5'0'0,"-14"-1"0,-1 1 0,1 1 0,0 1 0,-1 0 0,1 2 0,-34 10 0,4 1 0,0-3 0,0-1 0,-97 7 0,-255-12 0,231-8 0,129 4 0,0 2 0,-69 16 0,-27 4 0,-313-16 0,270-11 0,-1753 3 0,1723-15 0,15 1 0,-278 15 0,421 1 0,-57 10 0,-38 3 0,-598-14 42,357-3-820,259 4-163,-151-5 101,163-10 1785,-28-2 627,69 14-1572,-195-14 0,173 7-167,-120 5-1,152 4-862,33-1-5796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9:22:37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10284 327 24575,'-27'-1'0,"0"2"0,0 1 0,1 1 0,-50 13 0,-538 116-1067,255-88 815,184-26 291,-315 12-1287,0-29-767,285-3 1567,-838-53 206,894 34 145,-11-2 935,-259 5 612,118 8-734,-99 3 196,78 4-215,139-10-554,-35 0-155,-357 12 626,270 2-642,281-2 28,-1-2 0,1-1 0,-1 0 0,-29-11 0,25 6 0,-1 2 0,-36-4 0,-159-7 0,130 11 1,63 6-79,0-2 0,0-1 1,-48-12-1,37 5-628,-1 3 1,-78-6 0,78 11 359,1-2 1,-86-21 0,47 3 345,-1 3 0,-100-10 0,-11 2 0,4-22 1702,160 44-1933,-7-3 895,-1 2 0,-51-2-1,70 7-663,1 0 0,0-2 0,0 0 0,-28-11 0,26 9 0,0-1 0,-1 2 0,-28-3 0,9 6 0,0 1 0,0 3 0,0 1 0,-43 9 0,-115 18 0,147-22 0,31-6 0,0 1 0,0 2 0,-30 9 0,7 0 0,1-3 0,-80 11 0,107-20 0,-63 6 0,-1-3 0,-88-7 0,46 0 0,83 2-1365,6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9:22:40.4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12082 1 24575,'-1'0'0,"0"1"0,0-1 0,1 1 0,-1-1 0,0 1 0,0-1 0,0 1 0,1 0 0,-1-1 0,0 1 0,1 0 0,-1 0 0,0-1 0,1 1 0,-1 0 0,1 0 0,-1 0 0,1 0 0,0 0 0,-1 0 0,1 1 0,-9 27 0,7-21 0,-22 55 0,-2-2 0,-4-1 0,-46 73 0,-41 83 0,-147 292 0,221-440-264,-2-3 0,-4-1 0,-2-3 0,-97 90 1,54-69-177,-4-3 0,-135 81 0,-373 167 440,-449 121-1617,777-354 1617,117-43 0,-169 52 0,200-72 689,72-19-215,-56 23 399,83-24-648,1-1-1,-59 11 1,-145 12 1321,196-25-1546,-46 18 0,47-14 0,-51 10 0,53-14 0,-42 14 0,49-12 0,-1-2 0,-42 7 0,-4-5-538,-131 10-1457,183-18 1995,0 1 0,-1 2 0,-30 8 0,-33 7 0,-18-9 465,-2-5 0,-111-8 0,55-1 673,-340 3-1138,463 2 0,-56 10 0,-32 1 0,-14 0 0,12 0 0,103-11 0,-1 2 0,1 1 0,-32 10 0,29-6 0,0-2 0,-39 3 0,-128 18 0,178-26 0,0 2 0,1 0 0,-1 1 0,-17 8 0,-41 10 0,-12 2 0,52-14 0,-39 6 0,46-9 0,-1 1 0,1 1 0,0 2 0,-30 16 0,8-2 0,29-13 0,-1-1 0,-1-1 0,0-1 0,0-1 0,-31 6 0,-73 17 0,23-5 0,-1-5 0,-132 9 0,222-29 0,1 0 0,-1 2 0,1 0 0,-22 9 0,19-6 0,0-1 0,-31 5 0,-63-1 0,-18 3 0,89-7 0,6-1 0,-58 16 0,25-3 0,0-4 0,-1-2 0,0-4 0,-1-2 0,-83-5 0,131 0 0,1 2 0,0 0 0,-1 1 0,-32 12 0,28-8 0,0-2 0,-41 6 0,7-8 0,-84 10 0,54-5 0,-176-6 0,136-5 0,-943 2-1365,1038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9:22:52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23339 1595 24575,'-20'1'0,"-1"1"0,-30 8 0,-24 1 0,-175 20 0,248-31 0,-108 25 0,76-16 0,0-2 0,-43 5 0,-15-8 0,-46 4 0,-3 5 0,-232-9 0,196-6 0,-939 2 0,1099-1 0,-1-1 0,0-1 0,1-1 0,0 0 0,-20-8 0,17 5 0,-1 1 0,0 1 0,-25-3 0,-198 6 0,30 2 0,109-13 0,65 7 0,-46-1 0,-571 6 0,314 2 0,325 1 0,1 0 0,0 0 0,0 2 0,0 0 0,-20 9 0,17-7 0,0 0 0,0-1 0,-27 3 0,-174-5 0,153-6 0,1 4 0,-77 10 0,19 2 0,-239-8 0,199-7 0,-488 2 0,636 1 0,1 1 0,-1 1 0,1 0 0,0 2 0,-25 8 0,22-6 0,0-1 0,0-1 0,-32 4 0,-286-5 0,175-7 0,-2374 3 0,2506 0 0,0-2 0,0-2 0,0 0 0,1-2 0,-1-2 0,-37-13 0,-38-33 0,-14 17 0,91 31 0,0-2 0,1-1 0,0-2 0,-38-20 0,38 16 0,5 3 0,1-2 0,-35-27 0,48 35 0,0 1 0,0 0 0,0 0 0,0 1 0,-1 0 0,0 1 0,-16-5 0,14 5 0,0-1 0,0 0 0,1 0 0,-20-12 0,12 2 0,0-1 0,-20-21 0,8 7 0,9 10 0,11 10 0,0 1 0,1-2 0,0 1 0,0-1 0,1-1 0,-9-15 0,6 9 0,0 1 0,-1 0 0,-24-24 0,21 23 0,1 1 0,-23-34 0,2-16 0,23 43 0,-1-1 0,-1 1 0,-1 1 0,-25-29 0,19 28 0,0 0 0,-18-28 0,28 37 0,0 1 0,-1 0 0,0 1 0,-2 0 0,-25-18 0,-14-13 0,34 29 0,0 0 0,0 1 0,-26-12 0,20 12 0,-36-26 0,46 29 0,0 0 0,-1 2 0,0 0 0,-1 1 0,0 0 0,-28-6 0,28 8 0,-55-25 0,52 20 0,-34-11 0,22 10 0,-41-21 0,48 21 0,1 0 0,-2 1 0,-36-8 0,35 11 0,1-2 0,-39-16 0,44 15 0,-2 1 0,1 1 0,-1 2 0,-33-7 0,-20 1 0,-36-4 0,84 13 0,0-2 0,-50-15 0,50 12 0,-1 0 0,-46-4 0,49 11 0,1-1 0,-1-2 0,1 0 0,0-2 0,1 0 0,-45-19 0,53 18 0,-1 1 0,1 0 0,-1 1 0,0 1 0,-1 1 0,-33-3 0,-112 7 0,81 2 0,-1036-1 0,586-3 0,372-13 0,10 0 0,-734 13 0,426 3 0,-5923-2-1365,6350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9:23:06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27442 2164 24575,'-180'12'0,"34"0"0,-708-7-1481,471-7 1495,327 2-287,-770-16-436,-67 3 2605,570 15-1343,301-2-553,5 1 0,0-1 0,0 0 0,0-1 0,0-1 0,1-1 0,-1-1 0,-27-9 0,23 6 0,0 0 0,-1 0 0,1 2 0,-1 1 0,-38-2 0,-114 6 0,84 3 0,-68 11 0,8-1 0,-658-11 0,389-4 0,322 0 0,-112 4 0,115 12 0,60-8 0,-35 2 0,-35-8 0,66-1 0,-1 2 0,-73 10 0,78-6 0,-47 1 0,-5 1 0,68-3 0,0 0 0,-28 11 0,29-9 0,-1 0 0,-27 5 0,-261 20 0,289-29 0,1 1 0,-1 0 0,1 1 0,-25 9 0,-27 6 0,20-12 0,0-2 0,-54-2 0,-55 5 0,-142 8 0,276-14 0,0 0 0,0 2 0,1 0 0,-33 12 0,30-9 0,0 0 0,0-2 0,-38 3 0,-129-8 0,116-3 0,0 4 0,-78 11 0,75-4 0,-99-2 0,46-3 0,-16 10 0,-47 0 0,-73-14 0,251 3 0,1 0 0,-1 0 0,0 2 0,1 0 0,-25 9 0,22-6 0,-1-1 0,0 0 0,-29 2 0,-260-4 0,159-7 0,-1045 4 0,1146-4 0,-59-9 0,-37-3 0,-62 17 0,-86-4 0,202-10 0,-10-1 0,-418 10 0,266 5 0,209-4 0,-54-9 0,-22-2 0,-151 12 0,149 2 0,108-2 0,0-1 0,-1 0 0,1-1 0,0-1 0,1 0 0,-14-6 0,8 3 0,0 1 0,-25-5 0,-155-12 0,114 16 0,63 7 0,0-1 0,0-2 0,1 0 0,-1-1 0,-23-9 0,19 5 0,-1 0 0,1 2 0,-1 1 0,-50-3 0,-113 9 0,82 2 0,-43-1 0,-196-5 0,186-22 0,125 20 0,0-2 0,1-2 0,-63-24 0,65 21 0,-1 0 0,0 3 0,-1 0 0,-45-4 0,74 13 0,-11-1 0,1 0 0,-1-1 0,1-1 0,0 0 0,-28-10 0,-10-7 0,33 13 0,-1 0 0,1-2 0,1-1 0,0 0 0,-36-25 0,24 12 0,22 17 0,1-1 0,0 0 0,0-1 0,-9-9 0,-163-180 0,142 157 0,-87-67 0,-2-1 0,38 22 0,-130-97 0,200 170 0,-44-20 0,48 25 0,-1 0 0,1 0 0,1-2 0,-26-20 0,-109-98 0,110 95 0,16 15 0,-32-19 0,29 21 0,-27-22 0,12 5 0,-2 3 0,-1 1 0,-70-32 0,-79-30 0,152 70 0,-77-53 0,-2-3 0,-7-2 0,7 4 0,67 37 0,43 29 0,0 0 0,-1 1 0,-18-10 0,-160-62 0,162 68 0,-1 2 0,0 0 0,0 2 0,-1 1 0,-52-5 0,65 9 0,-1 0 0,0-1 0,1 0 0,-19-8 0,15 4 0,0 2 0,-25-5 0,6 8 0,0 1 0,0 2 0,1 2 0,-77 13 0,78-9 0,-110 2 0,-4 1 0,22 4 0,-231-8 0,197-7 0,-3332 2 0,3478-2 0,1 0 0,-1-1 0,1 0 0,0-2 0,-22-7 0,19 4 0,-1 2 0,0 1 0,-25-3 0,-49-2 0,-187-9 0,-1910 20-1365,2160-1-5461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9:23:12.5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18630 2436 24575,'-156'2'0,"-169"-5"0,231-9 0,-5-1 0,72 10 0,0-1 0,1-1 0,-33-11 0,31 8 0,-1 1 0,-43-5 0,-50 0 0,-101-4 0,-2582 17 0,2781 0 0,1 2 0,0 1 0,-1 0 0,-28 11 0,24-7 0,-1-1 0,-39 5 0,-268-8 0,174-7 0,-1187 3 0,1191 14 0,12-1 0,-464-12 0,289-2 0,266-2 0,-103-20 0,47 5 0,43 9 20,-284-22-746,315 28 589,1-1 0,-58-13 0,-41-5-160,15 15 270,-95-10-82,30 5-219,167 8 445,1 0 0,-29-11 0,29 8-4,0 2 0,-28-6 1,-143-20 1019,33 4-1079,140 23-54,2 0 0,-21-10 0,-26-8 0,-128-17 0,107 17 0,57 13 0,0 2 0,-31-4 0,0 3 0,-201-17 0,222 23-266,-45-8 0,-5-1-320,67 9 586,0-1 0,1-1 0,0 0 0,-19-9 0,16 6 0,-1 1 0,-28-6 0,-25-1-17,-49-5 966,87 13-912,0-2 0,0-1 1,1-2-1,-55-22 0,59 18-37,-49-29 0,-2-1 0,5-2 0,27 15 0,21 13 0,-48-41 0,71 54 0,-13-10 0,-1 0 0,0 1 0,-1 1 0,-1 0 0,0 2 0,0 1 0,-1 0 0,-1 2 0,1 0 0,-37-6 0,-12-2 0,-128-47 0,124 32 0,48 19 0,0 1 0,-39-10 0,17 9 0,0-1 0,1-2 0,-48-22 0,84 31 0,-2-2 0,-1 2 0,0-1 0,0 2 0,-27-6 0,20 5 0,1-1 0,0 0 0,0-2 0,1 0 0,0-2 0,-24-15 0,-10-5 0,-49-19 0,-175-60 0,51 29 0,149 55 0,-153-39 0,170 49 0,1-2 0,-77-35 0,121 47 0,-49-29 0,51 25 0,0 2 0,-1 0 0,-19-7 0,-53-17 0,50 16 0,0 3 0,-78-18 0,25 15 0,-121-37 0,152 35 0,-92-32 0,94 31 0,-1 3 0,0 3 0,-97-10 0,107 16 0,26 3 0,-1-2 0,2 0 0,-23-10 0,-38-11 0,34 17 0,0 1 0,0 3 0,-75 0 0,109 5 0,-1-1 0,1 0 0,0-1 0,0-1 0,-25-9 0,20 6 0,0 1 0,-27-5 0,-120-12 0,67 14 0,71 8 0,1-1 0,0-2 0,-47-11 0,37 5 0,0 1 0,-1 2 0,-69-3 0,-117 11 0,91 1 0,97-2 0,-67 0 0,-146 18 0,160-10 0,-177-5 0,10-2 0,152 12 0,62-7 0,-43 1 0,65-5 0,1 0 0,1 2 0,-1 0 0,-28 10 0,26-7 0,0-1 0,-1-1 0,-24 3 0,-8-7 34,35-1-500,0 1-1,-28 5 1,24-1-6360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30:13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9864 90 24575,'-198'11'0,"-8"0"0,-1384-13 0,864 3 0,692 1 0,-44 7 0,-26 2 0,-671-10 0,376-3 0,-556 2 0,936-1 0,-1-1 0,1-1 0,0-1 0,-21-7 0,17 5 0,0 0 0,-31-2 0,-27 3 0,-55-6 0,-33 0 0,1 1 0,72 2 0,-130 6 0,113 3 0,94-2 0,0-1 0,0-1 0,0-1 0,-21-7 0,17 5 0,1 0 0,-32-2 0,-280 4 0,171 7 0,-483-3 0,611 1 0,-51 10 0,23-2 0,-107 21 0,151-24 0,2 1 0,-1 0 0,1 1 0,-19 12 0,-9 3 0,5-2 0,26-12 0,-1-2 0,0 0 0,-1 0 0,1-2 0,-22 6 0,-109 17 0,125-22 0,0 1 0,1 1 0,0 1 0,0 1 0,1 0 0,0 2 0,-28 22 0,19-14 0,-2-1 0,-43 22 0,-24 14 0,63-33 0,14-10 0,0 1 0,-23 21 0,-48 36 0,58-46 0,8-6 0,-8 6 0,-44 41 0,-40 34 0,66-58 0,-96 93 0,83-81 0,31-27 0,-37 38 0,60-54 0,-1-1 0,0 0 0,-18 10 0,19-13 0,0 0 0,1 1 0,0 0 0,0 1 0,1 0 0,-10 11 0,5-2-1365,2-3-5461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56:31.7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8905 5625 24575,'-53'0'0,"0"2"0,-68 12 0,86-10 0,-55 2 0,56-6 0,-62 10 0,31-1 0,0-3 0,-118-5 0,94-3 0,67 4 0,1 0 0,0 1 0,0 1 0,-27 9 0,23-5 0,-1-2 0,-33 4 0,-253-7 0,160-5 0,64 2 0,-96 14 0,98-6 0,-115-5 0,135-4 0,51 2 0,0 1 0,0 0 0,0 1 0,0 1 0,-22 9 0,19-7 0,1-1 0,-1 0 0,-27 3 0,-263-4 0,160-7 0,-1357 3 0,1358-12 0,11 0 0,10 13 0,-61-3 0,100-10 0,-5 0 0,44 10 0,20 2 0,1-2 0,-1 0 0,-51-13 0,43 6 0,-2 2 0,1 1 0,0 1 0,-62 2 0,65 1 0,-47-8 0,-14 0 0,78 8 0,1-1 0,-1 0 0,0-2 0,-25-9 0,-22-6 0,-109-10 0,26 8 0,135 19 0,1-1 0,-21-10 0,-20-6 0,-117-15 0,104 13 0,19 5 0,-25-4 0,-139-61 0,30-14 0,145 77 0,-37-25 0,27 14 0,26 16 0,0-1 0,1 0 0,1-2 0,-28-33 0,29 31 0,-1 0 0,-1 1 0,-38-29 0,-9-2 0,-79-76 0,142 124 0,-49-36 0,39 29 0,0 0 0,1 0 0,-13-13 0,-62-67 0,-93-124 0,104 114 0,38 48 0,-13-23 0,21 21 0,1-1 0,-22-66 0,36 84 0,-3 1 0,-40-62 0,0 0 0,26 43 0,20 35 0,0-2 0,0 0 0,-11-34 0,13 23 0,1 5 0,-18-42 0,16 44 0,0 0 0,2-1 0,1 1 0,1-2 0,1 1 0,-3-46 0,6 52 0,-1 0 0,-1 0 0,-12-33 0,10 33 0,0-2 0,1 1 0,-3-25 0,4-18 0,-8-65 0,-17-7 0,1 4 0,18 73 0,3 18 0,-3-70 0,-2-13 0,0 0 0,11-595 0,3 346 0,-1 350 0,2 0 0,0 1 0,2-1 0,0 1 0,1 0 0,1 1 0,1-1 0,12-19 0,2-12 0,6-26 0,-23 57 0,2 1 0,0 1 0,2 0 0,0 0 0,1 0 0,23-32 0,-19 33 0,-1 0 0,-1 0 0,-1-2 0,17-37 0,-11 24 0,36-52 0,-39 64 0,-3 5 0,1 0 0,1 1 0,0 0 0,1 1 0,1 1 0,0 0 0,1 1 0,0 1 0,24-13 0,-15 15 0,1 1 0,0 2 0,0 0 0,0 2 0,1 0 0,43 1 0,575 2 0,-309 3 0,-232-2-1365,-73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30:21.9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9762 197 24575,'-103'1'0,"-116"-2"0,190-3 0,1 0 0,-1-2 0,1-1 0,-53-21 0,64 23 0,1 0 0,-1 1 0,-1 1 0,1 1 0,-19-1 0,-92 6 0,49-1 0,30-2 0,0-2 0,-49-8 0,55 5 0,0 2 0,-63 4 0,56 1 0,-67-7 0,92 1 0,-38-12 0,41 10 0,-1 0 0,-31-3 0,-28 2 0,-174-8 0,-640 15 0,883-1 0,-1 0 0,0-2 0,1 1 0,0-2 0,-20-7 0,18 6 0,-1 0 0,0 1 0,-23-3 0,-173 4 0,115 5 0,63 0 0,-42 7 0,-29 2 0,101-11 0,-210 13 0,195-10 0,0 0 0,0 1 0,-34 13 0,-28 8 0,59-19 0,1 0 0,0 2 0,-22 10 0,-23 10 0,48-22 0,1 1 0,0 1 0,-22 13 0,10-4 0,-38 18 0,44-25 0,1 2 0,0 0 0,1 1 0,-23 19 0,22-15 0,-2 0 0,-33 17 0,3-1 0,-3 3 0,22-16 0,1 3 0,-54 45 0,-87 83 0,153-136 0,-45 22 0,2-1 0,30-15 0,16-10 0,-32 24 0,26-17 0,-53 30 0,31-21 0,14-7 0,3-2 0,-42 32 0,-75 51 0,122-83 0,-52 27 0,5-4 0,-102 55 0,18-11 0,28-19 0,102-53 0,0-1 0,0-2 0,-56 14 0,-14 6 0,-57 32 0,122-50 0,0-1 0,-1-2 0,-46 8 0,59-14 0,-131 37 0,38-20 0,-120 4 0,192-19 0,0 0 0,-63 19 0,9-2 0,28-14 0,0-2 0,-1-3 0,-68-6 0,11 0 0,-1145 3 0,1256 1 0,-1 1 0,1 0 0,-1 1 0,1 0 0,-17 7 0,14-4 0,1-2 0,-1 0 0,-23 3 0,-118 14-1365,134-19-5461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30:35.8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12083 2153 24575,'-298'22'0,"-7"1"0,281-23 0,1-1 0,0 1 0,1 1 0,0 1 0,-1 1 0,-29 8 0,15-3 0,-1-1 0,0-1 0,0-2 0,0-2 0,-44-3 0,28 0 0,-84 10 0,22 2 0,-203-7 0,168-6 0,-1361 2 0,1487-2 0,1-1 0,-1-1 0,1-1 0,-26-9 0,-19-4 0,-196-55 0,252 69 0,-1 0 0,0-1 0,-13-8 0,13 6 0,1 1 0,-28-8 0,-179-28 0,140 14 0,59 19 0,-1 1 0,-36-8 0,18 7 0,-44-16 0,44 12 0,-44-9 0,60 18 0,0-1 0,1-2 0,-1 0 0,-23-11 0,-19-9 0,44 19 0,0-1 0,-25-13 0,23 10 0,-1 1 0,-32-10 0,0 0 0,-73-23 0,97 34 0,4 1 0,-43-16 0,53 18 0,0 1 0,-29-6 0,28 8 0,1-1 0,-32-13 0,-189-70 0,20 31 0,151 30 0,53 19 0,-1 1 0,0 0 0,-22-4 0,19 5 0,-1 0 0,-29-14 0,29 10 0,-1 2 0,-22-6 0,14 6 0,-41-18 0,44 15 0,0 2 0,-30-7 0,26 7 0,0 0 0,1-2 0,1-1 0,-1-2 0,2-1 0,-28-18 0,10 6 0,31 19 0,-2 1 0,-30-9 0,30 10 0,0 0 0,-28-13 0,-167-111 0,192 118 0,-1 1 0,-1 1 0,0 1 0,-36-10 0,18 6 0,0-2 0,1-1 0,1-2 0,-46-28 0,-58-27 0,125 64 0,-1 1 0,0 1 0,-20-6 0,-38-14 0,-18-15 0,-50-26 0,109 51 0,0 2 0,-40-11 0,0-1 0,20 2 0,39 16 0,-1 1 0,-1 1 0,-24-6 0,8 3 0,-55-23 0,57 20 0,0 1 0,-37-8 0,44 13 0,1-1 0,-34-15 0,-8-4 0,-119-47 0,70 26 0,90 39 0,-1 2 0,0 1 0,-44-5 0,21 4 0,-12-11 0,49 13 0,-1 1 0,-26-6 0,4 7 0,-53 2 0,57 1 0,1 0 0,-52-8 0,11-2 0,0 4 0,-139 6 0,89 2 0,-900-2 0,1008 1 0,0 0 0,0 1 0,0 1 0,1 0 0,-21 9 0,18-7 0,0 0 0,-1-1 0,-23 3 0,-186-2 0,148-7 0,-117 13 0,105-3-1365,64-7-5461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12:30:45.4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8468 2281 24575,'-784'0'0,"760"-1"0,-43-8 0,0 0 0,51 7 0,1-1 0,-1 0 0,-26-11 0,27 9 0,-1 0 0,0 1 0,-27-4 0,-182 7 0,15 1 0,108-11 0,-43-1 0,128 11 0,1 0 0,0-1 0,0 0 0,0-1 0,0-1 0,-23-9 0,-285-85 0,299 91 0,0 1 0,-1 1 0,-36-2 0,12 2 0,18-1 0,-58-17 0,60 13 0,0 2 0,-35-4 0,32 6-74,-1-1 0,-37-13 0,44 11-73,0 2-1,0 0 1,-1 2-1,-33-2 1,-69-4 147,-19-1 0,117 10 171,-1-1 1,1-2-1,-32-9 0,-20-4 103,-133-31-274,55 17 0,78 18 0,-167-51 0,223 57 0,-24-12 0,40 14 0,1 1 0,-1 1 0,1 0 0,-18-3 0,-4 1 0,1-1 0,0-1 0,0-2 0,-47-22 0,61 25 0,0 1 0,-1 0 0,-26-3 0,25 5 0,-1-1 0,-31-12 0,0-3 0,-79-21 0,61 15 0,14 4 0,-29-12 0,21 7 0,-63-13 0,52 12 0,58 20 0,-1 1 0,0 0 0,0 2 0,-23-5 0,21 7 0,0-2 0,-26-9 0,-23-7 0,14 10 0,14 4 0,0-3 0,-69-24 0,42 8 0,39 16 0,0-1 0,-34-19 0,14 3 0,-44-28 0,60 34 0,-45-21 0,-23-15 0,86 48 0,-1 1 0,-32-13 0,35 16 0,0 0 0,0-1 0,1 0 0,0-1 0,-21-15 0,20 11 0,-12-12 0,-2 1 0,-40-24 0,-131-72 0,140 90 0,39 20 0,-31-18 0,-147-83 0,164 92 0,-53-30 0,34 18 0,-67-27 0,73 35 0,29 13 0,-1 1 0,-27-9 0,-10 4 0,34 9 0,1-2 0,0 0 0,0-1 0,0-2 0,-28-13 0,30 12 0,0 1 0,0 1 0,-1 1 0,-31-7 0,22 7 0,-31-13 0,31 9-195,-1 0 0,1 2 0,-2 2 0,1 0 0,-1 2 0,-59-1 0,60 6-6631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10.4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1560 606 24575,'0'-8'0,"0"-1"0,-1 1 0,-1 0 0,1 0 0,-1 0 0,0 0 0,-1 0 0,0 1 0,0-1 0,-1 1 0,0-1 0,0 1 0,0 0 0,-1 1 0,0-1 0,-1 1 0,-9-9 0,-30-39 0,35 39 0,-2 1 0,0 0 0,-1 1 0,-15-12 0,2 6 0,-1 2 0,0 0 0,-2 3 0,0 0 0,0 1 0,-32-8 0,35 12 0,1-2 0,-44-25 0,49 24 0,-1 1 0,-1 1 0,0 1 0,-29-9 0,18 9 0,-44-21 0,24 10 0,31 11 0,8 3 0,-1 1 0,1 0 0,-1 1 0,-30-4 0,41 8 0,0-1 0,0 1 0,0 1 0,0-1 0,0 1 0,0-1 0,0 1 0,0 0 0,0 1 0,0-1 0,0 1 0,1-1 0,-1 1 0,1 0 0,-1 1 0,1-1 0,0 1 0,-1-1 0,1 1 0,1 0 0,-1 0 0,0 0 0,-3 6 0,-41 72 0,38-63 0,0 0 0,-2 0 0,0-1 0,0-1 0,-2 0 0,-28 28 0,29-32 0,1 0 0,0 1 0,1 1 0,0-1 0,-11 22 0,-7 11 0,-5 0 0,17-25 0,1 0 0,0 2 0,2 0 0,0 0 0,2 1 0,-10 30 0,-43 124 0,52-141 0,6-20 0,1 1 0,0 0 0,1 0 0,-2 20 0,-2 45 0,-2 39 0,9-54 0,-1-22 0,7 69 0,-1-97 0,1-1 0,1 0 0,0-1 0,1 1 0,1-1 0,1-1 0,19 28 0,2 5 0,-24-37 0,1 1 0,0-1 0,1-1 0,0 1 0,1-1 0,0-1 0,20 17 0,-3-5 0,27 28 0,-31-26 0,35 25 0,-48-41 0,0-1 0,1 0 0,-1-1 0,1 0 0,0-1 0,1 0 0,18 5 0,36 10 0,-50-13 0,0-2 0,0 1 0,1-2 0,0 0 0,15 1 0,278-6 0,-256-4 0,1-3 0,98-28 0,-138 32 0,0 0 0,-1-2 0,0 1 0,0-2 0,0 0 0,-1 0 0,12-11 0,74-73 0,-82 74 0,-2 0 0,0-1 0,19-35 0,6-11 0,26-48 0,-45 75 0,-1-2 0,-1 0 0,18-57 0,-20 49 0,-8 27 0,-1 0 0,5-32 0,1-64 0,-5-178 0,-8 251 0,-1 34 0,0-1 0,-1 1 0,0-1 0,0 1 0,-1 0 0,-1 0 0,0 0 0,-7-13 0,-48-75 0,42 72 0,-6-5 0,-2 1 0,0 2 0,-43-37 0,-17-20 0,22 26 0,44 43 0,1 0 0,-22-26 0,28 29-1365,0 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11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165 1 24575,'-8'41'0,"-1"-4"0,5 295 0,6-179 0,-2 1145 0,-1-1286 0,0 0 0,-1 0 0,0-1 0,-1 1 0,-5 12 0,3-10 0,1-1 0,1 2 0,-2 15 0,0 57 0,-2 26 0,3-70 0,4-30 0,-1 0 0,-1 1 0,0-1 0,-1 0 0,-7 20 0,3-11 0,0 1 0,2 0 0,0 0 0,-1 29 0,3-24 0,-2-1 0,-10 40 0,8-44 0,2 0 0,0 1 0,2-1 0,-1 27 0,5 98 0,1-56 0,-2 187-1365,0-260-5461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12.1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24575,'1'6'0,"-1"0"0,2 0 0,-1 0 0,0 0 0,1 0 0,0-1 0,1 1 0,-1 0 0,1-1 0,0 0 0,4 6 0,9 11 0,24 25 0,-14-17 0,-22-25 0,0 0 0,0 0 0,1-1 0,0 0 0,0 1 0,0-2 0,0 1 0,0-1 0,1 1 0,0-2 0,0 1 0,11 3 0,-3-3 0,0-1 0,0 0 0,1-1 0,23-2 0,-30 1 0,4 0 0,0 0 0,-1-1 0,1 0 0,-1-1 0,22-5 0,-30 5 0,0 1 0,0-1 0,0 1 0,0-1 0,0 0 0,-1 0 0,1 0 0,0-1 0,-1 1 0,0-1 0,0 1 0,1-1 0,-1 0 0,-1 0 0,1 1 0,0-2 0,-1 1 0,0 0 0,1 0 0,-1 0 0,0 0 0,-1-1 0,1 1 0,0-7 0,1-13-1365,-2 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13.4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1145 49 24575,'-152'-2'0,"-159"4"0,278 3 0,1 0 0,-1 2 0,1 1 0,1 2 0,-46 20 0,49-19 0,-73 29 0,-26 27 0,117-62 0,0 1 0,0 1 0,1 0 0,0 0 0,0 0 0,1 1 0,0 0 0,1 1 0,-1 0 0,2 0 0,-1 1 0,1 0 0,1 0 0,-1 0 0,2 0 0,0 1 0,-4 13 0,-26 78 0,27-59 0,1 0 0,2 0 0,1 56 0,4 181 0,1-263 0,0 0 0,1 0 0,1-1 0,0 1 0,1-1 0,15 31 0,-1 0 0,-4-14 0,1-1 0,2-1 0,1 0 0,23 27 0,5 10 0,-18-27 0,1-2 0,64 65 0,-89-99 0,2 2 0,1 1 0,0-1 0,0-1 0,0 1 0,16 8 0,25 14 0,-36-20 0,1-1 0,0 0 0,23 8 0,-13-8 0,-9-1 0,1-2 0,1 0 0,-1-1 0,1-1 0,29 3 0,-33-6 0,-1-1 0,1 0 0,-1-1 0,1 0 0,-1-1 0,21-7 0,0-3 0,32-19 0,-13 5 0,35-17 0,-37 16 0,-28 16 0,0-1 0,23-18 0,-33 23 0,0 0 0,1 0 0,0 2 0,16-7 0,-13 6 0,-1 0 0,25-16 0,-40 23 0,11-7 0,-1 0 0,0-1 0,0 0 0,-1-1 0,0 0 0,0 0 0,7-12 0,26-37 0,-28 40 0,0 0 0,-1-2 0,-2 0 0,1 0 0,12-36 0,38-89 0,-42 97 0,-12 28 0,0-1 0,10-39 0,-8-19 0,-3 1 0,-4-132 0,-4 118 0,1 84 0,0-1 0,0 0 0,-1 0 0,-1 1 0,1-1 0,-1 0 0,-1 1 0,0 0 0,0 0 0,0-1 0,-1 2 0,0-1 0,-1 0 0,0 1 0,0 0 0,0 0 0,-1 1 0,-10-9 0,6 4 0,1 0 0,-16-23 0,18 23 0,-1 0 0,0 1 0,0 0 0,-15-13 0,-28-15 0,32 25 0,2 0 0,0-1 0,-23-24 0,35 32 27,-1 1-1,0 0 1,-1 0-1,-11-7 0,-14-10-1523,19 10-5329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16.7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2920 429 24575,'-1'-4'0,"0"0"0,0 0 0,0 0 0,0 0 0,0 0 0,-1 0 0,0 0 0,0 0 0,0 1 0,0-1 0,-1 1 0,1-1 0,-1 1 0,0 0 0,0 0 0,0 0 0,0 1 0,-1-1 0,1 1 0,-6-3 0,-5-4 0,0 1 0,-1 1 0,-30-11 0,-29-12 0,53 20 0,-1 0 0,-40-10 0,-58-18 0,64 18 0,14 5 0,-1 2 0,0 2 0,-58-7 0,76 16 0,1-1 0,0-1 0,0-1 0,-46-16 0,54 16 0,0 0 0,-1 1 0,0 1 0,0 0 0,0 1 0,0 1 0,-17 1 0,-56-6 0,-2-3 0,1 4 0,-98 6 0,53 2 0,80-5 0,25 1 0,-60 5 0,75-1 0,0 1 0,0 1 0,-24 11 0,-11 3 0,20-8 0,1 2 0,-29 16 0,12-5 0,-150 81 0,78-36 0,6-9 0,104-56 0,2-1 0,-1 2 0,0-1 0,1 1 0,0 1 0,0-1 0,0 1 0,1 0 0,0 1 0,0-1 0,-9 15 0,7-9 0,1 1 0,1 1 0,0-1 0,0 1 0,1 0 0,-3 19 0,3-16 0,-1 0 0,-12 25 0,-5 15 0,-9 28 0,22-62 0,0 1 0,2 1 0,1 0 0,-6 35 0,10-46 0,0 0 0,-10 27 0,9-28 0,-1-1 0,2 1 0,-4 27 0,-2 36 0,-1 51 0,9-112 0,-1 0 0,0-1 0,-1 1 0,-7 18 0,6-17 0,0 0 0,0 0 0,-1 23 0,4-23 0,-1 6 0,2-1 0,0 0 0,1 0 0,1 0 0,6 24 0,-7-42 0,0 0 0,0 0 0,1-1 0,-1 1 0,1-1 0,0 1 0,-1-1 0,1 1 0,0-1 0,1 0 0,-1 0 0,0 0 0,0 0 0,1-1 0,0 1 0,-1-1 0,1 1 0,0-1 0,-1 0 0,1 0 0,0 0 0,0 0 0,0-1 0,0 1 0,4 0 0,10 0 0,0 0 0,0-1 0,24-2 0,-13 0 0,157-15 0,-139 13 0,52 3 0,-58 1 0,0-1 0,46-7 0,-50 3 0,-1 3 0,67 3 0,-62 1 0,69-6 0,-96 1 0,0 0 0,0-1 0,21-8 0,20-7 0,-29 12 0,37-17 0,-39 14 0,0 2 0,26-7 0,-22 7 0,0-1 0,-1-1 0,0-2 0,26-15 0,-31 16 0,16-8 0,134-75 0,-92 35 0,-56 39 0,49-29 0,-48 33 0,-1 0 0,0-2 0,20-20 0,-16 14 0,38-27 0,-50 42 0,0-2 0,-1 0 0,0 0 0,-1-1 0,0-1 0,-1 0 0,0-1 0,-1 0 0,-1-1 0,0 0 0,13-29 0,-16 25 0,-1-1 0,0 0 0,-1-1 0,-1 1 0,-2-1 0,0 0 0,0 0 0,-2 0 0,-1 1 0,-4-31 0,3 41 0,-1 1 0,0-1 0,0 1 0,-1-1 0,0 1 0,0 0 0,-1 1 0,0-1 0,-9-10 0,-4-3 0,-40-39 0,-92-63 0,85 85 0,50 31 0,-1 0 0,1-2 0,-17-13 0,-90-68 0,105 80 0,1 0 0,-2 1 0,-29-13 0,-21-11 0,48 21-170,0 2-1,-1 0 0,0 2 1,-1 0-1,0 1 0,0 2 1,-27-5-1,31 9-6655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17.8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860 0 24575,'-1'22'0,"-7"40"0,-1 10 0,7-57 0,0-1 0,-1 0 0,-8 25 0,-4 21 0,12-42 0,-3 24 0,-2-2 0,-2 1 0,-20 55 0,23-75 0,1 0 0,1 1 0,0 0 0,-1 31 0,3-26 0,-1 0 0,-10 38 0,-47 141 0,39-99 0,16-71 0,-13 46 0,7-35 0,2 0 0,-4 55 0,1-5 0,8-68 0,4-16 0,-1 0 0,-1-1 0,0 1 0,-5 12 0,-30 93 0,0 0 0,33-101 0,0 0 0,1 0 0,1 1 0,-2 35 0,4-33 0,-1 0 0,-1-1 0,-9 32 0,-16 56 0,-6 16 0,27-100 0,-8 39 0,12-44 0,-1 0 0,0 0 0,-2-1 0,-9 21 0,5-14 0,1-1 0,-12 47 0,13-39 0,-14 36 0,-56 130 0,63-140 0,-2 6 0,8-38 0,1 0 0,2 0 0,0 1 0,2 0 0,-2 35 0,-12 69 0,2-75 0,11-44 0,2 1 0,-1 0 0,-2 24 0,2 38 0,4-38 0,-7 42 0,3-45-682,0 52-1,4-64-6143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18.6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24575,'2'22'0,"0"0"0,2-1 0,0 1 0,15 39 0,-17-56 0,1 0 0,-1 0 0,1-1 0,0 1 0,0-1 0,1 0 0,-1 0 0,1 0 0,0-1 0,5 5 0,20 22 0,-22-22 0,1 0 0,0 0 0,0-1 0,18 12 0,15 14 0,-36-29 0,-1-1 0,1 0 0,0 0 0,0 0 0,0 0 0,0-1 0,1 0 0,-1 0 0,1 0 0,-1-1 0,1 1 0,0-1 0,7 0 0,13 0 0,45-4 0,-28 1 0,39 3 0,-40 1 0,65-7 0,-65-7-1365,-24 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56:36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15023 1731 24575,'-1'-7'0,"-1"0"0,0 0 0,0 0 0,-1 0 0,1 0 0,-2 0 0,1 1 0,-1-1 0,0 1 0,0 0 0,-7-6 0,-4-10 0,-17-29 0,-37-52 0,60 91 0,-21-26 0,-1 1 0,-2 1 0,-51-42 0,-55-49 0,124 113 0,5 6 0,-1-1 0,0 1 0,-17-9 0,14 9 0,1 0 0,-17-14 0,-7-13 0,19 18 0,-38-29 0,-5-2 0,44 33 0,-1 1 0,-37-22 0,-47-22 0,-88-43 0,116 61 0,58 30 0,-1 1 0,1 1 0,-1 0 0,-1 1 0,-30-9 0,23 10 0,0-2 0,-31-13 0,32 10 0,-1 2 0,-34-8 0,40 12 0,-1-2 0,-31-13 0,-19-7 0,39 18 0,1 0 0,0-2 0,-54-29 0,68 33 0,0 0 0,0 1 0,-1 1 0,1 0 0,-1 1 0,-29-3 0,21 4 0,-1-2 0,-24-8 0,-9-4 0,-1 2 0,-1 2 0,0 4 0,-1 2 0,-91 1 0,134 4 0,-1 0 0,0-1 0,1-1 0,-30-10 0,-36-8 0,52 17 0,-15-4 0,-82-3 0,98 10 0,-47-8 0,-19-2 0,72 9 0,0-1 0,-49-13 0,47 9 0,0 1 0,-35-2 0,-37 4 0,51 4 0,-62-9 0,37 2 0,-1 3 0,-97 7 0,53 0 0,-618-2 0,722-2 0,-1 1 0,1-2 0,-1 0 0,1-1 0,-21-8 0,18 6 0,0 0 0,0 1 0,-27-3 0,-95 7 0,103 3 0,0-2 0,0-2 0,-47-7 0,16-1 0,0 4 0,-1 2 0,-79 7 0,29-1 0,53-3 0,24-1 0,-62 6 0,91-1 0,-1 0 0,0 1 0,-18 8 0,18-7 0,0 0 0,-27 6 0,5-7 0,-52-2 0,55-2 0,1 1 0,-41 7 0,-9 3 0,-1-4 0,-151-7 0,95-2 0,-1055 2 0,1172 1 0,-1 2 0,2 0 0,-1 1 0,-24 9 0,20-6 0,0-1 0,-35 4 0,-270-6 0,170-7 0,71 2 0,-101 3 0,97 10 0,58-7 0,-41 2 0,-687-6 0,368-3 0,-1395 2 0,1753 2 0,-55 9 0,-22 2 0,78-10-107,0 2 0,-43 12-1,43-9-1,0-1-1,-48 3 0,-171-11 394,-48 2 83,281 2-367,-1 1 0,1 2 0,1 0 0,-1 1 0,1 2 0,-28 14 0,17-8 0,-62 19 0,56-22 0,1 2 0,0 2 0,1 1 0,-60 39 0,68-39 0,-21 13 0,-90 41 0,131-66 0,0-1 0,0 1 0,0 1 0,0-1 0,1 1 0,0 1 0,0 0 0,1 0 0,0 0 0,0 1 0,-5 9 0,-5 9 0,1 1 0,-16 37 0,18-34 0,-129 216 0,125-217 0,1 0 0,1 1 0,-14 41 0,-17 53 0,33-90 0,2 1 0,-13 64 0,19-73 0,-14 37 0,14-48 0,1 1 0,0 0 0,-2 18 0,3 8 0,3 70 0,2-75 0,-1 0 0,-10 64 0,1-23 0,7-58 0,0 0 0,-1 0 0,-1 0 0,-11 35 0,7-34 0,2 1 0,0 0 0,1 1 0,1-1 0,-1 33 0,7 118 0,0-74 0,-2-23 0,-2-36 0,1 0 0,3 0 0,1 0 0,2 0 0,12 44 0,-5-50 0,25 51 0,-4-13 0,-20-36 0,-9-22 0,0-2 0,2 1 0,7 14 0,8 10 0,-11-18 0,1 0 0,0-1 0,2 0 0,0-1 0,1-1 0,18 18 0,66 56 0,-52-47 0,2-1 0,61 41 0,120 56 0,-220-133 0,-1 0 0,1 1 0,-1-1 0,0 2 0,7 7 0,-7-6 0,0-1 0,0-1 0,1 1 0,12 7 0,-10-8 0,11 6 0,1 0 0,0-1 0,1-1 0,39 12 0,-37-14 0,0 1 0,-1 1 0,0 1 0,-1 1 0,36 26 0,-29-18 0,66 32 0,-48-29 0,68 45 0,-67-38 0,56 27 0,-93-52 0,0 2 0,23 17 0,-27-17 0,0-2 0,0 1 0,1-1 0,0-1 0,0 0 0,18 7 0,-2-4 0,40 20 0,-50-20 0,1 0 0,0-1 0,1-1 0,-1-1 0,1-1 0,22 3 0,-20-4 0,0 1 0,0 1 0,29 10 0,18 5 0,176 33 0,-222-48 0,0 2 0,0 1 0,21 11 0,36 13 0,-43-20 0,7 2 0,49 9 0,-51-16 0,-11-2 0,-1 0 0,1 2 0,44 17 0,-46-14 0,1-1 0,0-2 0,1 0 0,35 2 0,-39-5 0,16 0 0,66-2 0,-72-3 0,0 2 0,0 1 0,35 8 0,-39-5 0,50 1 0,-3 1 0,-63-4 0,-1 0 0,1 1 0,14 7 0,-15-6 0,1 0 0,26 5 0,237 19 0,-264-28 0,0 1 0,0 1 0,-1 0 0,1 1 0,15 6 0,-12-3 0,1-2 0,26 6 0,27-5 0,1-2 0,77-7 0,-22 0 0,924 3 0,-1013 2-260,51 9 1,30 1 68,-30-11 228,-2-1 300,89 13-1,-71-4-336,173-6 0,-135-5 0,628 2 0,-728-2 0,48-8 0,21-2 0,-88 10-169,0-2 1,0 0-1,31-11 0,-29 7-2,-1 2-1,42-5 1,180-15 171,-217 20 0,35-11 0,14-4 0,129-8 1189,-115 18-1189,61-4 0,-129 13 0,0-1 0,0-1 0,40-13 0,5 0 0,-35 9 0,-1 1 0,0 1 0,42-2 0,-48 5 0,1-1 0,-1-2 0,0 0 0,28-11 0,-23 6 0,1 2 0,43-6 0,-37 9 0,-1-3 0,72-25 0,-18 5 0,-62 22 0,51-5 0,-23 4 0,-42 5-137,-1-2-1,1 0 1,27-13-1,-26 10 131,1 0 1,25-6-1,71-21 7,-27 6 0,24-5-129,-56 15-417,102-20 0,-113 30 546,0-2 0,53-21 0,-8 2 0,87-20 0,-35 18 0,-82 20 0,86-29 0,-105 27 0,0 2 0,1 2 0,0 2 0,0 1 0,1 3 0,58 0 0,-73 2 310,-1-1-1,0-2 0,0 0 0,0-2 0,30-12 1,-14 5-375,97-41 65,-53 19 0,-79 32 0,0-1 0,1 0 0,-1 0 0,-1-1 0,1 1 0,-1-2 0,8-7 0,26-22 0,-27 25 0,-2 0 0,1-1 0,-1-1 0,-1 0 0,12-18 0,-10 13 0,1 1 0,24-24 0,145-140 0,-169 164 0,23-35 0,-25 33 0,24-27 0,74-82 0,-73 83 0,92-106 0,-99 115 0,-2-1 0,25-43 0,-51 77 0,10-16 0,2 1 0,0 0 0,1 1 0,33-30 0,-25 25 0,-2-1 0,36-50 0,-35 44 0,46-49 0,-62 72 0,8-6 0,-1-1 0,0-1 0,-2 0 0,17-24 0,15-33 0,-1 2 0,49-106 0,-67 122 0,-12 30 0,-1-1 0,11-37 0,-13 31 0,23-50 0,-19 53 0,15-54 0,2-50 0,-10 65 0,-14 51 0,0-1 0,6-32 0,-4-6 0,1-1 0,3-79 0,-11 120 0,1 0 0,0 1 0,1-1 0,1 0 0,7-18 0,-4 13 0,7-38 0,8-56-1365,-18 87-5461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20.1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1289 245 24575,'-4'-1'0,"-1"0"0,1 0 0,-1-1 0,1 0 0,-1 0 0,1 0 0,0 0 0,0-1 0,0 1 0,0-1 0,1 0 0,-1 0 0,-3-4 0,-15-11 0,-4-1 0,-1 1 0,0 2 0,-2 1 0,1 1 0,-2 2 0,0 0 0,-33-7 0,30 11 0,-48-18 0,58 18 0,-2 2 0,-1 1 0,0 1 0,0 1 0,0 2 0,0 0 0,-40 5 0,-10-1 0,-8-2 0,-111-3 0,163-3 0,24 3 0,1 0 0,-1 1 0,0 0 0,-13 0 0,19 2 0,0-1 0,1 0 0,-1 0 0,0 1 0,0-1 0,1 1 0,-1-1 0,1 1 0,-1 0 0,0 0 0,1 0 0,0 0 0,-1 0 0,1 0 0,-1 0 0,1 0 0,0 0 0,0 1 0,0-1 0,0 0 0,0 1 0,0-1 0,0 1 0,0-1 0,-1 4 0,-14 37 0,2 1 0,2 0 0,1 1 0,3 1 0,1-1 0,-1 74 0,8-107 0,-2 1 0,1 0 0,-2-1 0,0 0 0,-5 16 0,3-14 0,1 1 0,1 0 0,-3 16 0,6-1 0,1 0 0,1-1 0,1 1 0,11 45 0,2 15 0,-13-70 0,1 0 0,1 0 0,0-1 0,2 0 0,16 34 0,57 77 0,-45-76 0,-5-4 0,-17-28 0,0 0 0,1 0 0,1-2 0,0 1 0,26 22 0,4 1 0,-34-31 0,0-1 0,1 0 0,0 0 0,1-2 0,0 0 0,19 11 0,-2-5 0,-22-11 0,1 1 0,-1-1 0,1-1 0,0 0 0,16 4 0,-21-7 0,0 1 0,0-1 0,-1 0 0,1-1 0,0 1 0,-1-1 0,1 0 0,0 1 0,-1-2 0,1 1 0,-1 0 0,1-1 0,-1 1 0,0-1 0,0 0 0,0 0 0,0-1 0,5-4 0,169-147 0,-134 113 0,-15 14 0,1 2 0,32-22 0,98-80 0,-146 113 0,1-1 0,-2 0 0,0 0 0,10-19 0,15-18 0,-32 43 0,0 0 0,0 0 0,0 0 0,-1-1 0,-1 0 0,0 0 0,2-11 0,16-41 0,-11 42 0,-1 0 0,-1-1 0,0-1 0,-2 1 0,-1-1 0,0 0 0,-2 0 0,2-42 0,-4-20 0,-4-165 0,2 236-170,0 0-1,-1 0 0,0 1 1,-1-1-1,-1 0 0,0 1 1,-10-21-1,5 18-6655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21.7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1632 271 24575,'-1'-1'0,"-1"0"0,0 0 0,0-1 0,0 1 0,1-1 0,-1 1 0,0-1 0,1 1 0,0-1 0,-1 0 0,0-2 0,-12-11 0,-1 4 0,-1 1 0,-1 1 0,1 1 0,-1 0 0,0 1 0,-1 1 0,-28-7 0,-12 4 0,-1 3 0,-105 2 0,142 4 0,-1 1 0,1 1 0,-28 5 0,40-4 0,1 0 0,-1 0 0,1 1 0,0 0 0,0 0 0,1 1 0,-1 1 0,1-1 0,-14 13 0,-309 259 0,251-204 0,3 3 0,-84 108 0,93-109 0,51-58 0,0 1 0,1 0 0,1 1 0,-16 27 0,14-17 0,7-13 0,0 1 0,1 0 0,1 1 0,1 0 0,0 0 0,-6 31 0,-4 18 0,12-53 0,1 0 0,0 1 0,-2 22 0,3 2 0,1 0 0,3 0 0,6 45 0,-6-78 0,0 1 0,1-1 0,0 0 0,1 0 0,-1 0 0,1-1 0,0 1 0,1 0 0,-1-1 0,1 0 0,7 7 0,3 2 0,1 0 0,23 14 0,-34-25 0,5 3 0,1-1 0,0 0 0,0-1 0,0 0 0,0 0 0,1-1 0,-1 0 0,1-1 0,21 1 0,-1 2 0,28 11 0,-46-12 0,-1 0 0,1-1 0,21 3 0,238-3 0,-140-5 0,-87 0 0,79-15 0,-78 9 0,71-3 0,-102 10 0,-1-1 0,1 0 0,-1-1 0,19-7 0,31-6 0,19 6 0,66-14 0,-140 21 0,0 0 0,0-1 0,0 0 0,0 0 0,-1-1 0,0 0 0,12-9 0,50-51 0,-26 22 0,-33 32 0,-1-1 0,0 0 0,-1-1 0,0 0 0,-1 0 0,-1-1 0,11-28 0,-7 19 0,24-42 0,-21 41 0,-2 1 0,-1-2 0,-1 1 0,10-36 0,5-14 0,-17 51 0,-1-1 0,-1 0 0,4-37 0,-8 42 0,14-40 0,-12 47 0,0 0 0,-1-1 0,3-20 0,-4-187 0,-4 111 0,-1 69 0,-1 0 0,-3 1 0,-11-42 0,17 77 0,-9-29 0,-2 0 0,-2 1 0,-18-34 0,-10 4-1365,33 49-5461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22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468 0 24575,'-1'10'0,"0"-1"0,-1 0 0,0-1 0,-1 1 0,0 0 0,-7 15 0,-7 18 0,-38 123 0,47-138 0,2-1 0,-4 35 0,6-31 0,-13 46 0,8-44 0,2 1 0,-4 57 0,-2 9 0,-3-49 0,0 3 0,3 36 0,-13 77 0,10-119 0,12-37 0,0 0 0,1 0 0,-3 16 0,-37 175 0,23-92 0,9-42 0,-23 39 0,26-66 0,-5 70 0,5-47 0,-1 25 0,8-75 0,0-1 0,-2 0 0,1 0 0,-8 21 0,5-19 0,1 0 0,0 0 0,-1 17 0,2 243 0,5-140 0,-4 13 0,5 163 0,5-234 0,-3-44 0,0 36 0,-5-27 0,10 80 0,-3-51-1365,-6-48-5461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23.5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24575,'0'4'0,"1"0"0,0 1 0,0-1 0,0 0 0,0 1 0,1-1 0,0 0 0,0 0 0,0 0 0,0 0 0,4 3 0,35 45 0,-20-28 0,0 0 0,2-1 0,27 23 0,16 16 0,-44-42 0,0-1 0,36 24 0,-6-5 0,30 17 0,-25-19 0,-5-9 0,-49-26 0,1 0 0,-1 1 0,0-1 0,0 0 0,1-1 0,-1 1 0,1 0 0,-1-1 0,1 0 0,-1 0 0,0 0 0,1 0 0,-1-1 0,5 0 0,-6 0 0,0-1 0,-1 1 0,1 0 0,-1-1 0,1 1 0,-1-1 0,0 0 0,0 1 0,1-1 0,-1 0 0,0 0 0,-1 0 0,1 0 0,0 0 0,0 0 0,-1 0 0,0 0 0,1 0 0,-1-3 0,2-45 0,-2 40 0,0-13 0,1 0 0,1 0 0,2 0 0,0 0 0,1 0 0,1 1 0,17-38 0,14-3-1365,-28 52-5461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24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879 155 24575,'-96'2'0,"-105"-4"0,138-6 0,44 5 0,-1 0 0,-28 1 0,41 2 0,0 1 0,0 0 0,0 0 0,0 1 0,0 0 0,0 0 0,0 0 0,0 1 0,1 0 0,-10 6 0,4 0 0,0 0 0,1 1 0,0 0 0,0 1 0,1 0 0,-15 22 0,16-21 0,-13 19 0,1 0 0,2 2 0,-24 54 0,24-39 0,-16 62 0,-19 96 0,49-181 0,0 1 0,2 0 0,0 40 0,-4 34 0,-1-25 0,7 149 0,3-104 0,-1-108 0,0 1 0,1-1 0,0 0 0,1 0 0,8 20 0,28 57 0,-37-83 0,1 0 0,0-1 0,1 1 0,-1-1 0,1 0 0,0 0 0,0 0 0,1 0 0,0-1 0,-1 1 0,1-1 0,1 0 0,-1-1 0,1 0 0,-1 1 0,1-2 0,0 1 0,0-1 0,0 1 0,0-2 0,1 1 0,-1-1 0,0 0 0,1 0 0,-1-1 0,12 0 0,-5 1 0,0-1 0,0 0 0,0-1 0,0 0 0,0-1 0,0 0 0,0-1 0,-1-1 0,1 0 0,-1 0 0,15-9 0,104-59 0,20-11 0,-125 65 0,39-35 0,-14 10 0,-16 20 0,-26 18 0,-1-1 0,0 1 0,0-2 0,0 1 0,7-8 0,37-39 0,-34 36 0,0-2 0,-2 1 0,15-22 0,18-20 0,1-3 0,-45 53 0,0 0 0,-1 0 0,6-17 0,2-8 0,-1 6 0,-1-2 0,-2 1 0,8-58 0,-5 27 0,6 5 0,-13 44 0,0 0 0,0-1 0,-1 1 0,1-14 0,-2-10 0,-1-1 0,-2 1 0,-1 0 0,-2 0 0,-1 0 0,-2 0 0,-2 1 0,-14-39 0,-21-13 0,24 49 0,-3-15-5,18 39-221,-1 0-1,0 0 0,-1 1 0,-1 0 1,-13-18-1,10 20-6599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33.6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1688 611 24575,'0'-10'0,"-1"-1"0,0 1 0,-1 0 0,0 0 0,0 0 0,-1 0 0,0 0 0,-1 0 0,0 1 0,-1 0 0,1 0 0,-2 0 0,1 0 0,-2 1 0,1 0 0,-1 0 0,0 1 0,0-1 0,-1 2 0,0-1 0,-16-9 0,-50-37 0,50 36 0,-38-24 0,11 10 0,-23-11 0,43 27 0,17 7 0,0 2 0,-1-1 0,1 2 0,-1 0 0,0 1 0,-1 0 0,-19-2 0,16 4 0,0 1 0,-1 1 0,1 1 0,0 0 0,-26 6 0,39-5 0,0 0 0,0 0 0,0 0 0,0 0 0,1 1 0,-1 0 0,1 0 0,0 1 0,0 0 0,0-1 0,1 2 0,-1-1 0,1 0 0,0 1 0,0 0 0,0 0 0,1 0 0,0 0 0,0 1 0,-4 9 0,-8 24 0,10-23 0,-1 0 0,0-1 0,-1 1 0,-1-2 0,-1 1 0,-16 22 0,-23 29 0,29-38 0,-25 35 0,-3-3 0,-54 54 0,33-32 0,10-10 0,38-50 0,4-3 0,-2 0 0,0-1 0,-1-1 0,0-1 0,-30 19 0,40-28 0,1 0 0,0 0 0,0 1 0,0 0 0,1 0 0,1 1 0,-1-1 0,1 2 0,-7 15 0,-5 5 0,-15 22 0,-37 77 0,62-110 0,0 2 0,1-1 0,1 1 0,1 0 0,1 0 0,1 0 0,-1 37 0,3-14 0,-1-23 0,2 0 0,0 0 0,2 0 0,5 30 0,-6-46 0,1 1 0,0-1 0,0 0 0,1 0 0,-1 0 0,1 0 0,0-1 0,1 1 0,-1-1 0,1 0 0,-1 0 0,1 0 0,1 0 0,-1-1 0,0 1 0,1-1 0,0 0 0,-1-1 0,1 1 0,9 2 0,6 2 0,1-2 0,0 0 0,0-1 0,23 1 0,-1 0 0,14 11 0,-46-12 0,1-1 0,-1 0 0,24 3 0,35-2 0,-31-3 0,40 7 0,-13-1 0,1-3 0,86-6 0,-42 0 0,504 2 0,-600-1 0,-1-1 0,0-1 0,0 0 0,0-1 0,23-9 0,20-5 0,-50 17 0,-1-1 0,1 1 0,-1-1 0,0-1 0,0 1 0,0-1 0,0 0 0,0 0 0,-1-1 0,1 1 0,-1-1 0,0-1 0,0 1 0,0-1 0,-1 0 0,0 0 0,0 0 0,0 0 0,0-1 0,-1 1 0,0-1 0,0 0 0,3-9 0,15-34 0,4-12 0,7-92 0,-26 127 0,-1 0 0,-1-1 0,-1 1 0,-1-29 0,0 11 0,6-35 0,2-20 0,-11-207 0,0 295 0,0-1 0,-1 1 0,0 0 0,-1 0 0,0 0 0,0 0 0,-8-15 0,-2-1 0,-28-41 0,17 33 0,-36-60 0,29 45 0,-2 2 0,-65-72 0,56 70 0,18 18 0,-24-42 0,35 52 0,-29-30 112,17 22-1589,16 18-5349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34.5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0 24575,'-1'7'0,"1"-1"0,0 0 0,-1 0 0,-1 0 0,1 0 0,-1 0 0,0 0 0,0 0 0,0-1 0,-1 1 0,0-1 0,-6 10 0,2-1 0,0-1 0,2 1 0,0 1 0,0-1 0,2 1 0,0-1 0,0 1 0,0 17 0,-2 9 0,-12 16 0,13-46 0,1 1 0,-1-1 0,2 1 0,-2 12 0,2 107 0,2-86 0,-1 0 0,-7 49 0,1-33 0,3 1 0,6 84 0,0-42 0,-2-92 0,0 9 0,0-1 0,-1 1 0,-1-1 0,-9 38 0,4-30 0,1 0 0,1 1 0,-1 43 0,7 90 0,1-63 0,-4 4 0,4 111 0,7-139 0,0 29 0,4 81 0,-7-98 0,-6 109 0,-2-76 0,2 542 0,-1-651 0,0 1 0,-1-1 0,-1 1 0,1-1 0,-7 14 0,5-12 0,0 0 0,1 0 0,-3 19 0,7 72 71,1-78-430,-2 0 0,0 0 0,-6 36 0,2-46-6467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35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24575,'1'6'0,"0"0"0,0 1 0,0-1 0,1 0 0,0 0 0,0 0 0,1 0 0,0 0 0,0 0 0,0-1 0,7 9 0,6 7 0,26 26 0,-23-26 0,2-1 0,-1-1 0,2-1 0,1-1 0,28 17 0,-29-21 0,33 24 0,-42-27 0,0-1 0,1 0 0,0-1 0,0 0 0,1-1 0,22 8 0,-34-14 0,9 2 0,0 0 0,-1-1 0,20 2 0,-27-4 0,1 0 0,-1-1 0,1 1 0,-1-1 0,1 0 0,-1 0 0,0 0 0,0-1 0,1 0 0,-1 0 0,0 0 0,6-4 0,24-19-90,-18 13-165,1 0 0,0 1 0,0 1 0,37-15 0,-37 20-6571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55:36.5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1150 1 24575,'-689'0'0,"683"0"0,0 0 0,1 1 0,-1 0 0,0 0 0,0 0 0,1 1 0,-1-1 0,0 1 0,1 1 0,0-1 0,-1 1 0,1 0 0,0 0 0,-8 7 0,5-1 0,0-1 0,0 1 0,0 1 0,1-1 0,1 1 0,-8 15 0,4-10 0,-1 0 0,0-1 0,-1 0 0,-23 21 0,-1 1 0,-74 69 0,101-96 0,0 1 0,1 0 0,0 1 0,1 0 0,0 0 0,1 0 0,0 1 0,1 0 0,-6 18 0,7-7 0,1-1 0,1 0 0,1 1 0,3 36 0,0-12 0,-2-39 0,1 1 0,0-1 0,0 1 0,1-1 0,0 0 0,0 0 0,1 0 0,0 0 0,1 0 0,0 0 0,0-1 0,0 0 0,8 10 0,3 0 0,0-2 0,1 1 0,35 25 0,-28-23 0,-11-9 0,0 0 0,0 0 0,1-1 0,0-1 0,17 8 0,-9-6 0,0 2 0,-1 0 0,24 18 0,14 8 0,-19-10 0,-30-20 0,1-1 0,0 1 0,0-1 0,11 4 0,112 53 0,-125-60 0,127 56 0,-125-56 0,1 0 0,0 0 0,18 2 0,-18-4 0,0 1 0,-1 0 0,19 7 0,-14-3 0,1-1 0,0-1 0,0-1 0,1 0 0,24 2 0,-29-5 0,-1 0 0,1 0 0,-1-1 0,0 0 0,1-1 0,-1 0 0,0-1 0,19-7 0,-18 3 0,-1-1 0,0 0 0,-1 0 0,0-1 0,0 0 0,-1-1 0,9-12 0,23-22 0,69-76 0,-53 53 0,-48 55 0,-1 0 0,0 0 0,-1-1 0,0 0 0,4-15 0,9-13 0,-5 14 0,-2-1 0,0 0 0,-2-1 0,-1-1 0,10-48 0,-9-22 0,-3-167 0,-8 250 0,0-1 0,0 0 0,-6-30 0,4 41 0,0-1 0,0 1 0,0 0 0,-1 0 0,-1 0 0,1 0 0,-1 0 0,-9-11 0,-20-29-1365,22 35-5461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4:20.7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 24575,'0'653'0,"-1"-620"0,-8 42 0,-2 28 0,10 311 0,2-196 0,1-196 0,1 0 0,1 0 0,0 0 0,14 38 0,1 4 0,-12-44 0,0 0 0,1-1 0,2 1 0,12 19 0,17 36 0,28 95 0,-53-136 0,22 41 0,-14-32 0,-12-27 0,1 1 0,0-1 0,1-1 0,1 0 0,0-1 0,1-1 0,19 15 0,-9-7 0,35 39 0,-35-25 0,-20-29 0,-1 0 0,1 0 0,0 0 0,1-1 0,-1 1 0,1-1 0,0-1 0,1 1 0,8 6 0,9 4 0,-1 2 0,-1 1 0,27 28 0,-16-14 0,-17-20 0,1 0 0,-1-2 0,20 11 0,9 6 0,15 14 0,-23-14 0,2-2 0,45 23 0,99 55 0,-48-24 0,24-6 0,125 70 0,-253-129 0,38 12 0,7 3 0,12 17 0,23 9 0,-92-47 0,-1 1 0,25 17 0,11 7 0,-22-15 0,0 2 0,51 42 0,-66-50 0,1 0 0,19 9 0,7 4 0,-15-6 0,-1-3 0,55 25 0,-35-29 0,-40-11 0,1 0 0,-1 1 0,1 0 0,-1 1 0,0-1 0,0 1 0,0 1 0,7 3 0,148 103 0,-90-60 0,-47-34 0,-1 1 0,0 1 0,31 33 0,-24-21 0,64 49 0,-23-21 0,-46-35 0,-2 0 0,30 36 0,-29-30 0,56 49 0,-71-68 0,-1 0 0,-1 1 0,0 0 0,0 1 0,-1-1 0,11 25 0,-12-23 0,0-1 0,0 0 0,2 0 0,-1-1 0,1 0 0,17 17 0,-17-20 0,-1 2 0,1-1 0,-2 1 0,1 0 0,-1 1 0,-1-1 0,0 1 0,7 21 0,8 16 0,-5-13 0,17 51 0,-14-37 0,-13-36 0,0 0 0,-1 0 0,0 0 0,-1 0 0,2 19 0,-2 52 0,-2-40 0,7 52 0,-2-51-682,-3 74-1,-3-93-6143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9:56:58.9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16821 1037 24575,'-26'0'0,"10"-1"0,-1 1 0,1 0 0,-1 2 0,1-1 0,-1 2 0,1 1 0,-24 7 0,5 1 0,-2-2 0,0-1 0,-39 4 0,58-10 0,-28 3 0,-83-2 0,79-4 0,-65 7 0,48 2 0,-77-2 0,128-6 0,0 1 0,0 1 0,0 0 0,0 1 0,-17 7 0,15-4 0,-1-2 0,1 0 0,-26 2 0,-197-5 0,29-2 0,116 12 0,59-7 0,-41 2 0,-709-5 0,380-4 0,-961 2 0,1355 1 0,0 0 0,0 1 0,0 1 0,0 0 0,-22 9 0,19-6 0,-1-1 0,-26 5 0,-29-3 0,0-4 0,-77-5 0,23-1 0,-753 3 0,843-2 0,-52-8 0,-29-3 0,37 14 0,40 0 0,-1-2 0,-65-9 0,40 2 0,0 2 0,-104 5 0,103 1 0,47-1 0,-1-1 0,1-1 0,0-1 0,-30-10 0,26 6 0,-1 2 0,-37-5 0,-184-16 0,69 7 0,151 17 0,2-1 0,-49-15 0,48 11 0,-1 2 0,-43-6 0,-35 1 0,-73-4 0,163 16 0,-1-1 0,1-1 0,-1 0 0,0-1 0,1-1 0,0 0 0,-17-6 0,12 2 0,-1 1 0,0 1 0,-1 0 0,-29-1 0,-84 2 0,88 4 0,-90-11 0,73 4 0,1 2 0,-92 6 0,62 0 0,77-2 0,-1-1 0,1 0 0,-1-1 0,1-1 0,-22-8 0,19 5 0,0 2 0,0 0 0,-26-3 0,-64 3 0,-43-6 0,87 1 0,-102-12 0,148 20 0,1-1 0,-1-1 0,1-1 0,-1-1 0,-22-10 0,17 7 0,0 0 0,-26-5 0,10 4 0,-42-16 0,51 14 0,-1 2 0,-62-11 0,71 16 0,0 0 0,-31-12 0,-22-5 0,-171-31 0,224 47 0,1-1 0,-29-12 0,29 10 0,0 0 0,-30-6 0,27 9 0,1-2 0,-36-15 0,41 14 0,-1 1 0,0 1 0,-1 1 0,-35-7 0,-17 2 0,-27-3 0,81 11 0,-1 0 0,1-1 0,0-1 0,-19-8 0,-30-7 0,-75-9 0,121 24 0,-35-14 0,-6-2 0,-75-8 0,73 8 0,49 15 0,0 1 0,0 0 0,-20-3 0,-71-3 0,-62-11 0,24 0 0,128 19 0,1-1 0,-22-10 0,23 9 0,0 0 0,0 0 0,-17-2 0,-177-13 0,167 15 0,13 3 0,0-2 0,-53-14 0,38 4 0,0 2 0,-1 2 0,0 3 0,-64-5 0,91 11 0,-1-2 0,1 0 0,0-1 0,-22-8 0,20 5 0,0 2 0,-1 0 0,-21-2 0,-267 4 0,158 6 0,-620-3 0,745 0 0,0 2 0,0 1 0,1 0 0,-1 2 0,1 1 0,0 1 0,1 1 0,0 1 0,-27 15 0,28-15 0,0-1 0,-1 0 0,0-2 0,-1-1 0,-43 5 0,50-7 0,7-2 0,-6 1 0,0 0 0,0 2 0,0 0 0,-26 10 0,23-7 0,-1-2 0,0 0 0,0 0 0,-1-2 0,0-1 0,-30 0 0,16 0 0,-37 6 0,-94 22 0,149-27 0,-3 1 0,-1 0 0,-37 15 0,-137 45 0,66-25 0,52-19 0,55-16 0,0 2 0,-26 9 0,9-2 0,0-1 0,0-2 0,-1-2 0,-59 4 0,24-2 0,-63 3 0,124-12 0,0 1 0,0 1 0,0 0 0,0 1 0,-15 5 0,10-2 0,1-2 0,-24 4 0,9-5-1365,1-2-5461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4:14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24575,'0'4'0,"0"0"0,1 0 0,0-1 0,0 1 0,0 0 0,0 0 0,1 0 0,-1-1 0,1 1 0,0-1 0,2 4 0,32 38 0,-9-12 0,-16-17 0,-7-9 0,1 1 0,0-1 0,0-1 0,1 1 0,0-1 0,0 0 0,11 8 0,55 45 0,-55-43 0,1 0 0,0-2 0,24 14 0,76 45 0,-91-52 0,-16-13 0,-1 0 0,1 0 0,1-1 0,-1-1 0,15 7 0,26 5 0,-15-5 0,45 22 0,-12-5 0,-54-25 0,0 2 0,0 0 0,0 1 0,-1 0 0,21 16 0,-22-15 0,1 0 0,0-1 0,0 0 0,0-1 0,1-1 0,0-1 0,1 0 0,-1-1 0,20 3 0,29 8 0,6 12 0,-54-19 0,1 0 0,31 7 0,-25-8 0,43 17 0,-48-15 0,0-2 0,0-1 0,41 8 0,-39-10 0,-1 1 0,0 1 0,24 10 0,-22-8 0,0 0 0,32 5 0,100 15 0,-132-21 0,36 14 0,-37-12 0,41 11 0,-31-11 0,41 17 0,-39-14 0,34 9 0,-33-10 0,63 26 0,-16-4 0,-43-19 0,6 2 0,46 11 0,-67-21 0,33 15 0,21 5 0,217 56 0,-240-66 0,-28-9 0,33 14 0,-39-12 0,0-2 0,0 0 0,1-1 0,0 0 0,42 3 0,-46-6 0,-1 0 0,0 1 0,0 1 0,0 0 0,0 1 0,17 10 0,-11-6 0,-1-1 0,32 8 0,83 31 0,-87-36 0,65 26 0,35 11 0,-125-42 0,46 21 0,-54-21 0,1 0 0,-1-1 0,1-1 0,26 5 0,-17-4 0,-1 0 0,0 2 0,0 1 0,-1 1 0,-1 2 0,36 21 0,30 14 0,-74-39 0,0 1 0,0 1 0,21 19 0,4 2 0,-31-25 0,1 1 0,-1 0 0,0 1 0,0 0 0,-1 0 0,0 1 0,0 0 0,-1 1 0,7 12 0,67 99 0,-70-101 0,1-1 0,1 0 0,0-1 0,2 0 0,17 17 0,-25-28 0,0 0 0,-1 1 0,0 0 0,-1 0 0,6 12 0,-8-14 0,1 1 0,-1-1 0,1 0 0,0 0 0,1-1 0,0 1 0,0-1 0,0 0 0,0 0 0,1 0 0,7 4 0,-4-3 0,0 1 0,-1-1 0,0 1 0,0 1 0,-1 0 0,0 0 0,0 0 0,-1 1 0,0 0 0,0 0 0,7 18 0,-5-15 0,1 1 0,0-1 0,1-1 0,12 12 0,-11-11 0,8 10 0,-1 0 0,-1 2 0,-1 0 0,-2 0 0,0 1 0,16 44 0,-25-59 0,1 0 0,0 0 0,11 14 0,-9-15 0,-2 1 0,1 0 0,6 14 0,4 10 0,2-1 0,32 44 0,-45-68 0,-2-3-170,0 1-1,-1 0 0,0 0 1,0 0-1,0 0 0,-1 1 1,2 14-1,0 1-6655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4:16.4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24575,'1'19'0,"1"-1"0,0 0 0,1 1 0,1-1 0,11 33 0,45 83 0,-40-92 0,140 246 0,12-54 0,-110-155 0,-58-74 0,20 28 0,2-1 0,1-1 0,50 43 0,-56-59 0,0-1 0,31 14 0,8 5 0,-8 0 0,-12-6 0,80 37 0,-84-47 0,48 32 0,21 11 0,-90-52 0,-2 0 0,1 0 0,-1 1 0,-1 1 0,18 16 0,51 63 0,-42-43 0,30 19 0,-46-45 0,20 10 0,-36-26 0,0 0 0,-1 0 0,1 0 0,-1 1 0,0 0 0,-1 1 0,1-1 0,8 13 0,64 105 0,-57-92 0,20 39 0,-24-37 0,1 0 0,1-2 0,40 51 0,-41-61 0,-1 0 0,-1 2 0,-1 0 0,-1 0 0,14 33 0,-21-42 0,1-1 0,14 20 0,9 15 0,-20-30 0,1 0 0,0-1 0,28 29 0,7 9 0,-39-44 0,-2 0 0,1 1 0,-2 0 0,8 21 0,13 26 0,-20-45 0,0 0 0,-1 0 0,0 1 0,-2-1 0,1 1 0,1 22 0,-3-20 0,1 0 0,0 0 0,2-1 0,11 32 0,-9-31 31,-1 0 1,8 34-1,-11-36-274,1 0-1,0-1 1,1 0 0,1 0 0,8 15 0,-3-12-6583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4:24.1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24575,'1'9'0,"1"1"0,0-1 0,1 0 0,0 0 0,1 0 0,-1-1 0,2 1 0,5 8 0,11 28 0,-15-29 0,1 0 0,0 0 0,1 0 0,1-1 0,15 20 0,5 7 0,-22-30 0,1 0 0,1-1 0,0 0 0,13 13 0,-13-15 0,0 2 0,0-1 0,-1 1 0,0 0 0,-1 0 0,-1 1 0,10 23 0,-1-4 0,-1-7 0,2 0 0,0-1 0,1-1 0,21 20 0,15 21 0,105 112 0,-113-128 0,-33-35 0,-4-2 0,0-1 0,1-1 0,0 0 0,1 0 0,0-1 0,11 7 0,79 46 0,-71-40 0,2-2 0,0 0 0,47 17 0,-33-16 0,80 44 0,-58-27 0,-9 1 0,-46-28 0,0 0 0,1-1 0,26 12 0,160 57 0,-40 5 0,-146-76 0,32 16 0,71 24 0,-61-26 0,57 29 0,-62-26 0,80 27 0,-22-10 0,-24-8 0,-22-8 0,-37-13 0,0-2 0,31 7 0,-42-12 0,1 0 0,19 10 0,-22-8 0,1-1 0,0-1 0,23 5 0,-35-8 0,55 6 0,0 4 0,99 31 0,-117-30 0,52 11 0,26 7 0,-68-15 0,65 10 0,-93-21 0,-6-2 0,0 1 0,0 0 0,23 10 0,-2 0 0,0-2 0,66 13 0,-23-7 0,-48-8 0,37 17 0,-9-4 0,90 42 0,-106-43 0,1-3 0,0-1 0,52 13 0,-69-23 0,-1 2 0,1 1 0,-2 1 0,29 17 0,46 20 0,-36-20 0,74 42 0,-21-6 0,-91-52 0,0 0 0,-1 2 0,0 1 0,26 22 0,-31-21 0,-1 1 0,0 1 0,-2 0 0,0 2 0,23 37 0,-17-20 0,20 43 0,-8-25 0,-26-43 0,0 1 0,9 19 0,-2 0 0,-2 1 0,-1 1 0,-2 0 0,6 41 0,-13-55-227,1 1-1,0-1 1,1-1-1,1 1 1,11 22-1,-7-24-6598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4:26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24575,'4'0'0,"-1"1"0,0-1 0,0 1 0,1 0 0,-1 0 0,0 0 0,0 1 0,0-1 0,0 1 0,0 0 0,0 0 0,-1 0 0,1 0 0,3 3 0,35 41 0,-31-33 0,109 147 0,-64-98 0,-31-36 0,25 33 0,-24-27 0,2-1 0,54 48 0,5 6 0,126 127 0,-27-34 0,-129-135 0,-35-29 0,-1 2 0,-1 0 0,-1 2 0,25 27 0,-30-30 0,0-1 0,2 0 0,0-1 0,0 0 0,25 14 0,-19-12 0,0 0 0,24 23 0,-28-22 0,36 24 0,-23-18 0,19 9 0,-34-22 0,0 0 0,14 13 0,-4-3 0,29 18 0,-31-22 0,0 1 0,21 20 0,-27-23 0,0 0 0,0-1 0,31 15 0,-29-17 0,-2 1 0,1 0 0,28 24 0,-22-15 0,1-1 0,0-1 0,2-1 0,43 20 0,-35-18 0,96 64 0,-94-58 0,-21-15 0,0-1 0,23 8 0,15 9 0,43 32 0,-56-32 0,2-1 0,0-2 0,81 29 0,-102-43 0,0 0 0,32 20 0,-19-10 0,93 49 0,-85-40 0,-35-22 0,-1 0 0,1 0 0,15 7 0,3 0 0,-2 1 0,0 2 0,44 36 0,-22-10 0,-28-25 0,1-1 0,0 0 0,24 14 0,71 48 0,-16-9 0,-82-57 0,0 1 0,-1 0 0,0 1 0,-1 1 0,0 0 0,-2 1 0,12 18 0,11 12 0,-1-8 0,-27-32 0,-1 0 0,0 1 0,0-1 0,0 2 0,-1-1 0,0 1 0,-1-1 0,1 1 0,2 10 0,5 9 0,0 0 0,2-1 0,1 0 0,24 30 0,-6-7 0,-16-25 0,-13-18 0,1 0 0,-1 1 0,0-1 0,0 1 0,-1-1 0,0 1 0,0 1 0,0-1 0,2 12 0,15 108-1365,-18-104-5461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4:53.4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2436 1 24575,'-76'96'0,"30"-36"0,18-28 0,-35 31 0,34-36 0,-40 49 0,46-50 0,-1 0 0,-35 27 0,13-10 0,-123 123 0,130-127 0,29-27 0,-1-1 0,0-1 0,0 1 0,-25 15 0,18-14 0,1 0 0,1 1 0,0 1 0,1 0 0,1 2 0,0-1 0,1 2 0,-12 17 0,20-26 0,-1-2 0,0 1 0,-1-1 0,0 0 0,0 0 0,-9 6 0,7-6 0,1 0 0,0 1 0,0 0 0,-7 8 0,-20 22 0,26-28 0,0 1 0,0 0 0,1 0 0,-9 14 0,3-4 0,-1 0 0,0-1 0,-2-1 0,0 0 0,-25 19 0,18-16 0,1 1 0,-29 36 0,45-51 0,0 0 0,0 0 0,0 0 0,-1-1 0,0 0 0,-15 8 0,14-10 0,1 1 0,0 0 0,1 1 0,-1 0 0,1 0 0,0 1 0,-10 13 0,-13 19 0,-36 38 0,33-42 0,-33 48 0,24-21 0,-66 102 0,74-114 0,-7 12 0,30-43 0,-23 30 0,1-2 0,-54 81 0,80-116 0,-2-1 0,1 0 0,-1 0 0,-1-1 0,-11 10 0,10-10 0,0 0 0,1 1 0,0 0 0,-10 16 0,-10 20 0,14-25 0,2 1 0,-16 35 0,24-46 0,0-1 0,0 0 0,-9 10 0,7-10 0,1 0 0,0 0 0,-6 13 0,-14 33 0,17-39 0,1 0 0,-12 35 0,-2 3 0,18-46 0,0 1 0,1 0 0,0-1 0,0 1 0,-2 14 0,2 24-3,4 98 1,2-71-1358,-2-48-5466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4:56.0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5106 0 24575,'-1'7'0,"1"0"0,-1 0 0,-1 0 0,1 0 0,-1 0 0,0 0 0,-1 0 0,-4 9 0,-33 50 0,29-50 0,0 0 0,-14 33 0,17-29 0,-2-1 0,0 1 0,-1-2 0,-24 31 0,-62 59 0,90-100 0,0 0 0,0 1 0,0 1 0,-10 18 0,-15 23 0,-12 3 0,-38 44 0,40-48 0,30-35 0,-1 0 0,-1-1 0,-15 14 0,-25 16 0,24-17 0,-2-2 0,-67 40 0,1-3 0,72-44 0,-1 0 0,-1-2 0,-34 14 0,26-13 0,-44 26 0,-10 5 0,-148 60 0,-67 20 0,237-95 0,44-20 0,-35 14 0,-171 79 0,209-95 0,-5 0 0,0-1 0,0 0 0,-45 8 0,46-12 0,-91 34 0,62-23 0,2 1 0,-58 29 0,-18 8 0,26-26 0,70-22 0,1 2 0,-29 13 0,-32 9 0,30-11 0,-22 4 0,56-17 0,-1 1 0,-33 16 0,38-14 0,0-2 0,-40 10 0,-20 6 0,28 2 0,38-17 0,-38 13 0,38-15 0,-1 0 0,-17 11 0,18-9 0,-1 0 0,-19 6 0,12-7 0,-34 19 0,-17 6 0,43-22 0,0 2 0,-54 29 0,63-28 0,9-5 0,0 0 0,-20 15 0,-11 8 0,33-25 0,2 1 0,-18 14 0,-77 59 0,72-57 0,26-18 0,0 0 0,1 1 0,-1-1 0,1 2 0,-13 14 0,-40 51 0,-90 82 0,130-134 0,-26 15 0,40-32 0,0 1 0,1-1 0,-1 2 0,1-1 0,0 1 0,0 0 0,1 0 0,-1 0 0,-4 8 0,-64 88 0,70-96 0,-4 8 0,0 0 0,0 1 0,1 0 0,1 0 0,-4 16 0,-1 26-31,4 0 1,1 0-1,4 1 0,4 65 0,0-22-1180,-2-75-5615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4:5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4171 0 24575,'1'0'0,"-1"1"0,1-1 0,0 0 0,-1 1 0,1-1 0,0 1 0,-1-1 0,1 0 0,-1 1 0,1-1 0,0 1 0,-1 0 0,1-1 0,-1 1 0,0-1 0,1 1 0,-1 0 0,1-1 0,-1 1 0,0 0 0,0 0 0,1-1 0,-1 1 0,0 0 0,0 1 0,5 22 0,-5-21 0,4 15 0,0 0 0,10 25 0,-8-27 0,-1-1 0,-1 1 0,0 0 0,2 18 0,-3 11 0,7 71 0,-2-34 0,-6 155 0,-4-113 0,2-81 0,2-27 0,-2 1 0,0-1 0,-1 1 0,0 0 0,-2-1 0,0 0 0,-8 26 0,0-14 0,1 0 0,2 0 0,-9 50 0,15-64 0,0 0 0,0 0 0,-2 0 0,0 0 0,0 0 0,-1-1 0,-1 0 0,0 0 0,-11 16 0,10-18 0,0 1 0,1 0 0,-7 19 0,-5 10 0,5-14 0,-15 54 0,21-58 0,-1 0 0,-1-1 0,-20 37 0,-56 92 0,39-66 0,-22 42 0,59-112 0,-1-2 0,0 1 0,-20 18 0,18-17 0,1 0 0,0 0 0,-17 33 0,5-7 0,5-13 0,0 0 0,-29 32 0,-80 87 0,121-139 0,0 1 0,0-1 0,1 1 0,1 0 0,-1 1 0,1-1 0,-2 11 0,-19 38 0,13-39 0,-2-1 0,-20 23 0,-2 3 0,36-43 0,-133 161 0,54-57 0,68-94 0,-29 32 0,-63 53 0,76-73 0,1 2 0,-24 30 0,32-33 0,-1-1 0,-1-1 0,-1-1 0,-33 24 0,8-13 0,-3-1 0,2 3 0,-49 43 0,86-67 0,0 0 0,-1-1 0,-16 8 0,-24 17 0,32-15 0,-1-1 0,-1-1 0,0-1 0,-1 0 0,-1-2 0,-44 17 0,45-20 0,0 1 0,0 0 0,0 2 0,-35 25 0,28-17 0,-41 20 0,40-26 0,2 0 0,-55 20 0,-15 4 0,66-23 0,-38 10 0,55-19 0,1 0 0,-1 1 0,1 1 0,1 0 0,-25 20 0,-24 14 0,-10-5 0,48-27 0,0 2 0,1 1 0,-42 32 0,39-26 0,0-1 0,0-1 0,-53 24 0,-2 0 0,-5 18 0,53-36 0,14-9 0,-53 32 0,-32 25 0,42-24 0,46-34 0,0 0 0,-33 20 0,41-28 0,0 0 0,1 0 0,-1 1 0,1 0 0,0 1 0,1 0 0,0 0 0,-7 10 0,-3 7 0,-18 36 0,-24 56 0,48-94 0,0-1 0,2 1 0,-7 25 0,6-18 0,-14 32 0,3-11 0,15-35 0,-1-1 0,0 0 0,-1 0 0,-15 22 0,14-23 0,0 1 0,1 0 0,1 0 0,0 1 0,1-1 0,-4 18 0,-12 33 0,-24 59 0,27-80 31,13-32-380,0 0 0,1 0 0,-6 25 0,7-13-6477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5:02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2942 1 24575,'0'10'0,"-1"-1"0,0 1 0,-1 0 0,0 0 0,0-1 0,-1 1 0,-5 10 0,-35 62 0,4-9 0,27-50 0,-1-1 0,-1 0 0,-26 31 0,20-27 0,-24 39 0,30-44 0,0-1 0,-1 0 0,-20 18 0,-25 34 0,21-23 0,-2-1 0,-57 51 0,-13 14 0,95-97 0,-1-1 0,-1 0 0,-27 17 0,-11 8 0,-153 124 0,175-140 0,-64 34 0,-15 8 0,-52 29 0,90-54 0,9-14 0,52-22 0,-1 0 0,1 1 0,-22 14 0,1 3 0,-177 107 0,184-113 0,0 1 0,-32 27 0,22-16 0,-6 6 0,3 1 0,-61 67 0,91-93 0,0 0 0,-1 0 0,0-2 0,-1 1 0,1-2 0,-15 7 0,12-7 0,1 1 0,1 0 0,-1 1 0,1 1 0,-13 12 0,-25 28 0,27-27 0,1 1 0,1 0 0,-29 42 0,36-45 0,-2 0 0,0 0 0,-36 31 0,33-35 0,2 2 0,0 0 0,2 0 0,-17 26 0,19-22 0,1 1 0,1 1 0,1-1 0,1 2 0,-7 32 0,-1-3 0,12-41 0,2 0 0,-1 0 0,2 1 0,-3 22 0,4 88-321,3-99-723,-1 0-5782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7:15:0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4171 0 24575,'0'323'0,"-2"-308"0,0 1 0,0-2 0,-2 1 0,0 0 0,0-1 0,-10 21 0,-3 10 0,8-23 0,0-1 0,-12 20 0,10-21 0,-16 41 0,12-28 0,0 0 0,-3 0 0,0-2 0,-24 31 0,7-10 0,-31 31 0,36-39 0,16-24 0,-24 43 0,27-44 0,0 0 0,-2-1 0,-27 31 0,-25 5 0,54-44 0,0 0 0,0-1 0,-21 13 0,20-15 0,1 1 0,0 0 0,0 1 0,-15 16 0,-10 12 0,-2-1 0,-2-2 0,-52 35 0,4-3 0,-42 21 0,91-64 0,4-3 0,23-14 0,1 0 0,0 1 0,-15 12 0,9-5 0,-1-2 0,-1 0 0,0-1 0,0-1 0,-39 14 0,-6 4 0,43-17 0,1 1 0,-19 15 0,-32 18 0,54-37 0,0-1 0,-1-1 0,-20 4 0,21-6 0,1 1 0,-1 0 0,1 1 0,-21 11 0,-10 13 0,23-15 0,0 0 0,-1-2 0,-43 17 0,34-17 0,-45 24 0,34-15 0,3-1 0,17-8 0,-47 16 0,61-25 0,-2-1 0,1 1 0,0 0 0,0 1 0,0 1 0,1-1 0,-1 2 0,-18 13 0,12-6 0,0-2 0,-1 0 0,-1-1 0,0-2 0,0 1 0,-41 10 0,-7 5 0,54-18 0,0 1 0,0 0 0,0 1 0,1 1 0,-16 14 0,15-11 0,-1-2 0,0 0 0,-27 15 0,-47 19 0,1 4 0,-119 88 0,135-92 0,58-38 0,1 1 0,0 0 0,1 0 0,0 1 0,0 1 0,0 0 0,-13 16 0,-1 4 0,-53 47 0,49-50 0,-46 53 0,58-60 0,-38 33 0,36-35 0,-34 38 0,-25 20 0,36-32 0,31-34 0,1 0 0,1 1 0,0 0 0,1 1 0,0 0 0,-13 23 0,-8 18 0,-5 9 0,11-17 0,18-36 0,1-1 0,1 1 0,0 0 0,0 0 0,0 0 0,-4 19 0,-1 54 0,7-57 0,-1 0 0,-1 0 0,-1 0 0,-11 34 0,9-41-455,2 0 0,-6 33 0,7-25-6371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3:40:03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5350 681 24575,'-2'-2'0,"-1"0"0,1 0 0,-1 0 0,1 0 0,-1 1 0,0-1 0,0 1 0,0-1 0,1 1 0,-2 0 0,1 0 0,0 1 0,-4-2 0,-3-1 0,-146-55 3,-118-40-239,65 41-1343,83 25 1579,59 11 0,48 13 0,0 2 0,-27-6 0,-71-18 703,29 5-35,-37 2-668,22-9 441,-22 9-441,18-8 0,-120 9 0,140 14 0,-59-2 0,131 9 0,-1-1 0,0 0 0,1-1 0,-18-6 0,14 4 0,1 0 0,-25-2 0,-79 4 0,70 3 0,-56-8 0,74 5 0,-38 1 0,-23-1 0,15-14 0,61 11 0,0 2 0,-1 0 0,-21-1 0,-83-3 0,-59-2 0,167 9 0,1 0 0,-1-1 0,1-1 0,-19-7 0,16 5 0,-1 1 0,-24-3 0,-40-1 0,-115-5 0,-336 14 0,519 0 0,1 1 0,0 1 0,-1 0 0,1 0 0,-16 8 0,-23 5 0,19-9 0,19-4 0,1 0 0,-1 1 0,-21 9 0,-32 12 0,49-19 0,1 1 0,0 1 0,-19 9 0,-286 194 0,262-158 0,45-38 0,0-1 0,-36 25 0,40-31 0,0 2 0,0-1 0,1 1 0,1 1 0,0 0 0,0 0 0,-11 18 0,17-20 0,0 0 0,0 0 0,1 0 0,-3 11 0,-6 18 0,-48 89 0,52-106 0,2 0 0,0 1 0,2 0 0,0 0 0,-1 29 0,5 117 0,3-74 0,-2-67 0,2 0 0,1 0 0,13 45 0,5 28 0,-17-76 0,0 0 0,2 0 0,1 0 0,1-1 0,1 0 0,20 32 0,-18-30 0,14 34 0,-17-35 0,1-1 0,15 25 0,-8-21 0,67 100 0,-69-107 0,1 0 0,1-2 0,1 0 0,21 17 0,-19-17 0,0 1 0,23 28 0,-26-27 0,0-1 0,1-1 0,26 20 0,-31-28 0,0 1 0,14 17 0,-17-17 0,0-1 0,1 0 0,0-1 0,15 11 0,154 74 0,-155-81 0,0-2 0,1 0 0,50 13 0,-42-15 0,13 3 0,2-2 0,64 4 0,-21-3 0,-22 6 0,-56-13 0,2 0 0,-1 0 0,31 2 0,47 2 0,15 1 0,-77-10 0,0 2 0,0 1 0,-1 2 0,52 11 0,-60-10 0,-1 0 0,1-2 0,0-1 0,0-1 0,0-1 0,0-1 0,0 0 0,39-9 0,73-5 0,-22 3 0,-7-19 0,-93 30 0,37-5 0,-1-3 0,92-27 0,-115 28 0,0 2 0,29-5 0,-31 7 0,0 0 0,-1-2 0,26-10 0,-15 4 0,1 2 0,0 1 0,61-7 0,-28 5 0,-16-5 0,5 0 0,94-5 0,-129 16 0,34-12 0,13-3 0,55-15 0,-9 2 0,66-21 0,-94 26 0,-20 5 0,-1 1 0,-38 11 0,35-7 0,-4 4 0,-32 7 0,-1 1 0,41-4 0,-50 7 0,0 0 0,0-1 0,-1 0 0,1-2 0,-1 0 0,0 0 0,0-1 0,20-14 0,-17 10 0,0 2 0,0 0 0,1 0 0,33-8 0,-30 10 0,-1-1 0,0 0 0,33-20 0,-22 12 0,98-61 0,-76 44 0,92-70 0,-55 39 0,-58 39 0,116-94 0,-105 87 0,-36 28 0,-1-1 0,0 0 0,0 0 0,-1 0 0,1-1 0,-1 0 0,-1 0 0,1 0 0,5-9 0,23-36 0,-25 39 0,0-1 0,0 0 0,-1-1 0,-1 1 0,0-2 0,-1 1 0,5-18 0,-6 14 0,0 0 0,1 0 0,1 1 0,1 0 0,11-19 0,-13 23 0,-1 0 0,-1 0 0,0-1 0,0 0 0,-2 0 0,2-28 0,1 3 0,-1 8-227,-1 0-1,-1 0 1,-2 0-1,-1-1 1,-8-51-1,5 67-6598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817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8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9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7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8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B98E626-0895-4695-A0F6-2DE343795D5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5C7448E-4346-4EC2-B4FE-FAF3D5ED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8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8.xml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25.png"/><Relationship Id="rId1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41.png"/><Relationship Id="rId18" Type="http://schemas.openxmlformats.org/officeDocument/2006/relationships/customXml" Target="../ink/ink18.xm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customXml" Target="../ink/ink15.xml"/><Relationship Id="rId17" Type="http://schemas.openxmlformats.org/officeDocument/2006/relationships/image" Target="../media/image43.png"/><Relationship Id="rId2" Type="http://schemas.openxmlformats.org/officeDocument/2006/relationships/image" Target="../media/image35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customXml" Target="../ink/ink14.xml"/><Relationship Id="rId19" Type="http://schemas.openxmlformats.org/officeDocument/2006/relationships/image" Target="../media/image44.png"/><Relationship Id="rId4" Type="http://schemas.openxmlformats.org/officeDocument/2006/relationships/customXml" Target="../ink/ink11.xml"/><Relationship Id="rId9" Type="http://schemas.openxmlformats.org/officeDocument/2006/relationships/image" Target="../media/image39.png"/><Relationship Id="rId1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25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51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2" Type="http://schemas.openxmlformats.org/officeDocument/2006/relationships/image" Target="../media/image46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11" Type="http://schemas.openxmlformats.org/officeDocument/2006/relationships/customXml" Target="../ink/ink24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59.png"/><Relationship Id="rId10" Type="http://schemas.openxmlformats.org/officeDocument/2006/relationships/image" Target="../media/image50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47.png"/><Relationship Id="rId9" Type="http://schemas.openxmlformats.org/officeDocument/2006/relationships/customXml" Target="../ink/ink23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32.xml"/><Relationship Id="rId30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13.png"/><Relationship Id="rId21" Type="http://schemas.openxmlformats.org/officeDocument/2006/relationships/image" Target="../media/image69.png"/><Relationship Id="rId34" Type="http://schemas.openxmlformats.org/officeDocument/2006/relationships/customXml" Target="../ink/ink46.xml"/><Relationship Id="rId7" Type="http://schemas.openxmlformats.org/officeDocument/2006/relationships/image" Target="../media/image17.png"/><Relationship Id="rId12" Type="http://schemas.openxmlformats.org/officeDocument/2006/relationships/customXml" Target="../ink/ink35.xm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33" Type="http://schemas.openxmlformats.org/officeDocument/2006/relationships/image" Target="../media/image75.png"/><Relationship Id="rId2" Type="http://schemas.openxmlformats.org/officeDocument/2006/relationships/image" Target="../media/image64.pn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63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5" Type="http://schemas.openxmlformats.org/officeDocument/2006/relationships/image" Target="../media/image15.png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28" Type="http://schemas.openxmlformats.org/officeDocument/2006/relationships/customXml" Target="../ink/ink43.xml"/><Relationship Id="rId10" Type="http://schemas.openxmlformats.org/officeDocument/2006/relationships/image" Target="../media/image20.svg"/><Relationship Id="rId19" Type="http://schemas.openxmlformats.org/officeDocument/2006/relationships/image" Target="../media/image68.png"/><Relationship Id="rId31" Type="http://schemas.openxmlformats.org/officeDocument/2006/relationships/image" Target="../media/image74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72.png"/><Relationship Id="rId30" Type="http://schemas.openxmlformats.org/officeDocument/2006/relationships/customXml" Target="../ink/ink44.xml"/><Relationship Id="rId35" Type="http://schemas.openxmlformats.org/officeDocument/2006/relationships/image" Target="../media/image76.png"/><Relationship Id="rId8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3.png"/><Relationship Id="rId7" Type="http://schemas.openxmlformats.org/officeDocument/2006/relationships/customXml" Target="../ink/ink48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customXml" Target="../ink/ink47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customXml" Target="../ink/ink56.xml"/><Relationship Id="rId3" Type="http://schemas.openxmlformats.org/officeDocument/2006/relationships/image" Target="../media/image90.png"/><Relationship Id="rId21" Type="http://schemas.openxmlformats.org/officeDocument/2006/relationships/image" Target="../media/image101.png"/><Relationship Id="rId12" Type="http://schemas.openxmlformats.org/officeDocument/2006/relationships/customXml" Target="../ink/ink53.xml"/><Relationship Id="rId17" Type="http://schemas.openxmlformats.org/officeDocument/2006/relationships/image" Target="../media/image99.png"/><Relationship Id="rId25" Type="http://schemas.openxmlformats.org/officeDocument/2006/relationships/image" Target="../media/image103.png"/><Relationship Id="rId2" Type="http://schemas.openxmlformats.org/officeDocument/2006/relationships/image" Target="../media/image89.png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1.xml"/><Relationship Id="rId11" Type="http://schemas.openxmlformats.org/officeDocument/2006/relationships/image" Target="../media/image96.png"/><Relationship Id="rId24" Type="http://schemas.openxmlformats.org/officeDocument/2006/relationships/customXml" Target="../ink/ink59.xml"/><Relationship Id="rId5" Type="http://schemas.openxmlformats.org/officeDocument/2006/relationships/image" Target="../media/image92.png"/><Relationship Id="rId15" Type="http://schemas.openxmlformats.org/officeDocument/2006/relationships/image" Target="../media/image98.png"/><Relationship Id="rId23" Type="http://schemas.openxmlformats.org/officeDocument/2006/relationships/image" Target="../media/image102.png"/><Relationship Id="rId10" Type="http://schemas.openxmlformats.org/officeDocument/2006/relationships/customXml" Target="../ink/ink52.xml"/><Relationship Id="rId19" Type="http://schemas.openxmlformats.org/officeDocument/2006/relationships/image" Target="../media/image100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110.png"/><Relationship Id="rId18" Type="http://schemas.openxmlformats.org/officeDocument/2006/relationships/customXml" Target="../ink/ink67.xml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7.png"/><Relationship Id="rId12" Type="http://schemas.openxmlformats.org/officeDocument/2006/relationships/customXml" Target="../ink/ink64.xml"/><Relationship Id="rId17" Type="http://schemas.openxmlformats.org/officeDocument/2006/relationships/image" Target="../media/image112.png"/><Relationship Id="rId2" Type="http://schemas.openxmlformats.org/officeDocument/2006/relationships/image" Target="../media/image93.png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1.xml"/><Relationship Id="rId11" Type="http://schemas.openxmlformats.org/officeDocument/2006/relationships/image" Target="../media/image109.png"/><Relationship Id="rId5" Type="http://schemas.openxmlformats.org/officeDocument/2006/relationships/image" Target="../media/image106.png"/><Relationship Id="rId15" Type="http://schemas.openxmlformats.org/officeDocument/2006/relationships/image" Target="../media/image111.png"/><Relationship Id="rId10" Type="http://schemas.openxmlformats.org/officeDocument/2006/relationships/customXml" Target="../ink/ink63.xml"/><Relationship Id="rId19" Type="http://schemas.openxmlformats.org/officeDocument/2006/relationships/image" Target="../media/image113.png"/><Relationship Id="rId4" Type="http://schemas.openxmlformats.org/officeDocument/2006/relationships/customXml" Target="../ink/ink60.xml"/><Relationship Id="rId9" Type="http://schemas.openxmlformats.org/officeDocument/2006/relationships/image" Target="../media/image108.png"/><Relationship Id="rId14" Type="http://schemas.openxmlformats.org/officeDocument/2006/relationships/customXml" Target="../ink/ink6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3" Type="http://schemas.openxmlformats.org/officeDocument/2006/relationships/image" Target="../media/image116.png"/><Relationship Id="rId7" Type="http://schemas.openxmlformats.org/officeDocument/2006/relationships/image" Target="../media/image12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0.xml"/><Relationship Id="rId11" Type="http://schemas.openxmlformats.org/officeDocument/2006/relationships/image" Target="../media/image123.png"/><Relationship Id="rId5" Type="http://schemas.openxmlformats.org/officeDocument/2006/relationships/image" Target="../media/image120.png"/><Relationship Id="rId10" Type="http://schemas.openxmlformats.org/officeDocument/2006/relationships/customXml" Target="../ink/ink72.xml"/><Relationship Id="rId4" Type="http://schemas.openxmlformats.org/officeDocument/2006/relationships/customXml" Target="../ink/ink69.xml"/><Relationship Id="rId9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customXml" Target="../ink/ink79.xml"/><Relationship Id="rId26" Type="http://schemas.openxmlformats.org/officeDocument/2006/relationships/customXml" Target="../ink/ink83.xml"/><Relationship Id="rId21" Type="http://schemas.openxmlformats.org/officeDocument/2006/relationships/image" Target="../media/image137.png"/><Relationship Id="rId34" Type="http://schemas.openxmlformats.org/officeDocument/2006/relationships/customXml" Target="../ink/ink87.xml"/><Relationship Id="rId7" Type="http://schemas.openxmlformats.org/officeDocument/2006/relationships/image" Target="../media/image130.png"/><Relationship Id="rId12" Type="http://schemas.openxmlformats.org/officeDocument/2006/relationships/customXml" Target="../ink/ink76.xml"/><Relationship Id="rId17" Type="http://schemas.openxmlformats.org/officeDocument/2006/relationships/image" Target="../media/image135.png"/><Relationship Id="rId25" Type="http://schemas.openxmlformats.org/officeDocument/2006/relationships/image" Target="../media/image139.png"/><Relationship Id="rId33" Type="http://schemas.openxmlformats.org/officeDocument/2006/relationships/image" Target="../media/image143.png"/><Relationship Id="rId2" Type="http://schemas.openxmlformats.org/officeDocument/2006/relationships/image" Target="../media/image124.png"/><Relationship Id="rId16" Type="http://schemas.openxmlformats.org/officeDocument/2006/relationships/customXml" Target="../ink/ink78.xml"/><Relationship Id="rId20" Type="http://schemas.openxmlformats.org/officeDocument/2006/relationships/customXml" Target="../ink/ink80.xml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132.png"/><Relationship Id="rId24" Type="http://schemas.openxmlformats.org/officeDocument/2006/relationships/customXml" Target="../ink/ink82.xml"/><Relationship Id="rId32" Type="http://schemas.openxmlformats.org/officeDocument/2006/relationships/customXml" Target="../ink/ink86.xml"/><Relationship Id="rId37" Type="http://schemas.openxmlformats.org/officeDocument/2006/relationships/image" Target="../media/image145.png"/><Relationship Id="rId5" Type="http://schemas.openxmlformats.org/officeDocument/2006/relationships/image" Target="../media/image129.png"/><Relationship Id="rId15" Type="http://schemas.openxmlformats.org/officeDocument/2006/relationships/image" Target="../media/image134.png"/><Relationship Id="rId23" Type="http://schemas.openxmlformats.org/officeDocument/2006/relationships/image" Target="../media/image138.png"/><Relationship Id="rId28" Type="http://schemas.openxmlformats.org/officeDocument/2006/relationships/customXml" Target="../ink/ink84.xml"/><Relationship Id="rId36" Type="http://schemas.openxmlformats.org/officeDocument/2006/relationships/customXml" Target="../ink/ink88.xml"/><Relationship Id="rId10" Type="http://schemas.openxmlformats.org/officeDocument/2006/relationships/customXml" Target="../ink/ink75.xml"/><Relationship Id="rId19" Type="http://schemas.openxmlformats.org/officeDocument/2006/relationships/image" Target="../media/image136.png"/><Relationship Id="rId31" Type="http://schemas.openxmlformats.org/officeDocument/2006/relationships/image" Target="../media/image142.png"/><Relationship Id="rId4" Type="http://schemas.openxmlformats.org/officeDocument/2006/relationships/image" Target="../media/image128.png"/><Relationship Id="rId9" Type="http://schemas.openxmlformats.org/officeDocument/2006/relationships/image" Target="../media/image131.png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140.png"/><Relationship Id="rId30" Type="http://schemas.openxmlformats.org/officeDocument/2006/relationships/customXml" Target="../ink/ink85.xml"/><Relationship Id="rId35" Type="http://schemas.openxmlformats.org/officeDocument/2006/relationships/image" Target="../media/image144.png"/><Relationship Id="rId8" Type="http://schemas.openxmlformats.org/officeDocument/2006/relationships/customXml" Target="../ink/ink74.xml"/><Relationship Id="rId3" Type="http://schemas.openxmlformats.org/officeDocument/2006/relationships/image" Target="../media/image1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customXml" Target="../ink/ink94.xml"/><Relationship Id="rId18" Type="http://schemas.openxmlformats.org/officeDocument/2006/relationships/image" Target="../media/image154.png"/><Relationship Id="rId3" Type="http://schemas.openxmlformats.org/officeDocument/2006/relationships/customXml" Target="../ink/ink89.xml"/><Relationship Id="rId21" Type="http://schemas.openxmlformats.org/officeDocument/2006/relationships/customXml" Target="../ink/ink98.xml"/><Relationship Id="rId7" Type="http://schemas.openxmlformats.org/officeDocument/2006/relationships/customXml" Target="../ink/ink91.xml"/><Relationship Id="rId12" Type="http://schemas.openxmlformats.org/officeDocument/2006/relationships/image" Target="../media/image151.png"/><Relationship Id="rId17" Type="http://schemas.openxmlformats.org/officeDocument/2006/relationships/customXml" Target="../ink/ink96.xml"/><Relationship Id="rId2" Type="http://schemas.openxmlformats.org/officeDocument/2006/relationships/image" Target="../media/image126.png"/><Relationship Id="rId16" Type="http://schemas.openxmlformats.org/officeDocument/2006/relationships/image" Target="../media/image153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10" Type="http://schemas.openxmlformats.org/officeDocument/2006/relationships/image" Target="../media/image150.png"/><Relationship Id="rId19" Type="http://schemas.openxmlformats.org/officeDocument/2006/relationships/customXml" Target="../ink/ink97.xml"/><Relationship Id="rId4" Type="http://schemas.openxmlformats.org/officeDocument/2006/relationships/image" Target="../media/image147.png"/><Relationship Id="rId9" Type="http://schemas.openxmlformats.org/officeDocument/2006/relationships/customXml" Target="../ink/ink92.xml"/><Relationship Id="rId14" Type="http://schemas.openxmlformats.org/officeDocument/2006/relationships/image" Target="../media/image152.png"/><Relationship Id="rId22" Type="http://schemas.openxmlformats.org/officeDocument/2006/relationships/image" Target="../media/image1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163.png"/><Relationship Id="rId5" Type="http://schemas.openxmlformats.org/officeDocument/2006/relationships/image" Target="../media/image160.png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1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customXml" Target="../ink/ink108.xml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12" Type="http://schemas.openxmlformats.org/officeDocument/2006/relationships/image" Target="../media/image168.png"/><Relationship Id="rId2" Type="http://schemas.openxmlformats.org/officeDocument/2006/relationships/image" Target="../media/image157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customXml" Target="../ink/ink107.xml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10" Type="http://schemas.openxmlformats.org/officeDocument/2006/relationships/image" Target="../media/image167.png"/><Relationship Id="rId4" Type="http://schemas.openxmlformats.org/officeDocument/2006/relationships/image" Target="../media/image164.png"/><Relationship Id="rId9" Type="http://schemas.openxmlformats.org/officeDocument/2006/relationships/customXml" Target="../ink/ink106.xml"/><Relationship Id="rId14" Type="http://schemas.openxmlformats.org/officeDocument/2006/relationships/image" Target="../media/image1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77.png"/><Relationship Id="rId5" Type="http://schemas.openxmlformats.org/officeDocument/2006/relationships/image" Target="../media/image174.png"/><Relationship Id="rId10" Type="http://schemas.openxmlformats.org/officeDocument/2006/relationships/customXml" Target="../ink/ink113.xml"/><Relationship Id="rId4" Type="http://schemas.openxmlformats.org/officeDocument/2006/relationships/customXml" Target="../ink/ink110.xml"/><Relationship Id="rId9" Type="http://schemas.openxmlformats.org/officeDocument/2006/relationships/image" Target="../media/image17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119.xml"/><Relationship Id="rId3" Type="http://schemas.openxmlformats.org/officeDocument/2006/relationships/customXml" Target="../ink/ink114.xml"/><Relationship Id="rId7" Type="http://schemas.openxmlformats.org/officeDocument/2006/relationships/customXml" Target="../ink/ink116.xml"/><Relationship Id="rId12" Type="http://schemas.openxmlformats.org/officeDocument/2006/relationships/image" Target="../media/image16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customXml" Target="../ink/ink118.xml"/><Relationship Id="rId5" Type="http://schemas.openxmlformats.org/officeDocument/2006/relationships/customXml" Target="../ink/ink115.xml"/><Relationship Id="rId15" Type="http://schemas.openxmlformats.org/officeDocument/2006/relationships/image" Target="../media/image129.png"/><Relationship Id="rId10" Type="http://schemas.openxmlformats.org/officeDocument/2006/relationships/image" Target="../media/image167.png"/><Relationship Id="rId4" Type="http://schemas.openxmlformats.org/officeDocument/2006/relationships/image" Target="../media/image178.png"/><Relationship Id="rId9" Type="http://schemas.openxmlformats.org/officeDocument/2006/relationships/customXml" Target="../ink/ink117.xml"/><Relationship Id="rId14" Type="http://schemas.openxmlformats.org/officeDocument/2006/relationships/image" Target="../media/image18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customXml" Target="../ink/ink120.xml"/><Relationship Id="rId7" Type="http://schemas.openxmlformats.org/officeDocument/2006/relationships/customXml" Target="../ink/ink122.xml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customXml" Target="../ink/ink121.xml"/><Relationship Id="rId10" Type="http://schemas.openxmlformats.org/officeDocument/2006/relationships/image" Target="../media/image184.png"/><Relationship Id="rId4" Type="http://schemas.openxmlformats.org/officeDocument/2006/relationships/image" Target="../media/image173.png"/><Relationship Id="rId9" Type="http://schemas.openxmlformats.org/officeDocument/2006/relationships/customXml" Target="../ink/ink1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D946-D4F4-40D1-AFA5-D8C5502E9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0DF29-DB13-42F9-A576-166C9DE0D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ACFF886-9842-4D30-A98E-592C1BDC2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C5CE143-565B-4CE6-9520-7315C8E1C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5F7093-9018-4637-8A67-98498EF39ED7}"/>
              </a:ext>
            </a:extLst>
          </p:cNvPr>
          <p:cNvSpPr txBox="1">
            <a:spLocks/>
          </p:cNvSpPr>
          <p:nvPr/>
        </p:nvSpPr>
        <p:spPr>
          <a:xfrm>
            <a:off x="735791" y="3331444"/>
            <a:ext cx="6470692" cy="113581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0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4400" b="1">
                <a:solidFill>
                  <a:schemeClr val="tx1"/>
                </a:solidFill>
              </a:rPr>
            </a:br>
            <a:r>
              <a:rPr lang="en-US" altLang="zh-CN" sz="4400" b="1">
                <a:solidFill>
                  <a:schemeClr val="tx1"/>
                </a:solidFill>
              </a:rPr>
              <a:t>Reinforcement Learning</a:t>
            </a:r>
            <a:endParaRPr lang="en-US" sz="4400" b="1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39D4268-F8A7-4DA7-8BF6-93E564EFF7D0}"/>
              </a:ext>
            </a:extLst>
          </p:cNvPr>
          <p:cNvSpPr txBox="1">
            <a:spLocks/>
          </p:cNvSpPr>
          <p:nvPr/>
        </p:nvSpPr>
        <p:spPr>
          <a:xfrm>
            <a:off x="735791" y="4735798"/>
            <a:ext cx="6470693" cy="845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Xiaowu Hu (SR. SDE)</a:t>
            </a:r>
          </a:p>
          <a:p>
            <a:r>
              <a:rPr lang="en-US" sz="2000" dirty="0"/>
              <a:t>2022-04-09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DF89EF-B36C-49A1-B932-81CA918D7B5F}"/>
              </a:ext>
            </a:extLst>
          </p:cNvPr>
          <p:cNvGrpSpPr/>
          <p:nvPr/>
        </p:nvGrpSpPr>
        <p:grpSpPr>
          <a:xfrm>
            <a:off x="9887071" y="44892"/>
            <a:ext cx="2398364" cy="599166"/>
            <a:chOff x="9911951" y="20012"/>
            <a:chExt cx="2398364" cy="5991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E2974B-B843-4C90-8222-E2DA236B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1951" y="20012"/>
              <a:ext cx="2252580" cy="5886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8DAE72-E06E-4E30-9106-6412D730CBDF}"/>
                </a:ext>
              </a:extLst>
            </p:cNvPr>
            <p:cNvSpPr txBox="1"/>
            <p:nvPr/>
          </p:nvSpPr>
          <p:spPr>
            <a:xfrm>
              <a:off x="11557645" y="311401"/>
              <a:ext cx="752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E81123"/>
                  </a:solidFill>
                  <a:latin typeface="Arial Black" panose="020B0A04020102020204" pitchFamily="34" charset="0"/>
                </a:rPr>
                <a:t>FY22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E1D572-6AD8-4C48-80C3-786046EC37C5}"/>
              </a:ext>
            </a:extLst>
          </p:cNvPr>
          <p:cNvSpPr txBox="1"/>
          <p:nvPr/>
        </p:nvSpPr>
        <p:spPr>
          <a:xfrm>
            <a:off x="523193" y="3200193"/>
            <a:ext cx="289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[AI + Game – Class No. 4]</a:t>
            </a:r>
          </a:p>
        </p:txBody>
      </p:sp>
    </p:spTree>
    <p:extLst>
      <p:ext uri="{BB962C8B-B14F-4D97-AF65-F5344CB8AC3E}">
        <p14:creationId xmlns:p14="http://schemas.microsoft.com/office/powerpoint/2010/main" val="62983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D141-1D01-4928-95C0-54123D01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MC-1</a:t>
            </a:r>
            <a:r>
              <a:rPr lang="zh-CN" altLang="en-US"/>
              <a:t>算法实现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1B1BE-E429-4E24-ACAC-BEC288098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566" y="1825625"/>
                <a:ext cx="546474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/>
                  <a:t>对每个状态</a:t>
                </a:r>
                <a:r>
                  <a:rPr lang="en-US" altLang="zh-CN"/>
                  <a:t>G[s] = 0</a:t>
                </a:r>
              </a:p>
              <a:p>
                <a:r>
                  <a:rPr lang="zh-CN" altLang="en-US"/>
                  <a:t>以</a:t>
                </a:r>
                <a:r>
                  <a:rPr lang="en-US" altLang="zh-CN"/>
                  <a:t>s</a:t>
                </a:r>
                <a:r>
                  <a:rPr lang="zh-CN" altLang="en-US"/>
                  <a:t>为起始并重复</a:t>
                </a:r>
                <a:r>
                  <a:rPr lang="en-US" altLang="zh-CN"/>
                  <a:t>n</a:t>
                </a:r>
                <a:r>
                  <a:rPr lang="zh-CN" altLang="en-US"/>
                  <a:t>幕</a:t>
                </a:r>
                <a:endParaRPr lang="en-US" altLang="zh-CN"/>
              </a:p>
              <a:p>
                <a:pPr lvl="1"/>
                <a:r>
                  <a:rPr lang="en-US" altLang="zh-CN"/>
                  <a:t>G = 0, t=0</a:t>
                </a:r>
              </a:p>
              <a:p>
                <a:pPr lvl="1"/>
                <a:r>
                  <a:rPr lang="zh-CN" altLang="en-US"/>
                  <a:t>在一幕中</a:t>
                </a:r>
                <a:endParaRPr lang="en-US" altLang="zh-CN"/>
              </a:p>
              <a:p>
                <a:pPr lvl="2"/>
                <a:r>
                  <a:rPr lang="en-US" altLang="zh-CN"/>
                  <a:t>S</a:t>
                </a:r>
                <a:r>
                  <a:rPr lang="zh-CN" altLang="en-US"/>
                  <a:t>是否为终止状态？是：退出本幕</a:t>
                </a:r>
                <a:endParaRPr lang="en-US" altLang="zh-CN"/>
              </a:p>
              <a:p>
                <a:pPr lvl="2"/>
                <a:r>
                  <a:rPr lang="zh-CN" altLang="en-US"/>
                  <a:t>否：根据动作策略从环境中得到</a:t>
                </a:r>
                <a:r>
                  <a:rPr lang="en-US" altLang="zh-CN"/>
                  <a:t>S’, 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/>
              </a:p>
              <a:p>
                <a:pPr lvl="2"/>
                <a:r>
                  <a:rPr lang="en-US" altLang="zh-CN"/>
                  <a:t>t </a:t>
                </a:r>
                <a:r>
                  <a:rPr lang="en-US" altLang="zh-CN">
                    <a:sym typeface="Wingdings" panose="05000000000000000000" pitchFamily="2" charset="2"/>
                  </a:rPr>
                  <a:t></a:t>
                </a:r>
                <a:r>
                  <a:rPr lang="en-US" altLang="zh-CN"/>
                  <a:t> t + 1</a:t>
                </a:r>
              </a:p>
              <a:p>
                <a:pPr lvl="2"/>
                <a:r>
                  <a:rPr lang="en-US" altLang="zh-CN"/>
                  <a:t>S </a:t>
                </a:r>
                <a:r>
                  <a:rPr lang="en-US" altLang="zh-CN">
                    <a:sym typeface="Wingdings" panose="05000000000000000000" pitchFamily="2" charset="2"/>
                  </a:rPr>
                  <a:t></a:t>
                </a:r>
                <a:r>
                  <a:rPr lang="en-US" altLang="zh-CN"/>
                  <a:t> S’</a:t>
                </a:r>
              </a:p>
              <a:p>
                <a:pPr lvl="1"/>
                <a:r>
                  <a:rPr lang="en-US"/>
                  <a:t>G[s] += G</a:t>
                </a:r>
              </a:p>
              <a:p>
                <a:r>
                  <a:rPr lang="zh-CN" altLang="en-US"/>
                  <a:t>求平均</a:t>
                </a:r>
                <a:r>
                  <a:rPr lang="en-US"/>
                  <a:t>v(s) = G[s] /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1B1BE-E429-4E24-ACAC-BEC288098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566" y="1825625"/>
                <a:ext cx="546474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417986-4187-48FF-AAFD-46EFD6E7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79" y="681037"/>
            <a:ext cx="5320212" cy="54959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EA6703-650B-4D1F-9EFC-CBF14CC255AB}"/>
                  </a:ext>
                </a:extLst>
              </p14:cNvPr>
              <p14:cNvContentPartPr/>
              <p14:nvPr/>
            </p14:nvContentPartPr>
            <p14:xfrm>
              <a:off x="2138687" y="1223923"/>
              <a:ext cx="6029280" cy="82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EA6703-650B-4D1F-9EFC-CBF14CC255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9687" y="1214923"/>
                <a:ext cx="604692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6ADE1A-AC21-45D9-8548-E08E046D46EC}"/>
                  </a:ext>
                </a:extLst>
              </p14:cNvPr>
              <p14:cNvContentPartPr/>
              <p14:nvPr/>
            </p14:nvContentPartPr>
            <p14:xfrm>
              <a:off x="4868567" y="1669243"/>
              <a:ext cx="5580360" cy="799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6ADE1A-AC21-45D9-8548-E08E046D46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9566" y="1660243"/>
                <a:ext cx="5598001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8DEF09-67E7-44A4-966C-C820B8C2341C}"/>
                  </a:ext>
                </a:extLst>
              </p14:cNvPr>
              <p14:cNvContentPartPr/>
              <p14:nvPr/>
            </p14:nvContentPartPr>
            <p14:xfrm>
              <a:off x="3013127" y="2225443"/>
              <a:ext cx="5245920" cy="79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8DEF09-67E7-44A4-966C-C820B8C234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4127" y="2216443"/>
                <a:ext cx="526356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C1AAD91-1782-4370-A319-36FF59E9F22C}"/>
                  </a:ext>
                </a:extLst>
              </p14:cNvPr>
              <p14:cNvContentPartPr/>
              <p14:nvPr/>
            </p14:nvContentPartPr>
            <p14:xfrm>
              <a:off x="6559847" y="2928523"/>
              <a:ext cx="3206160" cy="208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C1AAD91-1782-4370-A319-36FF59E9F2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50847" y="2919523"/>
                <a:ext cx="3223800" cy="21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54E12A-FBD4-4396-9B27-479626A926E1}"/>
                  </a:ext>
                </a:extLst>
              </p14:cNvPr>
              <p14:cNvContentPartPr/>
              <p14:nvPr/>
            </p14:nvContentPartPr>
            <p14:xfrm>
              <a:off x="1134647" y="3114283"/>
              <a:ext cx="5408640" cy="1831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54E12A-FBD4-4396-9B27-479626A926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5647" y="3105283"/>
                <a:ext cx="5426280" cy="18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55A33E-89A5-4185-B4D0-5AE6D1424D54}"/>
                  </a:ext>
                </a:extLst>
              </p14:cNvPr>
              <p14:cNvContentPartPr/>
              <p14:nvPr/>
            </p14:nvContentPartPr>
            <p14:xfrm>
              <a:off x="2813327" y="5467963"/>
              <a:ext cx="6055920" cy="45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55A33E-89A5-4185-B4D0-5AE6D1424D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4327" y="5458963"/>
                <a:ext cx="60735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7C7980-4CA6-4FC4-BF80-DD9354D783EE}"/>
                  </a:ext>
                </a:extLst>
              </p14:cNvPr>
              <p14:cNvContentPartPr/>
              <p14:nvPr/>
            </p14:nvContentPartPr>
            <p14:xfrm>
              <a:off x="2891447" y="5130283"/>
              <a:ext cx="5391720" cy="321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7C7980-4CA6-4FC4-BF80-DD9354D783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82447" y="5121273"/>
                <a:ext cx="5409360" cy="3391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6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2A97-5A97-4111-8124-ECD47666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MC-1</a:t>
            </a:r>
            <a:r>
              <a:rPr lang="zh-CN" altLang="en-US"/>
              <a:t>算法结果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EBEC8-22DB-4B35-B0CC-D88A505E2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4786" y="1825625"/>
                <a:ext cx="4829013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/>
                  <a:t>=0.9</a:t>
                </a:r>
              </a:p>
              <a:p>
                <a:r>
                  <a:rPr lang="en-US" altLang="zh-CN"/>
                  <a:t>Episodes = 8000</a:t>
                </a:r>
              </a:p>
              <a:p>
                <a:r>
                  <a:rPr lang="en-US" altLang="zh-CN"/>
                  <a:t>Repeat=20 </a:t>
                </a:r>
                <a:r>
                  <a:rPr lang="zh-CN" altLang="en-US"/>
                  <a:t>求平均</a:t>
                </a:r>
                <a:endParaRPr lang="en-US" altLang="zh-CN"/>
              </a:p>
              <a:p>
                <a:r>
                  <a:rPr lang="zh-CN" altLang="en-US"/>
                  <a:t>每次运行的结果有细微差异</a:t>
                </a:r>
                <a:endParaRPr lang="en-US" altLang="zh-CN"/>
              </a:p>
              <a:p>
                <a:r>
                  <a:rPr lang="zh-CN" altLang="en-US"/>
                  <a:t>在此例中，状态值应该是沿对角线对称的</a:t>
                </a:r>
                <a:endParaRPr lang="en-US" altLang="zh-CN"/>
              </a:p>
              <a:p>
                <a:pPr lvl="1"/>
                <a:r>
                  <a:rPr lang="zh-CN" altLang="en-US"/>
                  <a:t>有限采样</a:t>
                </a:r>
                <a:endParaRPr lang="en-US" altLang="zh-CN"/>
              </a:p>
              <a:p>
                <a:pPr lvl="1"/>
                <a:r>
                  <a:rPr lang="zh-CN" altLang="en-US"/>
                  <a:t>不能保证状态值完全对称</a:t>
                </a:r>
                <a:endParaRPr lang="en-US" altLang="zh-CN"/>
              </a:p>
              <a:p>
                <a:pPr lvl="1"/>
                <a:r>
                  <a:rPr lang="zh-CN" altLang="en-US"/>
                  <a:t>不能保证每次采样的结果一致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EBEC8-22DB-4B35-B0CC-D88A505E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4786" y="1825625"/>
                <a:ext cx="4829013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A211B6-1D9F-4A83-9594-EB6EC9892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12926"/>
              </p:ext>
            </p:extLst>
          </p:nvPr>
        </p:nvGraphicFramePr>
        <p:xfrm>
          <a:off x="1107859" y="1711418"/>
          <a:ext cx="4559356" cy="45797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9839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  <a:p>
                      <a:pPr algn="ctr"/>
                      <a:r>
                        <a:rPr lang="en-US" altLang="zh-CN" sz="2800"/>
                        <a:t>-0.63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  <a:p>
                      <a:pPr algn="ctr"/>
                      <a:r>
                        <a:rPr lang="en-US" sz="2800"/>
                        <a:t>-0.7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  <a:p>
                      <a:pPr algn="ctr"/>
                      <a:r>
                        <a:rPr lang="en-US" sz="2800"/>
                        <a:t>-0.47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  <a:p>
                      <a:pPr algn="ctr"/>
                      <a:r>
                        <a:rPr lang="en-US" sz="2800"/>
                        <a:t>-0.7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  <a:p>
                      <a:pPr algn="ctr"/>
                      <a:r>
                        <a:rPr lang="en-US" sz="2400"/>
                        <a:t>-0.59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  <a:p>
                      <a:pPr algn="ctr"/>
                      <a:r>
                        <a:rPr lang="en-US" sz="2800"/>
                        <a:t>-0.61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  <a:p>
                      <a:pPr algn="ctr"/>
                      <a:r>
                        <a:rPr lang="en-US" sz="2800"/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  <a:p>
                      <a:pPr algn="ctr"/>
                      <a:r>
                        <a:rPr lang="en-US" sz="2800"/>
                        <a:t>-0.61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  <a:p>
                      <a:pPr algn="ctr"/>
                      <a:r>
                        <a:rPr lang="en-US" sz="2800"/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-0.46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  <a:p>
                      <a:pPr algn="ctr"/>
                      <a:r>
                        <a:rPr lang="en-US" sz="280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  <a:p>
                      <a:pPr algn="ctr"/>
                      <a:r>
                        <a:rPr lang="en-US" sz="2800"/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chemeClr val="accent6"/>
                          </a:solidFill>
                        </a:rPr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14C44-613C-46F9-AACA-8603392B4FEE}"/>
              </a:ext>
            </a:extLst>
          </p:cNvPr>
          <p:cNvCxnSpPr>
            <a:cxnSpLocks/>
          </p:cNvCxnSpPr>
          <p:nvPr/>
        </p:nvCxnSpPr>
        <p:spPr>
          <a:xfrm>
            <a:off x="746760" y="1333500"/>
            <a:ext cx="5288280" cy="52959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73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E6F6-45C1-43B7-B799-54097424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如何衡量算法的好坏？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A830-912A-48DE-A45D-8AC5E9CF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需要有</a:t>
            </a:r>
            <a:r>
              <a:rPr lang="en-US" altLang="zh-CN" dirty="0"/>
              <a:t>Ground Truth</a:t>
            </a:r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/>
              <a:t>选择一个有标准答案的问题</a:t>
            </a:r>
            <a:endParaRPr lang="en-US" altLang="zh-CN" dirty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/>
              <a:t>把算法应用在该问题上得到预测值</a:t>
            </a:r>
            <a:endParaRPr lang="en-US" altLang="zh-CN" dirty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/>
              <a:t>比较预测值与标准答案的误差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需要有评价指标衡量误差</a:t>
            </a:r>
            <a:endParaRPr lang="en-US" altLang="zh-CN" dirty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/>
              <a:t>均方差 </a:t>
            </a:r>
            <a:r>
              <a:rPr lang="en-US" altLang="zh-CN" dirty="0"/>
              <a:t>MSE</a:t>
            </a:r>
          </a:p>
          <a:p>
            <a:pPr marL="971550" lvl="1" indent="-514350">
              <a:buFont typeface="+mj-lt"/>
              <a:buAutoNum type="alphaLcParenR"/>
            </a:pPr>
            <a:endParaRPr lang="en-US" altLang="zh-CN" dirty="0"/>
          </a:p>
          <a:p>
            <a:pPr marL="971550" lvl="1" indent="-514350">
              <a:buFont typeface="+mj-lt"/>
              <a:buAutoNum type="alphaLcParenR"/>
            </a:pPr>
            <a:endParaRPr lang="en-US" altLang="zh-CN" dirty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/>
              <a:t>均方根误差 </a:t>
            </a:r>
            <a:r>
              <a:rPr lang="en-US" altLang="zh-CN" dirty="0"/>
              <a:t>RMSE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242BF-7867-4E05-8845-158CD495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73" y="4435212"/>
            <a:ext cx="1929831" cy="63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24714-57FD-4233-85B7-1C4546AA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73" y="5564840"/>
            <a:ext cx="1929831" cy="63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EE634-916D-4ED7-9A0E-0B2845931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587" y="4398841"/>
            <a:ext cx="6259414" cy="18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5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9DE9-27C6-4106-A8B7-F1BF8223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MC-1</a:t>
            </a:r>
            <a:r>
              <a:rPr lang="zh-CN" altLang="en-US"/>
              <a:t>算法的误差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E781-1BD8-48D6-91CE-68157C3BF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矩阵法结果（</a:t>
            </a:r>
            <a:r>
              <a:rPr lang="en-US" altLang="zh-CN"/>
              <a:t>Ground Truth</a:t>
            </a:r>
            <a:r>
              <a:rPr lang="zh-CN" altLang="en-US"/>
              <a:t>）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E3BC4-7855-496E-8D58-4C26ADA4F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2128294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[-0.57 -0.63 -1.     -0.42]</a:t>
            </a:r>
          </a:p>
          <a:p>
            <a:r>
              <a:rPr lang="en-US">
                <a:solidFill>
                  <a:schemeClr val="accent4"/>
                </a:solidFill>
              </a:rPr>
              <a:t> [-0.63 -0.53 -0.55  0.08]</a:t>
            </a:r>
          </a:p>
          <a:p>
            <a:r>
              <a:rPr lang="en-US">
                <a:solidFill>
                  <a:schemeClr val="accent4"/>
                </a:solidFill>
              </a:rPr>
              <a:t> [-1.      -0.55 -1.       1.22 ]</a:t>
            </a:r>
          </a:p>
          <a:p>
            <a:r>
              <a:rPr lang="en-US">
                <a:solidFill>
                  <a:schemeClr val="accent4"/>
                </a:solidFill>
              </a:rPr>
              <a:t> [-0.42  0.08  1.22   5.     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BBFCD-D55A-4A1A-ABC0-973A8FDF4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/>
              <a:t>MC-1</a:t>
            </a:r>
            <a:r>
              <a:rPr lang="zh-CN" altLang="en-US"/>
              <a:t>法结果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DE626-D094-4E0D-95BD-64B1A9077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944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[-0.63 -0.7     -1.      -0.46]</a:t>
            </a:r>
          </a:p>
          <a:p>
            <a:r>
              <a:rPr lang="en-US" dirty="0">
                <a:solidFill>
                  <a:schemeClr val="accent6"/>
                </a:solidFill>
              </a:rPr>
              <a:t>[-0.7    -0.59  -0.61  0.07]</a:t>
            </a:r>
          </a:p>
          <a:p>
            <a:r>
              <a:rPr lang="en-US" dirty="0">
                <a:solidFill>
                  <a:schemeClr val="accent6"/>
                </a:solidFill>
              </a:rPr>
              <a:t>[-1.       -0.61  -1.       1.33]</a:t>
            </a:r>
          </a:p>
          <a:p>
            <a:r>
              <a:rPr lang="en-US" dirty="0">
                <a:solidFill>
                  <a:schemeClr val="accent6"/>
                </a:solidFill>
              </a:rPr>
              <a:t>[-0.46   0.1       1.36  5.    ]</a:t>
            </a:r>
          </a:p>
          <a:p>
            <a:r>
              <a:rPr lang="zh-CN" altLang="en-US" dirty="0"/>
              <a:t>误差统计（</a:t>
            </a:r>
            <a:r>
              <a:rPr lang="en-US" altLang="zh-CN" dirty="0"/>
              <a:t>10</a:t>
            </a:r>
            <a:r>
              <a:rPr lang="zh-CN" altLang="en-US" dirty="0"/>
              <a:t>次试验）</a:t>
            </a:r>
            <a:endParaRPr lang="en-US" altLang="zh-CN" dirty="0"/>
          </a:p>
          <a:p>
            <a:pPr lvl="1"/>
            <a:r>
              <a:rPr lang="zh-CN" altLang="en-US" dirty="0"/>
              <a:t>误差的平均值：</a:t>
            </a:r>
            <a:r>
              <a:rPr lang="en-US" altLang="zh-CN" dirty="0"/>
              <a:t>0.066</a:t>
            </a:r>
          </a:p>
          <a:p>
            <a:pPr lvl="1"/>
            <a:r>
              <a:rPr lang="zh-CN" altLang="en-US" dirty="0"/>
              <a:t>误差的方差：</a:t>
            </a:r>
            <a:r>
              <a:rPr lang="en-US" altLang="zh-CN" dirty="0"/>
              <a:t>2.3e-5</a:t>
            </a:r>
          </a:p>
          <a:p>
            <a:pPr lvl="1"/>
            <a:r>
              <a:rPr lang="zh-CN" altLang="en-US" dirty="0"/>
              <a:t>平均值的误差：</a:t>
            </a:r>
            <a:r>
              <a:rPr lang="en-US" altLang="zh-CN" dirty="0"/>
              <a:t>0.064</a:t>
            </a:r>
          </a:p>
          <a:p>
            <a:pPr lvl="1"/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81717-414C-42A0-AE07-CDA155E6DE64}"/>
              </a:ext>
            </a:extLst>
          </p:cNvPr>
          <p:cNvSpPr txBox="1"/>
          <p:nvPr/>
        </p:nvSpPr>
        <p:spPr>
          <a:xfrm>
            <a:off x="3569927" y="4633369"/>
            <a:ext cx="26626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/>
              <a:t>参考：</a:t>
            </a:r>
            <a:endParaRPr lang="en-US" i="1"/>
          </a:p>
          <a:p>
            <a:r>
              <a:rPr lang="en-US" i="1"/>
              <a:t>[0.  0.  0.  0.]</a:t>
            </a:r>
          </a:p>
          <a:p>
            <a:r>
              <a:rPr lang="en-US" i="1"/>
              <a:t>[0.  0.  0.  0.]</a:t>
            </a:r>
          </a:p>
          <a:p>
            <a:r>
              <a:rPr lang="en-US" i="1"/>
              <a:t>[0.  0.  0.  0.]</a:t>
            </a:r>
          </a:p>
          <a:p>
            <a:r>
              <a:rPr lang="en-US" i="1"/>
              <a:t>[0.  0.  0.  0.]</a:t>
            </a:r>
          </a:p>
          <a:p>
            <a:r>
              <a:rPr lang="en-US" altLang="zh-CN" i="1"/>
              <a:t>RMSE=1.44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7672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3ECE3-2A26-4F5A-A1E9-D9AA02CE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MC-2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C21844-E747-42D4-B3A4-08E00A78B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重复利用中间计算状态的批量更新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941A-6A21-45BE-B497-39CC3DA4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MC-2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3329-F461-48E6-BDFB-5F394DD4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48037"/>
          </a:xfrm>
        </p:spPr>
        <p:txBody>
          <a:bodyPr>
            <a:normAutofit/>
          </a:bodyPr>
          <a:lstStyle/>
          <a:p>
            <a:r>
              <a:rPr lang="zh-CN" altLang="en-US"/>
              <a:t>从</a:t>
            </a:r>
            <a:r>
              <a:rPr lang="en-US" altLang="zh-CN"/>
              <a:t>MC-1</a:t>
            </a:r>
            <a:r>
              <a:rPr lang="zh-CN" altLang="en-US"/>
              <a:t>算法改进得到，平稳环境</a:t>
            </a:r>
            <a:endParaRPr lang="en-US" altLang="zh-CN"/>
          </a:p>
          <a:p>
            <a:r>
              <a:rPr lang="zh-CN" altLang="en-US"/>
              <a:t>首先获得完整的一幕序列 </a:t>
            </a:r>
            <a:r>
              <a:rPr lang="en-US" altLang="zh-CN"/>
              <a:t>S0,A0,R1,S1,A1,R2,……Sn-1,An-1,Rn</a:t>
            </a:r>
          </a:p>
          <a:p>
            <a:r>
              <a:rPr lang="zh-CN" altLang="en-US"/>
              <a:t>然后反向计算</a:t>
            </a:r>
            <a:r>
              <a:rPr lang="en-US" altLang="zh-CN"/>
              <a:t>G</a:t>
            </a:r>
            <a:r>
              <a:rPr lang="zh-CN" altLang="en-US"/>
              <a:t>，并在对应的状态上累积</a:t>
            </a:r>
            <a:r>
              <a:rPr lang="en-US" altLang="zh-CN"/>
              <a:t>G</a:t>
            </a:r>
            <a:r>
              <a:rPr lang="zh-CN" altLang="en-US"/>
              <a:t>值</a:t>
            </a:r>
            <a:r>
              <a:rPr lang="en-US" altLang="zh-CN"/>
              <a:t>Sum</a:t>
            </a:r>
            <a:r>
              <a:rPr lang="zh-CN" altLang="en-US"/>
              <a:t>及计数</a:t>
            </a:r>
            <a:r>
              <a:rPr lang="en-US" altLang="zh-CN"/>
              <a:t>Count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重复多次后，计算每个状态的</a:t>
            </a:r>
            <a:r>
              <a:rPr lang="en-US" altLang="zh-CN"/>
              <a:t>V(s) = Sum/Count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0CAB0-CDD5-4A4E-88E8-6067D5400219}"/>
              </a:ext>
            </a:extLst>
          </p:cNvPr>
          <p:cNvSpPr txBox="1"/>
          <p:nvPr/>
        </p:nvSpPr>
        <p:spPr>
          <a:xfrm>
            <a:off x="1569432" y="3121588"/>
            <a:ext cx="5322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/>
              <a:t>S0 · S4 · S5 · S9 · H10</a:t>
            </a:r>
            <a:endParaRPr lang="en-US" sz="44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9676F10-0D33-494A-90BC-15EB7F938D0A}"/>
              </a:ext>
            </a:extLst>
          </p:cNvPr>
          <p:cNvCxnSpPr>
            <a:cxnSpLocks/>
          </p:cNvCxnSpPr>
          <p:nvPr/>
        </p:nvCxnSpPr>
        <p:spPr>
          <a:xfrm>
            <a:off x="4592641" y="3883225"/>
            <a:ext cx="936978" cy="5664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3CAF66A-76FB-438A-9308-8D751A03C87E}"/>
              </a:ext>
            </a:extLst>
          </p:cNvPr>
          <p:cNvCxnSpPr>
            <a:cxnSpLocks/>
          </p:cNvCxnSpPr>
          <p:nvPr/>
        </p:nvCxnSpPr>
        <p:spPr>
          <a:xfrm>
            <a:off x="2583219" y="3890460"/>
            <a:ext cx="2946400" cy="1427174"/>
          </a:xfrm>
          <a:prstGeom prst="bentConnector3">
            <a:avLst>
              <a:gd name="adj1" fmla="val 204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A4B9289-5883-458B-9E3E-95C3C512C7D2}"/>
              </a:ext>
            </a:extLst>
          </p:cNvPr>
          <p:cNvCxnSpPr>
            <a:cxnSpLocks/>
          </p:cNvCxnSpPr>
          <p:nvPr/>
        </p:nvCxnSpPr>
        <p:spPr>
          <a:xfrm>
            <a:off x="3497619" y="3891029"/>
            <a:ext cx="2032000" cy="965035"/>
          </a:xfrm>
          <a:prstGeom prst="bentConnector3">
            <a:avLst>
              <a:gd name="adj1" fmla="val 316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368A16D-E5D4-4441-8C95-0572C6378914}"/>
              </a:ext>
            </a:extLst>
          </p:cNvPr>
          <p:cNvCxnSpPr>
            <a:cxnSpLocks/>
          </p:cNvCxnSpPr>
          <p:nvPr/>
        </p:nvCxnSpPr>
        <p:spPr>
          <a:xfrm>
            <a:off x="1696741" y="3887015"/>
            <a:ext cx="3848552" cy="1846289"/>
          </a:xfrm>
          <a:prstGeom prst="bentConnector3">
            <a:avLst>
              <a:gd name="adj1" fmla="val 139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Badge 1 with solid fill">
            <a:extLst>
              <a:ext uri="{FF2B5EF4-FFF2-40B4-BE49-F238E27FC236}">
                <a16:creationId xmlns:a16="http://schemas.microsoft.com/office/drawing/2014/main" id="{DA558808-D9A3-4C37-9F1A-9922F6DDC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229" y="3981594"/>
            <a:ext cx="577932" cy="577932"/>
          </a:xfrm>
          <a:prstGeom prst="rect">
            <a:avLst/>
          </a:prstGeom>
        </p:spPr>
      </p:pic>
      <p:pic>
        <p:nvPicPr>
          <p:cNvPr id="39" name="Graphic 38" descr="Badge with solid fill">
            <a:extLst>
              <a:ext uri="{FF2B5EF4-FFF2-40B4-BE49-F238E27FC236}">
                <a16:creationId xmlns:a16="http://schemas.microsoft.com/office/drawing/2014/main" id="{0C5214BE-584B-4FC3-9D73-4200B2594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2821" y="4160698"/>
            <a:ext cx="577932" cy="577932"/>
          </a:xfrm>
          <a:prstGeom prst="rect">
            <a:avLst/>
          </a:prstGeom>
        </p:spPr>
      </p:pic>
      <p:pic>
        <p:nvPicPr>
          <p:cNvPr id="41" name="Graphic 40" descr="Badge 3 with solid fill">
            <a:extLst>
              <a:ext uri="{FF2B5EF4-FFF2-40B4-BE49-F238E27FC236}">
                <a16:creationId xmlns:a16="http://schemas.microsoft.com/office/drawing/2014/main" id="{DB4A9D6B-9E58-490F-9538-A87ADD33B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0708" y="4297264"/>
            <a:ext cx="558800" cy="558800"/>
          </a:xfrm>
          <a:prstGeom prst="rect">
            <a:avLst/>
          </a:prstGeom>
        </p:spPr>
      </p:pic>
      <p:pic>
        <p:nvPicPr>
          <p:cNvPr id="43" name="Graphic 42" descr="Badge 4 with solid fill">
            <a:extLst>
              <a:ext uri="{FF2B5EF4-FFF2-40B4-BE49-F238E27FC236}">
                <a16:creationId xmlns:a16="http://schemas.microsoft.com/office/drawing/2014/main" id="{2FC08EEB-3E8B-430F-B9EE-4B7DC259A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1198" y="4604047"/>
            <a:ext cx="676545" cy="676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3B9BC-DEB1-47CE-8D27-F2057F5E3E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5604" y="4332602"/>
            <a:ext cx="6115904" cy="15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5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7E79-1F4D-4CFB-A5CF-46D0D90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MC-2</a:t>
            </a:r>
            <a:r>
              <a:rPr lang="zh-CN" altLang="en-US"/>
              <a:t>算法实现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7EE766-4421-4468-85F9-F7E339FD6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1078" y="1825625"/>
                <a:ext cx="5214922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V = [0,0] * </a:t>
                </a:r>
                <a:r>
                  <a:rPr lang="en-US" altLang="zh-CN" err="1"/>
                  <a:t>num_states</a:t>
                </a:r>
                <a:endParaRPr lang="en-US" altLang="zh-CN"/>
              </a:p>
              <a:p>
                <a:r>
                  <a:rPr lang="zh-CN" altLang="en-US"/>
                  <a:t>从起始状态</a:t>
                </a:r>
                <a:r>
                  <a:rPr lang="en-US" altLang="zh-CN"/>
                  <a:t>S</a:t>
                </a:r>
                <a:r>
                  <a:rPr lang="zh-CN" altLang="en-US"/>
                  <a:t>重复</a:t>
                </a:r>
                <a:r>
                  <a:rPr lang="en-US" altLang="zh-CN"/>
                  <a:t>n</a:t>
                </a:r>
                <a:r>
                  <a:rPr lang="zh-CN" altLang="en-US"/>
                  <a:t>幕</a:t>
                </a:r>
                <a:endParaRPr lang="en-US" altLang="zh-CN"/>
              </a:p>
              <a:p>
                <a:pPr lvl="1"/>
                <a:r>
                  <a:rPr lang="zh-CN" altLang="en-US"/>
                  <a:t>序列历史</a:t>
                </a:r>
                <a:r>
                  <a:rPr lang="en-US" altLang="zh-CN"/>
                  <a:t>T</a:t>
                </a:r>
                <a:r>
                  <a:rPr lang="zh-CN" altLang="en-US"/>
                  <a:t>清空</a:t>
                </a:r>
                <a:endParaRPr lang="en-US" altLang="zh-CN"/>
              </a:p>
              <a:p>
                <a:pPr lvl="1"/>
                <a:r>
                  <a:rPr lang="zh-CN" altLang="en-US"/>
                  <a:t>得到完整的一幕序列，记录</a:t>
                </a:r>
                <a:r>
                  <a:rPr lang="en-US" altLang="zh-CN"/>
                  <a:t>(S,R)</a:t>
                </a:r>
              </a:p>
              <a:p>
                <a:pPr lvl="1"/>
                <a:r>
                  <a:rPr lang="zh-CN" altLang="en-US"/>
                  <a:t>从后向前遍历</a:t>
                </a:r>
                <a:r>
                  <a:rPr lang="en-US" altLang="zh-CN"/>
                  <a:t>T</a:t>
                </a:r>
              </a:p>
              <a:p>
                <a:pPr lvl="2"/>
                <a:r>
                  <a:rPr lang="zh-CN" altLang="en-US"/>
                  <a:t>得到 </a:t>
                </a:r>
                <a:r>
                  <a:rPr lang="en-US" altLang="zh-CN"/>
                  <a:t>S, 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/>
              </a:p>
              <a:p>
                <a:pPr lvl="2"/>
                <a:r>
                  <a:rPr lang="en-US" altLang="zh-CN"/>
                  <a:t>V[S, Value] += G</a:t>
                </a:r>
              </a:p>
              <a:p>
                <a:pPr lvl="2"/>
                <a:r>
                  <a:rPr lang="en-US" altLang="zh-CN"/>
                  <a:t>V[S, Count] += 1</a:t>
                </a:r>
                <a:endParaRPr lang="en-US"/>
              </a:p>
              <a:p>
                <a:r>
                  <a:rPr lang="en-US"/>
                  <a:t>v = V[:,0] / V[:,1]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7EE766-4421-4468-85F9-F7E339FD6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078" y="1825625"/>
                <a:ext cx="521492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29EE9FE-633F-41B9-814E-F8E2E2D1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69" y="526002"/>
            <a:ext cx="5943463" cy="5805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C47E6B-A8F9-445C-B91A-5E0DC78FDCA5}"/>
                  </a:ext>
                </a:extLst>
              </p14:cNvPr>
              <p14:cNvContentPartPr/>
              <p14:nvPr/>
            </p14:nvContentPartPr>
            <p14:xfrm>
              <a:off x="4650767" y="887323"/>
              <a:ext cx="1670400" cy="112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C47E6B-A8F9-445C-B91A-5E0DC78FD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767" y="878323"/>
                <a:ext cx="168804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1C5456-5D03-423E-8819-A0D217F654A1}"/>
                  </a:ext>
                </a:extLst>
              </p14:cNvPr>
              <p14:cNvContentPartPr/>
              <p14:nvPr/>
            </p14:nvContentPartPr>
            <p14:xfrm>
              <a:off x="4398767" y="1072723"/>
              <a:ext cx="1975320" cy="137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1C5456-5D03-423E-8819-A0D217F654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9767" y="1063723"/>
                <a:ext cx="199296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DC0591-28F6-4B12-82F0-82B368F3CFF5}"/>
                  </a:ext>
                </a:extLst>
              </p14:cNvPr>
              <p14:cNvContentPartPr/>
              <p14:nvPr/>
            </p14:nvContentPartPr>
            <p14:xfrm>
              <a:off x="3865247" y="1304563"/>
              <a:ext cx="2801880" cy="1688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DC0591-28F6-4B12-82F0-82B368F3CF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247" y="1295563"/>
                <a:ext cx="2819520" cy="17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38719A-CAF9-4FEA-834B-C2CF19B3A057}"/>
                  </a:ext>
                </a:extLst>
              </p14:cNvPr>
              <p14:cNvContentPartPr/>
              <p14:nvPr/>
            </p14:nvContentPartPr>
            <p14:xfrm>
              <a:off x="5369687" y="1864363"/>
              <a:ext cx="1279800" cy="132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38719A-CAF9-4FEA-834B-C2CF19B3A0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0687" y="1855361"/>
                <a:ext cx="1297440" cy="1342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9AF822-ABDA-46DC-9C1B-1A0F39087700}"/>
                  </a:ext>
                </a:extLst>
              </p14:cNvPr>
              <p14:cNvContentPartPr/>
              <p14:nvPr/>
            </p14:nvContentPartPr>
            <p14:xfrm>
              <a:off x="3798287" y="3843643"/>
              <a:ext cx="2869200" cy="66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9AF822-ABDA-46DC-9C1B-1A0F390877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89287" y="3834643"/>
                <a:ext cx="288684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467820-5818-4D44-94F4-1DDEC8331323}"/>
                  </a:ext>
                </a:extLst>
              </p14:cNvPr>
              <p14:cNvContentPartPr/>
              <p14:nvPr/>
            </p14:nvContentPartPr>
            <p14:xfrm>
              <a:off x="3387527" y="4136323"/>
              <a:ext cx="3351240" cy="56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467820-5818-4D44-94F4-1DDEC83313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78527" y="4127323"/>
                <a:ext cx="336888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6EC82C-2AB8-46D8-A443-43B41A9F15B0}"/>
                  </a:ext>
                </a:extLst>
              </p14:cNvPr>
              <p14:cNvContentPartPr/>
              <p14:nvPr/>
            </p14:nvContentPartPr>
            <p14:xfrm>
              <a:off x="3899447" y="4482643"/>
              <a:ext cx="3034440" cy="418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6EC82C-2AB8-46D8-A443-43B41A9F15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0447" y="4473643"/>
                <a:ext cx="30520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9B8F3F-7BB7-42A5-B57B-6D352D579626}"/>
                  </a:ext>
                </a:extLst>
              </p14:cNvPr>
              <p14:cNvContentPartPr/>
              <p14:nvPr/>
            </p14:nvContentPartPr>
            <p14:xfrm>
              <a:off x="3899447" y="4961443"/>
              <a:ext cx="3060720" cy="314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9B8F3F-7BB7-42A5-B57B-6D352D5796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90447" y="4952443"/>
                <a:ext cx="30783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83BF05-C689-41D2-90F6-6BDD6FD91BDA}"/>
                  </a:ext>
                </a:extLst>
              </p14:cNvPr>
              <p14:cNvContentPartPr/>
              <p14:nvPr/>
            </p14:nvContentPartPr>
            <p14:xfrm>
              <a:off x="3566447" y="5619163"/>
              <a:ext cx="2781720" cy="124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83BF05-C689-41D2-90F6-6BDD6FD91B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7447" y="5610189"/>
                <a:ext cx="2799360" cy="1425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46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8A7D-D08E-47FE-BBB8-A593E9B4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MC-2</a:t>
            </a:r>
            <a:r>
              <a:rPr lang="zh-CN" altLang="en-US"/>
              <a:t>算法结果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4698-FA2A-465C-AABA-EC4727860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不需要以每个状态为起始状态做遍历，速度快</a:t>
            </a:r>
            <a:endParaRPr lang="en-US" altLang="zh-CN"/>
          </a:p>
          <a:p>
            <a:r>
              <a:rPr lang="zh-CN" altLang="en-US"/>
              <a:t>方差较小，偏差较小</a:t>
            </a:r>
            <a:endParaRPr lang="en-US" altLang="zh-CN"/>
          </a:p>
          <a:p>
            <a:r>
              <a:rPr lang="zh-CN" altLang="en-US"/>
              <a:t>二阶收敛到理论值</a:t>
            </a:r>
            <a:endParaRPr lang="en-US" altLang="zh-CN"/>
          </a:p>
          <a:p>
            <a:r>
              <a:rPr lang="zh-CN" altLang="en-US"/>
              <a:t>适合于平稳环境</a:t>
            </a:r>
            <a:endParaRPr lang="en-US" altLang="zh-C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FC0BC-9E70-4527-8274-B72EF73E48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10</a:t>
            </a:r>
            <a:r>
              <a:rPr lang="zh-CN" altLang="en-US" dirty="0"/>
              <a:t>次的误差统计</a:t>
            </a:r>
            <a:endParaRPr lang="en-US" altLang="zh-CN" dirty="0"/>
          </a:p>
          <a:p>
            <a:pPr lvl="1"/>
            <a:r>
              <a:rPr lang="zh-CN" altLang="en-US" dirty="0"/>
              <a:t>误差的平均值：</a:t>
            </a:r>
            <a:r>
              <a:rPr lang="en-US" altLang="zh-CN" dirty="0"/>
              <a:t>0.071</a:t>
            </a:r>
          </a:p>
          <a:p>
            <a:pPr lvl="1"/>
            <a:r>
              <a:rPr lang="zh-CN" altLang="en-US" dirty="0"/>
              <a:t>误差的方差：</a:t>
            </a:r>
            <a:r>
              <a:rPr lang="en-US" altLang="zh-CN" dirty="0"/>
              <a:t>6e-4</a:t>
            </a:r>
          </a:p>
          <a:p>
            <a:pPr lvl="1"/>
            <a:r>
              <a:rPr lang="zh-CN" altLang="en-US" dirty="0"/>
              <a:t>平均值的误差：</a:t>
            </a:r>
            <a:r>
              <a:rPr lang="en-US" altLang="zh-CN" dirty="0"/>
              <a:t>0.023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8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3ECE3-2A26-4F5A-A1E9-D9AA02CE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MC-3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C21844-E747-42D4-B3A4-08E00A78B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单样本更新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DE9010-B937-4225-BA6E-EDBBD8B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计算平均数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D1F79-37AE-4842-B691-48B526544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4322857" cy="4351338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算法</a:t>
            </a:r>
            <a:r>
              <a:rPr lang="en-US" altLang="zh-CN"/>
              <a:t>A</a:t>
            </a:r>
          </a:p>
          <a:p>
            <a:pPr lvl="1"/>
            <a:r>
              <a:rPr lang="en-US"/>
              <a:t>Input a</a:t>
            </a:r>
          </a:p>
          <a:p>
            <a:pPr lvl="1"/>
            <a:r>
              <a:rPr lang="en-US"/>
              <a:t>Input b</a:t>
            </a:r>
          </a:p>
          <a:p>
            <a:pPr lvl="1"/>
            <a:r>
              <a:rPr lang="en-US"/>
              <a:t>Input c</a:t>
            </a:r>
          </a:p>
          <a:p>
            <a:pPr lvl="1"/>
            <a:r>
              <a:rPr lang="en-US"/>
              <a:t>Input d</a:t>
            </a:r>
          </a:p>
          <a:p>
            <a:pPr lvl="1"/>
            <a:r>
              <a:rPr lang="en-US"/>
              <a:t>……</a:t>
            </a:r>
          </a:p>
          <a:p>
            <a:pPr lvl="1"/>
            <a:r>
              <a:rPr lang="zh-CN" altLang="en-US"/>
              <a:t>结束</a:t>
            </a:r>
            <a:endParaRPr lang="en-US" altLang="zh-CN"/>
          </a:p>
          <a:p>
            <a:pPr lvl="1"/>
            <a:r>
              <a:rPr lang="zh-CN" altLang="en-US"/>
              <a:t>计算平均值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</a:t>
            </a:r>
            <a:r>
              <a:rPr lang="zh-CN" altLang="en-US"/>
              <a:t> </a:t>
            </a:r>
            <a:r>
              <a:rPr lang="en-US" altLang="zh-CN"/>
              <a:t>avg = (a + b + c+…) / 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783F5-AD48-47C9-91DF-F53FABC44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3783" y="1825625"/>
            <a:ext cx="6095999" cy="4351338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算法</a:t>
            </a:r>
            <a:r>
              <a:rPr lang="en-US" altLang="zh-CN"/>
              <a:t>B</a:t>
            </a:r>
          </a:p>
          <a:p>
            <a:pPr lvl="1"/>
            <a:r>
              <a:rPr lang="en-US"/>
              <a:t>Input a</a:t>
            </a:r>
          </a:p>
          <a:p>
            <a:pPr lvl="1"/>
            <a:r>
              <a:rPr lang="en-US"/>
              <a:t>Input b</a:t>
            </a:r>
          </a:p>
          <a:p>
            <a:pPr lvl="1"/>
            <a:r>
              <a:rPr lang="zh-CN" altLang="en-US"/>
              <a:t>计算 </a:t>
            </a:r>
            <a:r>
              <a:rPr lang="en-US" altLang="zh-CN"/>
              <a:t>avg = (a + b)/2</a:t>
            </a:r>
          </a:p>
          <a:p>
            <a:pPr lvl="1"/>
            <a:r>
              <a:rPr lang="en-US"/>
              <a:t>Input c</a:t>
            </a:r>
          </a:p>
          <a:p>
            <a:pPr lvl="1"/>
            <a:r>
              <a:rPr lang="zh-CN" altLang="en-US"/>
              <a:t>计算 </a:t>
            </a:r>
            <a:r>
              <a:rPr lang="en-US" altLang="zh-CN"/>
              <a:t>avg = (avg * 2 + c)/3</a:t>
            </a:r>
          </a:p>
          <a:p>
            <a:pPr lvl="1"/>
            <a:r>
              <a:rPr lang="en-US"/>
              <a:t>Input d</a:t>
            </a:r>
          </a:p>
          <a:p>
            <a:pPr lvl="1"/>
            <a:r>
              <a:rPr lang="zh-CN" altLang="en-US"/>
              <a:t>计算 </a:t>
            </a:r>
            <a:r>
              <a:rPr lang="en-US" altLang="zh-CN"/>
              <a:t>avg = (avg * 3 + d)/4</a:t>
            </a:r>
          </a:p>
          <a:p>
            <a:pPr lvl="1"/>
            <a:r>
              <a:rPr lang="en-US" altLang="zh-CN"/>
              <a:t>……</a:t>
            </a:r>
          </a:p>
          <a:p>
            <a:pPr lvl="1"/>
            <a:r>
              <a:rPr lang="en-US" altLang="zh-CN"/>
              <a:t>Input x</a:t>
            </a:r>
          </a:p>
          <a:p>
            <a:pPr lvl="1"/>
            <a:r>
              <a:rPr lang="zh-CN" altLang="en-US"/>
              <a:t>计算</a:t>
            </a:r>
            <a:r>
              <a:rPr lang="en-US" altLang="zh-CN"/>
              <a:t>avg = [avg * (n-1) + x]/n</a:t>
            </a:r>
          </a:p>
          <a:p>
            <a:pPr marL="457200" lvl="1" indent="0">
              <a:buNone/>
            </a:pPr>
            <a:r>
              <a:rPr lang="en-US"/>
              <a:t>	 	=avg + (x - avg)/n</a:t>
            </a:r>
          </a:p>
          <a:p>
            <a:pPr lvl="1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69A16BB-8CBF-458D-89D4-DDEA7D8071E0}"/>
              </a:ext>
            </a:extLst>
          </p:cNvPr>
          <p:cNvSpPr/>
          <p:nvPr/>
        </p:nvSpPr>
        <p:spPr>
          <a:xfrm>
            <a:off x="9861509" y="1187313"/>
            <a:ext cx="1210491" cy="638312"/>
          </a:xfrm>
          <a:prstGeom prst="borderCallout1">
            <a:avLst>
              <a:gd name="adj1" fmla="val 84219"/>
              <a:gd name="adj2" fmla="val -24917"/>
              <a:gd name="adj3" fmla="val 301799"/>
              <a:gd name="adj4" fmla="val -195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只占用</a:t>
            </a:r>
            <a:r>
              <a:rPr lang="en-US" altLang="zh-CN"/>
              <a:t>1</a:t>
            </a:r>
            <a:r>
              <a:rPr lang="zh-CN" altLang="en-US"/>
              <a:t>个存储空间</a:t>
            </a:r>
            <a:endParaRPr lang="en-US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8EECE6B6-C6DC-485B-8BAC-3EA1BC475BEC}"/>
              </a:ext>
            </a:extLst>
          </p:cNvPr>
          <p:cNvSpPr/>
          <p:nvPr/>
        </p:nvSpPr>
        <p:spPr>
          <a:xfrm>
            <a:off x="3739488" y="1971589"/>
            <a:ext cx="1497016" cy="1303873"/>
          </a:xfrm>
          <a:prstGeom prst="borderCallout2">
            <a:avLst>
              <a:gd name="adj1" fmla="val 18750"/>
              <a:gd name="adj2" fmla="val -8333"/>
              <a:gd name="adj3" fmla="val 31001"/>
              <a:gd name="adj4" fmla="val -60463"/>
              <a:gd name="adj5" fmla="val 125317"/>
              <a:gd name="adj6" fmla="val -5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占用</a:t>
            </a:r>
            <a:r>
              <a:rPr lang="en-US" altLang="zh-CN"/>
              <a:t>N</a:t>
            </a:r>
            <a:r>
              <a:rPr lang="zh-CN" altLang="en-US"/>
              <a:t>个存储空间</a:t>
            </a:r>
            <a:endParaRPr lang="en-US" altLang="zh-CN"/>
          </a:p>
          <a:p>
            <a:pPr algn="ctr"/>
            <a:r>
              <a:rPr lang="zh-CN" altLang="en-US"/>
              <a:t>相当于</a:t>
            </a:r>
            <a:r>
              <a:rPr lang="en-US" altLang="zh-CN"/>
              <a:t>MC-2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1244B-44FD-4C17-824A-E4D4F76B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23" y="5857807"/>
            <a:ext cx="6947776" cy="638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4673BA-6C88-4940-97E2-314972F6797A}"/>
                  </a:ext>
                </a:extLst>
              </p14:cNvPr>
              <p14:cNvContentPartPr/>
              <p14:nvPr/>
            </p14:nvContentPartPr>
            <p14:xfrm>
              <a:off x="8911727" y="5916883"/>
              <a:ext cx="855000" cy="537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4673BA-6C88-4940-97E2-314972F679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2723" y="5907883"/>
                <a:ext cx="872647" cy="55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913C9-71E6-4B32-9C2A-BA99411A7C28}"/>
              </a:ext>
            </a:extLst>
          </p:cNvPr>
          <p:cNvGrpSpPr/>
          <p:nvPr/>
        </p:nvGrpSpPr>
        <p:grpSpPr>
          <a:xfrm>
            <a:off x="8531207" y="4518643"/>
            <a:ext cx="915840" cy="1412280"/>
            <a:chOff x="8531207" y="4518643"/>
            <a:chExt cx="915840" cy="14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5C883F-36B0-4CD9-B2DD-CFDFBADEB823}"/>
                    </a:ext>
                  </a:extLst>
                </p14:cNvPr>
                <p14:cNvContentPartPr/>
                <p14:nvPr/>
              </p14:nvContentPartPr>
              <p14:xfrm>
                <a:off x="9003167" y="5097883"/>
                <a:ext cx="292320" cy="83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5C883F-36B0-4CD9-B2DD-CFDFBADEB8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94167" y="5088879"/>
                  <a:ext cx="309960" cy="850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812099-9BA1-41CA-B251-0AB896849ACF}"/>
                    </a:ext>
                  </a:extLst>
                </p14:cNvPr>
                <p14:cNvContentPartPr/>
                <p14:nvPr/>
              </p14:nvContentPartPr>
              <p14:xfrm>
                <a:off x="8531207" y="4524403"/>
                <a:ext cx="226080" cy="532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812099-9BA1-41CA-B251-0AB896849A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22193" y="4515403"/>
                  <a:ext cx="243748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4ADDE6-AA2F-47CE-AE1B-EFB7F8F7DDDD}"/>
                    </a:ext>
                  </a:extLst>
                </p14:cNvPr>
                <p14:cNvContentPartPr/>
                <p14:nvPr/>
              </p14:nvContentPartPr>
              <p14:xfrm>
                <a:off x="8912087" y="4633843"/>
                <a:ext cx="65160" cy="321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4ADDE6-AA2F-47CE-AE1B-EFB7F8F7DD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03087" y="4624843"/>
                  <a:ext cx="82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5BEC1A-AB77-44E9-8130-9BCAF4BE152A}"/>
                    </a:ext>
                  </a:extLst>
                </p14:cNvPr>
                <p14:cNvContentPartPr/>
                <p14:nvPr/>
              </p14:nvContentPartPr>
              <p14:xfrm>
                <a:off x="9027287" y="4691443"/>
                <a:ext cx="195840" cy="22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5BEC1A-AB77-44E9-8130-9BCAF4BE15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18287" y="4682443"/>
                  <a:ext cx="213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C6BF57-98E3-478F-9D8F-A4DDE8D40F10}"/>
                    </a:ext>
                  </a:extLst>
                </p14:cNvPr>
                <p14:cNvContentPartPr/>
                <p14:nvPr/>
              </p14:nvContentPartPr>
              <p14:xfrm>
                <a:off x="9081647" y="4518643"/>
                <a:ext cx="365400" cy="533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C6BF57-98E3-478F-9D8F-A4DDE8D40F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72647" y="4509643"/>
                  <a:ext cx="383040" cy="55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DDEFBE-8081-452C-9822-3ED3B4788A73}"/>
              </a:ext>
            </a:extLst>
          </p:cNvPr>
          <p:cNvGrpSpPr/>
          <p:nvPr/>
        </p:nvGrpSpPr>
        <p:grpSpPr>
          <a:xfrm>
            <a:off x="9808487" y="3976843"/>
            <a:ext cx="523080" cy="2531880"/>
            <a:chOff x="9808487" y="3976843"/>
            <a:chExt cx="523080" cy="253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3AC3EB-8036-4F53-B32C-C0A42040FE9A}"/>
                    </a:ext>
                  </a:extLst>
                </p14:cNvPr>
                <p14:cNvContentPartPr/>
                <p14:nvPr/>
              </p14:nvContentPartPr>
              <p14:xfrm>
                <a:off x="9808487" y="5717083"/>
                <a:ext cx="392040" cy="791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3AC3EB-8036-4F53-B32C-C0A42040FE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99495" y="5708079"/>
                  <a:ext cx="409664" cy="809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9CAD9E-9E15-4D38-9A8E-1BF9CF120FC7}"/>
                    </a:ext>
                  </a:extLst>
                </p14:cNvPr>
                <p14:cNvContentPartPr/>
                <p14:nvPr/>
              </p14:nvContentPartPr>
              <p14:xfrm>
                <a:off x="10012967" y="4628803"/>
                <a:ext cx="113760" cy="111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9CAD9E-9E15-4D38-9A8E-1BF9CF120F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03967" y="4619803"/>
                  <a:ext cx="131400" cy="11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658934-2632-4628-8658-6295227A9E4A}"/>
                    </a:ext>
                  </a:extLst>
                </p14:cNvPr>
                <p14:cNvContentPartPr/>
                <p14:nvPr/>
              </p14:nvContentPartPr>
              <p14:xfrm>
                <a:off x="9841607" y="3976843"/>
                <a:ext cx="489960" cy="384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658934-2632-4628-8658-6295227A9E4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32600" y="3967843"/>
                  <a:ext cx="507613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8CF72C-6B83-43B7-88CC-68AD36C53D7B}"/>
              </a:ext>
            </a:extLst>
          </p:cNvPr>
          <p:cNvGrpSpPr/>
          <p:nvPr/>
        </p:nvGrpSpPr>
        <p:grpSpPr>
          <a:xfrm>
            <a:off x="10225367" y="4339723"/>
            <a:ext cx="934200" cy="2063520"/>
            <a:chOff x="10225367" y="4339723"/>
            <a:chExt cx="934200" cy="20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BF34DB-83BB-400E-AE4D-42F7ECD17BA8}"/>
                    </a:ext>
                  </a:extLst>
                </p14:cNvPr>
                <p14:cNvContentPartPr/>
                <p14:nvPr/>
              </p14:nvContentPartPr>
              <p14:xfrm>
                <a:off x="10225367" y="5902843"/>
                <a:ext cx="474120" cy="500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BF34DB-83BB-400E-AE4D-42F7ECD17B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216367" y="5893837"/>
                  <a:ext cx="491760" cy="518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977B5E1-A2F8-44AF-82A0-5C5DEE2B639E}"/>
                    </a:ext>
                  </a:extLst>
                </p14:cNvPr>
                <p14:cNvContentPartPr/>
                <p14:nvPr/>
              </p14:nvContentPartPr>
              <p14:xfrm>
                <a:off x="10502207" y="4940563"/>
                <a:ext cx="354240" cy="972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977B5E1-A2F8-44AF-82A0-5C5DEE2B63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93207" y="4931563"/>
                  <a:ext cx="371880" cy="9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8976DCF-6D3A-4BF4-A1F0-B0C5CF3D1640}"/>
                    </a:ext>
                  </a:extLst>
                </p14:cNvPr>
                <p14:cNvContentPartPr/>
                <p14:nvPr/>
              </p14:nvContentPartPr>
              <p14:xfrm>
                <a:off x="10713167" y="4339723"/>
                <a:ext cx="252000" cy="39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8976DCF-6D3A-4BF4-A1F0-B0C5CF3D16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04167" y="4330715"/>
                  <a:ext cx="269640" cy="41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342118-1809-44F9-8DF0-9E8F92974E83}"/>
                    </a:ext>
                  </a:extLst>
                </p14:cNvPr>
                <p14:cNvContentPartPr/>
                <p14:nvPr/>
              </p14:nvContentPartPr>
              <p14:xfrm>
                <a:off x="10857167" y="4562923"/>
                <a:ext cx="8964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342118-1809-44F9-8DF0-9E8F92974E8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48167" y="4553923"/>
                  <a:ext cx="107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ED8151-E009-4634-90FE-502FB63A0E26}"/>
                    </a:ext>
                  </a:extLst>
                </p14:cNvPr>
                <p14:cNvContentPartPr/>
                <p14:nvPr/>
              </p14:nvContentPartPr>
              <p14:xfrm>
                <a:off x="11077847" y="4562923"/>
                <a:ext cx="70200" cy="169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ED8151-E009-4634-90FE-502FB63A0E2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068847" y="4553923"/>
                  <a:ext cx="87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2BA4C2-E0C3-46FA-8B7E-456F59BC1852}"/>
                    </a:ext>
                  </a:extLst>
                </p14:cNvPr>
                <p14:cNvContentPartPr/>
                <p14:nvPr/>
              </p14:nvContentPartPr>
              <p14:xfrm>
                <a:off x="11006927" y="4625203"/>
                <a:ext cx="15264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2BA4C2-E0C3-46FA-8B7E-456F59BC18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97927" y="4616203"/>
                  <a:ext cx="17028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03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0C472-695F-469D-95CE-E102011F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1501"/>
            <a:ext cx="10515600" cy="2511835"/>
          </a:xfrm>
        </p:spPr>
        <p:txBody>
          <a:bodyPr/>
          <a:lstStyle/>
          <a:p>
            <a:pPr algn="ctr"/>
            <a:r>
              <a:rPr lang="zh-CN" altLang="en-US"/>
              <a:t>蒙特卡洛 与 时序差分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F57C99-DFA0-4835-AEC5-298A901C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50754"/>
            <a:ext cx="10514012" cy="1140644"/>
          </a:xfrm>
        </p:spPr>
        <p:txBody>
          <a:bodyPr/>
          <a:lstStyle/>
          <a:p>
            <a:pPr algn="ctr"/>
            <a:r>
              <a:rPr lang="zh-CN" altLang="en-US"/>
              <a:t>无模型的强化学习算法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7FF69-22FC-44AC-BC11-CBEAB34A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MC-3</a:t>
            </a:r>
            <a:r>
              <a:rPr lang="zh-CN" altLang="en-US"/>
              <a:t>算法公式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47E57-8746-47FD-98E5-287D6CBE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3103982" cy="4351338"/>
          </a:xfrm>
        </p:spPr>
        <p:txBody>
          <a:bodyPr/>
          <a:lstStyle/>
          <a:p>
            <a:r>
              <a:rPr lang="zh-CN" altLang="en-US"/>
              <a:t>平稳问题</a:t>
            </a:r>
            <a:endParaRPr lang="en-US" altLang="zh-CN"/>
          </a:p>
          <a:p>
            <a:pPr lvl="1"/>
            <a:r>
              <a:rPr lang="zh-CN" altLang="en-US"/>
              <a:t>转移概率和奖励值是固定的</a:t>
            </a:r>
            <a:endParaRPr lang="en-US" altLang="zh-CN"/>
          </a:p>
          <a:p>
            <a:endParaRPr lang="en-US"/>
          </a:p>
          <a:p>
            <a:endParaRPr lang="en-US"/>
          </a:p>
          <a:p>
            <a:r>
              <a:rPr lang="zh-CN" altLang="en-US"/>
              <a:t>非平稳问题</a:t>
            </a:r>
            <a:endParaRPr lang="en-US" altLang="zh-CN"/>
          </a:p>
          <a:p>
            <a:pPr lvl="1"/>
            <a:r>
              <a:rPr lang="zh-CN" altLang="en-US"/>
              <a:t>转移概率和奖励值是不断变化的</a:t>
            </a:r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A5247-3E08-4380-B001-23D5FB89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99" y="1914337"/>
            <a:ext cx="6463298" cy="1868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57280-B762-4225-B7E3-DCBBA4AF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01" y="4149501"/>
            <a:ext cx="6463298" cy="969492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CE255445-F96E-4004-B74A-096B9C7AD183}"/>
              </a:ext>
            </a:extLst>
          </p:cNvPr>
          <p:cNvSpPr/>
          <p:nvPr/>
        </p:nvSpPr>
        <p:spPr>
          <a:xfrm>
            <a:off x="7267433" y="5773003"/>
            <a:ext cx="2149522" cy="403960"/>
          </a:xfrm>
          <a:prstGeom prst="borderCallout1">
            <a:avLst>
              <a:gd name="adj1" fmla="val 4889"/>
              <a:gd name="adj2" fmla="val 21599"/>
              <a:gd name="adj3" fmla="val -230269"/>
              <a:gd name="adj4" fmla="val 3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学习率（在</a:t>
            </a:r>
            <a:r>
              <a:rPr lang="en-US" altLang="zh-CN"/>
              <a:t>0,1</a:t>
            </a:r>
            <a:r>
              <a:rPr lang="zh-CN" altLang="en-US"/>
              <a:t>之间）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941A-6A21-45BE-B497-39CC3DA4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MC-3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3329-F461-48E6-BDFB-5F394DD4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70484"/>
          </a:xfrm>
        </p:spPr>
        <p:txBody>
          <a:bodyPr>
            <a:normAutofit/>
          </a:bodyPr>
          <a:lstStyle/>
          <a:p>
            <a:r>
              <a:rPr lang="zh-CN" altLang="en-US"/>
              <a:t>从</a:t>
            </a:r>
            <a:r>
              <a:rPr lang="en-US" altLang="zh-CN"/>
              <a:t>MC-3</a:t>
            </a:r>
            <a:r>
              <a:rPr lang="zh-CN" altLang="en-US"/>
              <a:t>算法改进得到，非平稳环境，增量式更新</a:t>
            </a:r>
            <a:endParaRPr lang="en-US" altLang="zh-CN"/>
          </a:p>
          <a:p>
            <a:r>
              <a:rPr lang="zh-CN" altLang="en-US"/>
              <a:t>首先获得完整的一幕序列 </a:t>
            </a:r>
            <a:r>
              <a:rPr lang="en-US" altLang="zh-CN"/>
              <a:t>S0,A0,R1,S1,A1,R2,……Sn-1,An-1,Rn</a:t>
            </a:r>
          </a:p>
          <a:p>
            <a:r>
              <a:rPr lang="zh-CN" altLang="en-US"/>
              <a:t>然后反向计算</a:t>
            </a:r>
            <a:r>
              <a:rPr lang="en-US" altLang="zh-CN"/>
              <a:t>G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每一步得到</a:t>
            </a:r>
            <a:r>
              <a:rPr lang="en-US" altLang="zh-CN"/>
              <a:t>G</a:t>
            </a:r>
            <a:r>
              <a:rPr lang="zh-CN" altLang="en-US"/>
              <a:t>后立刻计算</a:t>
            </a:r>
            <a:r>
              <a:rPr lang="en-US" altLang="zh-CN"/>
              <a:t>V</a:t>
            </a:r>
            <a:r>
              <a:rPr lang="zh-CN" altLang="en-US"/>
              <a:t>值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702B52-28EE-40F1-8C99-61D39B1E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628" y="3969397"/>
            <a:ext cx="6052252" cy="1889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0CAB0-CDD5-4A4E-88E8-6067D5400219}"/>
              </a:ext>
            </a:extLst>
          </p:cNvPr>
          <p:cNvSpPr txBox="1"/>
          <p:nvPr/>
        </p:nvSpPr>
        <p:spPr>
          <a:xfrm>
            <a:off x="1159995" y="3185720"/>
            <a:ext cx="5322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/>
              <a:t>S0 · S4 · S5 · S9 · H10</a:t>
            </a:r>
            <a:endParaRPr lang="en-US" sz="44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9676F10-0D33-494A-90BC-15EB7F938D0A}"/>
              </a:ext>
            </a:extLst>
          </p:cNvPr>
          <p:cNvCxnSpPr>
            <a:cxnSpLocks/>
          </p:cNvCxnSpPr>
          <p:nvPr/>
        </p:nvCxnSpPr>
        <p:spPr>
          <a:xfrm>
            <a:off x="5159022" y="3947357"/>
            <a:ext cx="886996" cy="2774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3CAF66A-76FB-438A-9308-8D751A03C87E}"/>
              </a:ext>
            </a:extLst>
          </p:cNvPr>
          <p:cNvCxnSpPr>
            <a:cxnSpLocks/>
          </p:cNvCxnSpPr>
          <p:nvPr/>
        </p:nvCxnSpPr>
        <p:spPr>
          <a:xfrm>
            <a:off x="3149600" y="3954592"/>
            <a:ext cx="2896418" cy="1160177"/>
          </a:xfrm>
          <a:prstGeom prst="bentConnector3">
            <a:avLst>
              <a:gd name="adj1" fmla="val 245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A4B9289-5883-458B-9E3E-95C3C512C7D2}"/>
              </a:ext>
            </a:extLst>
          </p:cNvPr>
          <p:cNvCxnSpPr>
            <a:cxnSpLocks/>
          </p:cNvCxnSpPr>
          <p:nvPr/>
        </p:nvCxnSpPr>
        <p:spPr>
          <a:xfrm>
            <a:off x="4064000" y="3955161"/>
            <a:ext cx="1982018" cy="685635"/>
          </a:xfrm>
          <a:prstGeom prst="bentConnector3">
            <a:avLst>
              <a:gd name="adj1" fmla="val 307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368A16D-E5D4-4441-8C95-0572C6378914}"/>
              </a:ext>
            </a:extLst>
          </p:cNvPr>
          <p:cNvCxnSpPr>
            <a:cxnSpLocks/>
          </p:cNvCxnSpPr>
          <p:nvPr/>
        </p:nvCxnSpPr>
        <p:spPr>
          <a:xfrm>
            <a:off x="2263122" y="3951147"/>
            <a:ext cx="3782896" cy="1588519"/>
          </a:xfrm>
          <a:prstGeom prst="bentConnector3">
            <a:avLst>
              <a:gd name="adj1" fmla="val 140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Badge 1 with solid fill">
            <a:extLst>
              <a:ext uri="{FF2B5EF4-FFF2-40B4-BE49-F238E27FC236}">
                <a16:creationId xmlns:a16="http://schemas.microsoft.com/office/drawing/2014/main" id="{DA558808-D9A3-4C37-9F1A-9922F6DDC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2610" y="4045726"/>
            <a:ext cx="577932" cy="577932"/>
          </a:xfrm>
          <a:prstGeom prst="rect">
            <a:avLst/>
          </a:prstGeom>
        </p:spPr>
      </p:pic>
      <p:pic>
        <p:nvPicPr>
          <p:cNvPr id="39" name="Graphic 38" descr="Badge with solid fill">
            <a:extLst>
              <a:ext uri="{FF2B5EF4-FFF2-40B4-BE49-F238E27FC236}">
                <a16:creationId xmlns:a16="http://schemas.microsoft.com/office/drawing/2014/main" id="{0C5214BE-584B-4FC3-9D73-4200B2594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9202" y="4224830"/>
            <a:ext cx="577932" cy="577932"/>
          </a:xfrm>
          <a:prstGeom prst="rect">
            <a:avLst/>
          </a:prstGeom>
        </p:spPr>
      </p:pic>
      <p:pic>
        <p:nvPicPr>
          <p:cNvPr id="41" name="Graphic 40" descr="Badge 3 with solid fill">
            <a:extLst>
              <a:ext uri="{FF2B5EF4-FFF2-40B4-BE49-F238E27FC236}">
                <a16:creationId xmlns:a16="http://schemas.microsoft.com/office/drawing/2014/main" id="{DB4A9D6B-9E58-490F-9538-A87ADD33B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7089" y="4361396"/>
            <a:ext cx="558800" cy="558800"/>
          </a:xfrm>
          <a:prstGeom prst="rect">
            <a:avLst/>
          </a:prstGeom>
        </p:spPr>
      </p:pic>
      <p:pic>
        <p:nvPicPr>
          <p:cNvPr id="43" name="Graphic 42" descr="Badge 4 with solid fill">
            <a:extLst>
              <a:ext uri="{FF2B5EF4-FFF2-40B4-BE49-F238E27FC236}">
                <a16:creationId xmlns:a16="http://schemas.microsoft.com/office/drawing/2014/main" id="{2FC08EEB-3E8B-430F-B9EE-4B7DC259AB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57579" y="4668179"/>
            <a:ext cx="676545" cy="6765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9977E-33D4-4DC8-8945-2ADAFE4BAB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4753" y="5994213"/>
            <a:ext cx="3880898" cy="582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655F53-EBE3-4C05-B834-D90A12A38184}"/>
                  </a:ext>
                </a:extLst>
              </p14:cNvPr>
              <p14:cNvContentPartPr/>
              <p14:nvPr/>
            </p14:nvContentPartPr>
            <p14:xfrm>
              <a:off x="6116687" y="4374643"/>
              <a:ext cx="759240" cy="28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655F53-EBE3-4C05-B834-D90A12A381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7687" y="4365643"/>
                <a:ext cx="77688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BC0FE27-05F5-49B0-AE18-5777EEA3DDEA}"/>
              </a:ext>
            </a:extLst>
          </p:cNvPr>
          <p:cNvGrpSpPr/>
          <p:nvPr/>
        </p:nvGrpSpPr>
        <p:grpSpPr>
          <a:xfrm>
            <a:off x="4872167" y="4376083"/>
            <a:ext cx="1280520" cy="2084400"/>
            <a:chOff x="4872167" y="4376083"/>
            <a:chExt cx="1280520" cy="20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3AF41B-9716-4C47-A384-66B2F2BFEF66}"/>
                    </a:ext>
                  </a:extLst>
                </p14:cNvPr>
                <p14:cNvContentPartPr/>
                <p14:nvPr/>
              </p14:nvContentPartPr>
              <p14:xfrm>
                <a:off x="4872167" y="4376083"/>
                <a:ext cx="1280520" cy="2021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3AF41B-9716-4C47-A384-66B2F2BFEF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63164" y="4367083"/>
                  <a:ext cx="1298165" cy="20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67700F-AE19-4A47-B2E1-794363499A9D}"/>
                    </a:ext>
                  </a:extLst>
                </p14:cNvPr>
                <p14:cNvContentPartPr/>
                <p14:nvPr/>
              </p14:nvContentPartPr>
              <p14:xfrm>
                <a:off x="5734727" y="6258523"/>
                <a:ext cx="187560" cy="20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67700F-AE19-4A47-B2E1-794363499A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5727" y="6249507"/>
                  <a:ext cx="205200" cy="2196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9C13E8-F731-4D2D-86A2-D963E45B5D60}"/>
              </a:ext>
            </a:extLst>
          </p:cNvPr>
          <p:cNvGrpSpPr/>
          <p:nvPr/>
        </p:nvGrpSpPr>
        <p:grpSpPr>
          <a:xfrm>
            <a:off x="5334407" y="4713763"/>
            <a:ext cx="1355400" cy="1552320"/>
            <a:chOff x="5334407" y="4713763"/>
            <a:chExt cx="1355400" cy="15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043151-0B74-41C8-AFC8-E1C73CB04DCD}"/>
                    </a:ext>
                  </a:extLst>
                </p14:cNvPr>
                <p14:cNvContentPartPr/>
                <p14:nvPr/>
              </p14:nvContentPartPr>
              <p14:xfrm>
                <a:off x="6090047" y="4739683"/>
                <a:ext cx="599760" cy="18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043151-0B74-41C8-AFC8-E1C73CB04D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81047" y="4730683"/>
                  <a:ext cx="617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6FA7F3-5BEE-4EA6-A6CF-84F42767D0FD}"/>
                    </a:ext>
                  </a:extLst>
                </p14:cNvPr>
                <p14:cNvContentPartPr/>
                <p14:nvPr/>
              </p14:nvContentPartPr>
              <p14:xfrm>
                <a:off x="5334407" y="4713763"/>
                <a:ext cx="783000" cy="155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6FA7F3-5BEE-4EA6-A6CF-84F42767D0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5407" y="4704763"/>
                  <a:ext cx="800640" cy="15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0C2E84-4BC7-40A1-876B-B81031C3F8E7}"/>
                    </a:ext>
                  </a:extLst>
                </p14:cNvPr>
                <p14:cNvContentPartPr/>
                <p14:nvPr/>
              </p14:nvContentPartPr>
              <p14:xfrm>
                <a:off x="5739047" y="6107683"/>
                <a:ext cx="164880" cy="130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0C2E84-4BC7-40A1-876B-B81031C3F8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30047" y="6098708"/>
                  <a:ext cx="182520" cy="1479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CBC41C-CEFE-40E3-A039-D5FAE81F5CB8}"/>
              </a:ext>
            </a:extLst>
          </p:cNvPr>
          <p:cNvGrpSpPr/>
          <p:nvPr/>
        </p:nvGrpSpPr>
        <p:grpSpPr>
          <a:xfrm>
            <a:off x="5617727" y="5219203"/>
            <a:ext cx="1040760" cy="932040"/>
            <a:chOff x="5617727" y="5219203"/>
            <a:chExt cx="1040760" cy="9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CBDE41-A31E-482A-B504-6DABC2C027B5}"/>
                    </a:ext>
                  </a:extLst>
                </p14:cNvPr>
                <p14:cNvContentPartPr/>
                <p14:nvPr/>
              </p14:nvContentPartPr>
              <p14:xfrm>
                <a:off x="6031367" y="5219203"/>
                <a:ext cx="627120" cy="37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CBDE41-A31E-482A-B504-6DABC2C027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22367" y="5210203"/>
                  <a:ext cx="644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D7AA91-CD7D-4873-94DC-BC67342BDAF3}"/>
                    </a:ext>
                  </a:extLst>
                </p14:cNvPr>
                <p14:cNvContentPartPr/>
                <p14:nvPr/>
              </p14:nvContentPartPr>
              <p14:xfrm>
                <a:off x="5617727" y="5219923"/>
                <a:ext cx="413280" cy="90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D7AA91-CD7D-4873-94DC-BC67342BDA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08727" y="5210923"/>
                  <a:ext cx="4309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10002F-C8BE-4B22-BBE8-A0C33019235A}"/>
                    </a:ext>
                  </a:extLst>
                </p14:cNvPr>
                <p14:cNvContentPartPr/>
                <p14:nvPr/>
              </p14:nvContentPartPr>
              <p14:xfrm>
                <a:off x="5858567" y="5983483"/>
                <a:ext cx="178920" cy="167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10002F-C8BE-4B22-BBE8-A0C3301923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49567" y="5974502"/>
                  <a:ext cx="196560" cy="1853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0FA00D4-13AB-4889-A0F1-3F2F1F7A10AC}"/>
                  </a:ext>
                </a:extLst>
              </p14:cNvPr>
              <p14:cNvContentPartPr/>
              <p14:nvPr/>
            </p14:nvContentPartPr>
            <p14:xfrm>
              <a:off x="5936687" y="5662363"/>
              <a:ext cx="677880" cy="1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0FA00D4-13AB-4889-A0F1-3F2F1F7A10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7687" y="5653363"/>
                <a:ext cx="6955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467B54F-8FFF-42DD-8004-B984C5276971}"/>
              </a:ext>
            </a:extLst>
          </p:cNvPr>
          <p:cNvGrpSpPr/>
          <p:nvPr/>
        </p:nvGrpSpPr>
        <p:grpSpPr>
          <a:xfrm>
            <a:off x="6205247" y="5619883"/>
            <a:ext cx="234000" cy="433800"/>
            <a:chOff x="6205247" y="5619883"/>
            <a:chExt cx="23400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328EB9-1DD8-45AA-A65A-FA04912AF884}"/>
                    </a:ext>
                  </a:extLst>
                </p14:cNvPr>
                <p14:cNvContentPartPr/>
                <p14:nvPr/>
              </p14:nvContentPartPr>
              <p14:xfrm>
                <a:off x="6258167" y="5619883"/>
                <a:ext cx="70200" cy="43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328EB9-1DD8-45AA-A65A-FA04912AF8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49167" y="5610883"/>
                  <a:ext cx="878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16475B-2460-4652-8A35-B9A200364356}"/>
                    </a:ext>
                  </a:extLst>
                </p14:cNvPr>
                <p14:cNvContentPartPr/>
                <p14:nvPr/>
              </p14:nvContentPartPr>
              <p14:xfrm>
                <a:off x="6205247" y="5875843"/>
                <a:ext cx="234000" cy="17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16475B-2460-4652-8A35-B9A2003643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96233" y="5866843"/>
                  <a:ext cx="251667" cy="19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39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7E79-1F4D-4CFB-A5CF-46D0D90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MC-3</a:t>
            </a:r>
            <a:r>
              <a:rPr lang="zh-CN" altLang="en-US"/>
              <a:t>算法实现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7EE766-4421-4468-85F9-F7E339FD6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1078" y="1825625"/>
                <a:ext cx="5214922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初始化</a:t>
                </a:r>
                <a:r>
                  <a:rPr lang="en-US" altLang="zh-CN"/>
                  <a:t>V(s)</a:t>
                </a:r>
              </a:p>
              <a:p>
                <a:r>
                  <a:rPr lang="zh-CN" altLang="en-US"/>
                  <a:t>从起始状态</a:t>
                </a:r>
                <a:r>
                  <a:rPr lang="en-US" altLang="zh-CN"/>
                  <a:t>S</a:t>
                </a:r>
                <a:r>
                  <a:rPr lang="zh-CN" altLang="en-US"/>
                  <a:t>重复</a:t>
                </a:r>
                <a:r>
                  <a:rPr lang="en-US" altLang="zh-CN"/>
                  <a:t>n</a:t>
                </a:r>
                <a:r>
                  <a:rPr lang="zh-CN" altLang="en-US"/>
                  <a:t>幕</a:t>
                </a:r>
                <a:endParaRPr lang="en-US" altLang="zh-CN"/>
              </a:p>
              <a:p>
                <a:pPr lvl="1"/>
                <a:r>
                  <a:rPr lang="zh-CN" altLang="en-US"/>
                  <a:t>序列历史</a:t>
                </a:r>
                <a:r>
                  <a:rPr lang="en-US" altLang="zh-CN"/>
                  <a:t>T</a:t>
                </a:r>
                <a:r>
                  <a:rPr lang="zh-CN" altLang="en-US"/>
                  <a:t>清空</a:t>
                </a:r>
                <a:endParaRPr lang="en-US" altLang="zh-CN"/>
              </a:p>
              <a:p>
                <a:pPr lvl="1"/>
                <a:r>
                  <a:rPr lang="zh-CN" altLang="en-US"/>
                  <a:t>得到完整的一幕序列，记录</a:t>
                </a:r>
                <a:r>
                  <a:rPr lang="en-US" altLang="zh-CN"/>
                  <a:t>(S,R)</a:t>
                </a:r>
              </a:p>
              <a:p>
                <a:pPr lvl="1"/>
                <a:r>
                  <a:rPr lang="zh-CN" altLang="en-US"/>
                  <a:t>从后向前遍历</a:t>
                </a:r>
                <a:r>
                  <a:rPr lang="en-US" altLang="zh-CN"/>
                  <a:t>T</a:t>
                </a:r>
              </a:p>
              <a:p>
                <a:pPr lvl="2"/>
                <a:r>
                  <a:rPr lang="zh-CN" altLang="en-US"/>
                  <a:t>得到 </a:t>
                </a:r>
                <a:r>
                  <a:rPr lang="en-US" altLang="zh-CN"/>
                  <a:t>S, 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/>
              </a:p>
              <a:p>
                <a:pPr lvl="2"/>
                <a:r>
                  <a:rPr lang="zh-CN" altLang="en-US"/>
                  <a:t>计算</a:t>
                </a:r>
                <a:r>
                  <a:rPr lang="en-US" altLang="zh-CN"/>
                  <a:t>V</a:t>
                </a:r>
              </a:p>
              <a:p>
                <a:r>
                  <a:rPr lang="zh-CN" altLang="en-US"/>
                  <a:t>返回</a:t>
                </a:r>
                <a:r>
                  <a:rPr lang="en-US" altLang="zh-CN"/>
                  <a:t>V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7EE766-4421-4468-85F9-F7E339FD6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078" y="1825625"/>
                <a:ext cx="521492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916A9D8-E59F-4889-89D2-5FFEE8433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46" y="4635641"/>
            <a:ext cx="2475779" cy="3713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86462B-1232-47B2-B1E8-A0EE12B30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190" y="452079"/>
            <a:ext cx="5433497" cy="604079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1A4A4CC-7C9C-4050-A5DF-B22551ADC094}"/>
              </a:ext>
            </a:extLst>
          </p:cNvPr>
          <p:cNvGrpSpPr/>
          <p:nvPr/>
        </p:nvGrpSpPr>
        <p:grpSpPr>
          <a:xfrm>
            <a:off x="4305527" y="4917883"/>
            <a:ext cx="7315560" cy="1155240"/>
            <a:chOff x="4305527" y="4917883"/>
            <a:chExt cx="7315560" cy="11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2A53BF-FDBB-430B-9357-16C84322660C}"/>
                    </a:ext>
                  </a:extLst>
                </p14:cNvPr>
                <p14:cNvContentPartPr/>
                <p14:nvPr/>
              </p14:nvContentPartPr>
              <p14:xfrm>
                <a:off x="4326047" y="4925803"/>
                <a:ext cx="7295040" cy="114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2A53BF-FDBB-430B-9357-16C8432266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17047" y="4916803"/>
                  <a:ext cx="7312679" cy="11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B84984-C257-4F96-8B75-D678CC04B6FF}"/>
                    </a:ext>
                  </a:extLst>
                </p14:cNvPr>
                <p14:cNvContentPartPr/>
                <p14:nvPr/>
              </p14:nvContentPartPr>
              <p14:xfrm>
                <a:off x="4322807" y="4917883"/>
                <a:ext cx="360" cy="254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B84984-C257-4F96-8B75-D678CC04B6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3807" y="4908883"/>
                  <a:ext cx="18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375A2A-82AE-4526-A7D2-BF8ACF5EDB2D}"/>
                    </a:ext>
                  </a:extLst>
                </p14:cNvPr>
                <p14:cNvContentPartPr/>
                <p14:nvPr/>
              </p14:nvContentPartPr>
              <p14:xfrm>
                <a:off x="4305527" y="4927243"/>
                <a:ext cx="255240" cy="4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375A2A-82AE-4526-A7D2-BF8ACF5EDB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96540" y="4918320"/>
                  <a:ext cx="272855" cy="5924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622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DB37-6C1A-4064-86F3-207C7F58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MC-3</a:t>
            </a:r>
            <a:r>
              <a:rPr lang="zh-CN" altLang="en-US"/>
              <a:t>算法中参数</a:t>
            </a:r>
            <a:r>
              <a:rPr lang="en-US" altLang="zh-CN"/>
              <a:t>alpha</a:t>
            </a:r>
            <a:r>
              <a:rPr lang="zh-CN" altLang="en-US"/>
              <a:t>的影响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AF5F09-E2EB-43F7-8127-B0788770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638025"/>
              </p:ext>
            </p:extLst>
          </p:nvPr>
        </p:nvGraphicFramePr>
        <p:xfrm>
          <a:off x="1120775" y="1825625"/>
          <a:ext cx="47682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59">
                  <a:extLst>
                    <a:ext uri="{9D8B030D-6E8A-4147-A177-3AD203B41FA5}">
                      <a16:colId xmlns:a16="http://schemas.microsoft.com/office/drawing/2014/main" val="2784093376"/>
                    </a:ext>
                  </a:extLst>
                </a:gridCol>
                <a:gridCol w="1192059">
                  <a:extLst>
                    <a:ext uri="{9D8B030D-6E8A-4147-A177-3AD203B41FA5}">
                      <a16:colId xmlns:a16="http://schemas.microsoft.com/office/drawing/2014/main" val="975757414"/>
                    </a:ext>
                  </a:extLst>
                </a:gridCol>
                <a:gridCol w="1192059">
                  <a:extLst>
                    <a:ext uri="{9D8B030D-6E8A-4147-A177-3AD203B41FA5}">
                      <a16:colId xmlns:a16="http://schemas.microsoft.com/office/drawing/2014/main" val="1732214953"/>
                    </a:ext>
                  </a:extLst>
                </a:gridCol>
                <a:gridCol w="1192059">
                  <a:extLst>
                    <a:ext uri="{9D8B030D-6E8A-4147-A177-3AD203B41FA5}">
                      <a16:colId xmlns:a16="http://schemas.microsoft.com/office/drawing/2014/main" val="768174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Alpha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均值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方差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偏差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83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6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4.7e-3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27157"/>
                  </a:ext>
                </a:extLst>
              </a:tr>
            </a:tbl>
          </a:graphicData>
        </a:graphic>
      </p:graphicFrame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AD564DDB-24F3-4318-B58F-6034FB05A4B3}"/>
              </a:ext>
            </a:extLst>
          </p:cNvPr>
          <p:cNvSpPr/>
          <p:nvPr/>
        </p:nvSpPr>
        <p:spPr>
          <a:xfrm>
            <a:off x="2976403" y="4424714"/>
            <a:ext cx="1693788" cy="760977"/>
          </a:xfrm>
          <a:prstGeom prst="borderCallout2">
            <a:avLst>
              <a:gd name="adj1" fmla="val 18750"/>
              <a:gd name="adj2" fmla="val -8333"/>
              <a:gd name="adj3" fmla="val -16734"/>
              <a:gd name="adj4" fmla="val -31160"/>
              <a:gd name="adj5" fmla="val -210887"/>
              <a:gd name="adj6" fmla="val -69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0.02</a:t>
            </a:r>
            <a:r>
              <a:rPr lang="zh-CN" altLang="en-US"/>
              <a:t>是本例中最好的参数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131A58-3696-4279-9598-A50B1E618C4E}"/>
                  </a:ext>
                </a:extLst>
              </p14:cNvPr>
              <p14:cNvContentPartPr/>
              <p14:nvPr/>
            </p14:nvContentPartPr>
            <p14:xfrm>
              <a:off x="1120775" y="2627236"/>
              <a:ext cx="722160" cy="36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131A58-3696-4279-9598-A50B1E618C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1775" y="2618236"/>
                <a:ext cx="739800" cy="381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58CD3C4-EC62-40FB-AE1A-ED59149D7CB9}"/>
              </a:ext>
            </a:extLst>
          </p:cNvPr>
          <p:cNvSpPr txBox="1"/>
          <p:nvPr/>
        </p:nvSpPr>
        <p:spPr>
          <a:xfrm>
            <a:off x="1022733" y="3682937"/>
            <a:ext cx="1720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Episodes = 8000</a:t>
            </a:r>
          </a:p>
          <a:p>
            <a:r>
              <a:rPr lang="en-US"/>
              <a:t>Repeat = 20</a:t>
            </a:r>
          </a:p>
          <a:p>
            <a:r>
              <a:rPr lang="en-US" altLang="zh-CN"/>
              <a:t>RSME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207CAA-EC07-4611-912E-3EFF601E0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836" y="1825625"/>
            <a:ext cx="529663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9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55B7C4-8B47-4D19-B1C4-D0BE1F8A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MC-4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6191FD-25D1-46B6-BF43-9069C298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批量样本更新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CC1231-D44B-42AC-9FD5-31577191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MC-4 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CF82A-EFC3-4807-AD13-CB80B8B5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MC-2</a:t>
            </a:r>
            <a:r>
              <a:rPr lang="zh-CN" altLang="en-US" dirty="0"/>
              <a:t>算法是“全批量更新”</a:t>
            </a:r>
            <a:endParaRPr lang="en-US" altLang="zh-CN" dirty="0"/>
          </a:p>
          <a:p>
            <a:pPr lvl="1"/>
            <a:r>
              <a:rPr lang="zh-CN" altLang="en-US" dirty="0"/>
              <a:t>适合于平稳环境，非平稳环境下，求全局平均值并不合理</a:t>
            </a:r>
            <a:endParaRPr lang="en-US" altLang="zh-CN" dirty="0"/>
          </a:p>
          <a:p>
            <a:r>
              <a:rPr lang="en-US" altLang="zh-CN" dirty="0"/>
              <a:t>MC-3</a:t>
            </a:r>
            <a:r>
              <a:rPr lang="zh-CN" altLang="en-US" dirty="0"/>
              <a:t>算法是“单样本更新”</a:t>
            </a:r>
            <a:endParaRPr lang="en-US" altLang="zh-CN" dirty="0"/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Gt </a:t>
            </a:r>
            <a:r>
              <a:rPr lang="zh-CN" altLang="en-US" dirty="0"/>
              <a:t>是每幕的计算结果，幕与幕之间的抖动很大</a:t>
            </a:r>
            <a:endParaRPr lang="en-US" altLang="zh-CN" dirty="0"/>
          </a:p>
          <a:p>
            <a:r>
              <a:rPr lang="en-US" altLang="zh-CN" dirty="0"/>
              <a:t>MC-4</a:t>
            </a:r>
            <a:r>
              <a:rPr lang="zh-CN" altLang="en-US" dirty="0"/>
              <a:t>算法是“小批量更新”</a:t>
            </a:r>
            <a:endParaRPr lang="en-US" altLang="zh-CN" dirty="0"/>
          </a:p>
          <a:p>
            <a:pPr lvl="1"/>
            <a:r>
              <a:rPr lang="zh-CN" altLang="en-US" dirty="0"/>
              <a:t>把若干幕的 </a:t>
            </a:r>
            <a:r>
              <a:rPr lang="en-US" altLang="zh-CN" dirty="0"/>
              <a:t>Gt </a:t>
            </a:r>
            <a:r>
              <a:rPr lang="zh-CN" altLang="en-US" dirty="0"/>
              <a:t>做局部平均，可以避免抖动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244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B719-C748-442B-B12F-17319EE2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MC-4</a:t>
            </a:r>
            <a:r>
              <a:rPr lang="zh-CN" altLang="en-US"/>
              <a:t>算法的批策略</a:t>
            </a:r>
            <a:endParaRPr lang="en-US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C4E69D2C-46C5-4AC1-B1F8-9B4AA35B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3595302" cy="4351338"/>
          </a:xfrm>
        </p:spPr>
        <p:txBody>
          <a:bodyPr/>
          <a:lstStyle/>
          <a:p>
            <a:r>
              <a:rPr lang="zh-CN" altLang="en-US"/>
              <a:t>随机选择一个起始状态</a:t>
            </a:r>
            <a:endParaRPr lang="en-US" altLang="zh-CN"/>
          </a:p>
          <a:p>
            <a:r>
              <a:rPr lang="zh-CN" altLang="en-US"/>
              <a:t>每固定的幕数（比如</a:t>
            </a:r>
            <a:r>
              <a:rPr lang="en-US" altLang="zh-CN"/>
              <a:t>10</a:t>
            </a:r>
            <a:r>
              <a:rPr lang="zh-CN" altLang="en-US"/>
              <a:t>幕）检查一次数据</a:t>
            </a:r>
            <a:endParaRPr lang="en-US" altLang="zh-CN"/>
          </a:p>
          <a:p>
            <a:r>
              <a:rPr lang="zh-CN" altLang="en-US"/>
              <a:t>对每个状态，</a:t>
            </a:r>
            <a:r>
              <a:rPr lang="en-US" altLang="zh-CN"/>
              <a:t>10</a:t>
            </a:r>
            <a:r>
              <a:rPr lang="zh-CN" altLang="en-US"/>
              <a:t>幕的均值作为</a:t>
            </a:r>
            <a:r>
              <a:rPr lang="en-US" altLang="zh-CN" err="1"/>
              <a:t>G_batch</a:t>
            </a:r>
            <a:endParaRPr lang="en-US" altLang="zh-CN"/>
          </a:p>
          <a:p>
            <a:r>
              <a:rPr lang="zh-CN" altLang="en-US"/>
              <a:t>某个状态的遍历次数为</a:t>
            </a:r>
            <a:r>
              <a:rPr lang="en-US" altLang="zh-CN"/>
              <a:t>0</a:t>
            </a:r>
            <a:r>
              <a:rPr lang="zh-CN" altLang="en-US"/>
              <a:t>时不更新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7E4275-BA69-457B-93FD-DBB2DD38C6B5}"/>
              </a:ext>
            </a:extLst>
          </p:cNvPr>
          <p:cNvGrpSpPr/>
          <p:nvPr/>
        </p:nvGrpSpPr>
        <p:grpSpPr>
          <a:xfrm>
            <a:off x="4715302" y="1916330"/>
            <a:ext cx="6687406" cy="3539308"/>
            <a:chOff x="2558952" y="2742019"/>
            <a:chExt cx="6687406" cy="353930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39C83E-C70E-4A48-B72A-9DAC1C3969BA}"/>
                </a:ext>
              </a:extLst>
            </p:cNvPr>
            <p:cNvSpPr/>
            <p:nvPr/>
          </p:nvSpPr>
          <p:spPr>
            <a:xfrm>
              <a:off x="3147951" y="3159457"/>
              <a:ext cx="1732261" cy="1995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6E7CB6E-57B1-4FAC-9EE8-624ADDE5A37E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52" y="3968042"/>
              <a:ext cx="6687406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E58306-0CFF-49CF-9925-F0A017437BE6}"/>
                </a:ext>
              </a:extLst>
            </p:cNvPr>
            <p:cNvSpPr/>
            <p:nvPr/>
          </p:nvSpPr>
          <p:spPr>
            <a:xfrm>
              <a:off x="3261812" y="3231063"/>
              <a:ext cx="252484" cy="92804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BA1606-359E-4404-85DA-500873CADA46}"/>
                </a:ext>
              </a:extLst>
            </p:cNvPr>
            <p:cNvSpPr/>
            <p:nvPr/>
          </p:nvSpPr>
          <p:spPr>
            <a:xfrm>
              <a:off x="3840706" y="3847486"/>
              <a:ext cx="252484" cy="92804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AF5E61-CC97-4C62-B71B-96621BCD4FB0}"/>
                </a:ext>
              </a:extLst>
            </p:cNvPr>
            <p:cNvSpPr/>
            <p:nvPr/>
          </p:nvSpPr>
          <p:spPr>
            <a:xfrm>
              <a:off x="4501486" y="3847485"/>
              <a:ext cx="252484" cy="11987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1E386-69E0-487A-92F8-A738FDAD8221}"/>
                </a:ext>
              </a:extLst>
            </p:cNvPr>
            <p:cNvSpPr/>
            <p:nvPr/>
          </p:nvSpPr>
          <p:spPr>
            <a:xfrm>
              <a:off x="5170804" y="2742019"/>
              <a:ext cx="1598488" cy="19186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A634C2-B233-4803-BA89-7DAA54811CDA}"/>
                </a:ext>
              </a:extLst>
            </p:cNvPr>
            <p:cNvSpPr/>
            <p:nvPr/>
          </p:nvSpPr>
          <p:spPr>
            <a:xfrm>
              <a:off x="5247564" y="3729206"/>
              <a:ext cx="252484" cy="42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D33581-2436-4B4B-A1F7-78B27701A3E1}"/>
                </a:ext>
              </a:extLst>
            </p:cNvPr>
            <p:cNvSpPr/>
            <p:nvPr/>
          </p:nvSpPr>
          <p:spPr>
            <a:xfrm>
              <a:off x="5795747" y="2855750"/>
              <a:ext cx="252484" cy="1303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DED1F0-B3DD-42B8-A2D7-611AA76B8A8A}"/>
                </a:ext>
              </a:extLst>
            </p:cNvPr>
            <p:cNvSpPr/>
            <p:nvPr/>
          </p:nvSpPr>
          <p:spPr>
            <a:xfrm>
              <a:off x="6374641" y="3847486"/>
              <a:ext cx="252484" cy="736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B8E8FE-CECB-4C97-BCD3-57EB77606064}"/>
                </a:ext>
              </a:extLst>
            </p:cNvPr>
            <p:cNvSpPr/>
            <p:nvPr/>
          </p:nvSpPr>
          <p:spPr>
            <a:xfrm>
              <a:off x="7019696" y="3059374"/>
              <a:ext cx="1598488" cy="19186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8C527-97CB-4776-8BC7-8252773E72F7}"/>
                </a:ext>
              </a:extLst>
            </p:cNvPr>
            <p:cNvSpPr/>
            <p:nvPr/>
          </p:nvSpPr>
          <p:spPr>
            <a:xfrm>
              <a:off x="8121469" y="3483331"/>
              <a:ext cx="252484" cy="7360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E65567-65CD-414D-A1EE-A9DB7EAA367C}"/>
                </a:ext>
              </a:extLst>
            </p:cNvPr>
            <p:cNvSpPr/>
            <p:nvPr/>
          </p:nvSpPr>
          <p:spPr>
            <a:xfrm>
              <a:off x="7105361" y="3141404"/>
              <a:ext cx="252484" cy="7360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ED9BEF-943C-4BED-9CE1-6CD726C88CC1}"/>
                </a:ext>
              </a:extLst>
            </p:cNvPr>
            <p:cNvSpPr/>
            <p:nvPr/>
          </p:nvSpPr>
          <p:spPr>
            <a:xfrm>
              <a:off x="7575634" y="4171219"/>
              <a:ext cx="252484" cy="7360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CB27E409-A284-4E81-9BA6-5FADA516B916}"/>
                </a:ext>
              </a:extLst>
            </p:cNvPr>
            <p:cNvSpPr/>
            <p:nvPr/>
          </p:nvSpPr>
          <p:spPr>
            <a:xfrm rot="5400000">
              <a:off x="3813191" y="4765026"/>
              <a:ext cx="461654" cy="167238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A81B04-F254-45C9-AF3B-FA58333791BB}"/>
                </a:ext>
              </a:extLst>
            </p:cNvPr>
            <p:cNvSpPr txBox="1"/>
            <p:nvPr/>
          </p:nvSpPr>
          <p:spPr>
            <a:xfrm>
              <a:off x="3657600" y="5896075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Batch1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7445483D-5AB3-4756-AC1A-414ED6593DD2}"/>
                </a:ext>
              </a:extLst>
            </p:cNvPr>
            <p:cNvSpPr/>
            <p:nvPr/>
          </p:nvSpPr>
          <p:spPr>
            <a:xfrm rot="5400000">
              <a:off x="5739805" y="4780946"/>
              <a:ext cx="461654" cy="167238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7B430C-20BF-4933-85B0-4ACB273136D2}"/>
                </a:ext>
              </a:extLst>
            </p:cNvPr>
            <p:cNvSpPr txBox="1"/>
            <p:nvPr/>
          </p:nvSpPr>
          <p:spPr>
            <a:xfrm>
              <a:off x="5584214" y="591199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Batch2</a:t>
              </a: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9688E40C-1327-46D5-880D-CCF5516AB9DF}"/>
                </a:ext>
              </a:extLst>
            </p:cNvPr>
            <p:cNvSpPr/>
            <p:nvPr/>
          </p:nvSpPr>
          <p:spPr>
            <a:xfrm rot="5400000">
              <a:off x="7595903" y="4760474"/>
              <a:ext cx="461654" cy="167238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1C9CA5-9923-4A89-839D-B23A9E725ADF}"/>
                </a:ext>
              </a:extLst>
            </p:cNvPr>
            <p:cNvSpPr txBox="1"/>
            <p:nvPr/>
          </p:nvSpPr>
          <p:spPr>
            <a:xfrm>
              <a:off x="7440312" y="589152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Batch3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134851-4744-481F-86A4-2CDC514CECEC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5304301" y="3331760"/>
            <a:ext cx="1732261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95D163-32B2-404C-BC81-EF34A3FAB4E8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7327154" y="2875676"/>
            <a:ext cx="1598488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5DA961-305B-41E8-BF98-7124F70A9DE4}"/>
              </a:ext>
            </a:extLst>
          </p:cNvPr>
          <p:cNvCxnSpPr>
            <a:cxnSpLocks/>
            <a:stCxn id="26" idx="1"/>
            <a:endCxn id="26" idx="3"/>
          </p:cNvCxnSpPr>
          <p:nvPr/>
        </p:nvCxnSpPr>
        <p:spPr>
          <a:xfrm>
            <a:off x="9176046" y="3193031"/>
            <a:ext cx="1598488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B2AC5A3-27CA-4217-84D0-EB174FEF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54" y="5663651"/>
            <a:ext cx="5302780" cy="59079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DDCF14-4744-40A8-9B49-82634C4A68D2}"/>
              </a:ext>
            </a:extLst>
          </p:cNvPr>
          <p:cNvSpPr/>
          <p:nvPr/>
        </p:nvSpPr>
        <p:spPr>
          <a:xfrm>
            <a:off x="5486400" y="2388042"/>
            <a:ext cx="5016843" cy="1479596"/>
          </a:xfrm>
          <a:custGeom>
            <a:avLst/>
            <a:gdLst>
              <a:gd name="connsiteX0" fmla="*/ 0 w 5016843"/>
              <a:gd name="connsiteY0" fmla="*/ 355158 h 1479596"/>
              <a:gd name="connsiteX1" fmla="*/ 1243914 w 5016843"/>
              <a:gd name="connsiteY1" fmla="*/ 1475504 h 1479596"/>
              <a:gd name="connsiteX2" fmla="*/ 2561968 w 5016843"/>
              <a:gd name="connsiteY2" fmla="*/ 931 h 1479596"/>
              <a:gd name="connsiteX3" fmla="*/ 3451654 w 5016843"/>
              <a:gd name="connsiteY3" fmla="*/ 1236607 h 1479596"/>
              <a:gd name="connsiteX4" fmla="*/ 3863546 w 5016843"/>
              <a:gd name="connsiteY4" fmla="*/ 157450 h 1479596"/>
              <a:gd name="connsiteX5" fmla="*/ 4333103 w 5016843"/>
              <a:gd name="connsiteY5" fmla="*/ 1294272 h 1479596"/>
              <a:gd name="connsiteX6" fmla="*/ 5016843 w 5016843"/>
              <a:gd name="connsiteY6" fmla="*/ 528153 h 147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6843" h="1479596">
                <a:moveTo>
                  <a:pt x="0" y="355158"/>
                </a:moveTo>
                <a:cubicBezTo>
                  <a:pt x="408459" y="944850"/>
                  <a:pt x="816919" y="1534542"/>
                  <a:pt x="1243914" y="1475504"/>
                </a:cubicBezTo>
                <a:cubicBezTo>
                  <a:pt x="1670909" y="1416466"/>
                  <a:pt x="2194011" y="40747"/>
                  <a:pt x="2561968" y="931"/>
                </a:cubicBezTo>
                <a:cubicBezTo>
                  <a:pt x="2929925" y="-38885"/>
                  <a:pt x="3234724" y="1210521"/>
                  <a:pt x="3451654" y="1236607"/>
                </a:cubicBezTo>
                <a:cubicBezTo>
                  <a:pt x="3668584" y="1262693"/>
                  <a:pt x="3716638" y="147839"/>
                  <a:pt x="3863546" y="157450"/>
                </a:cubicBezTo>
                <a:cubicBezTo>
                  <a:pt x="4010454" y="167061"/>
                  <a:pt x="4140887" y="1232488"/>
                  <a:pt x="4333103" y="1294272"/>
                </a:cubicBezTo>
                <a:cubicBezTo>
                  <a:pt x="4525319" y="1356056"/>
                  <a:pt x="4771081" y="942104"/>
                  <a:pt x="5016843" y="52815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11DB-7A75-4411-845C-10D0D3EB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四种算法比较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CE11D3-6989-4C49-AFCA-2803FCA81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44446"/>
              </p:ext>
            </p:extLst>
          </p:nvPr>
        </p:nvGraphicFramePr>
        <p:xfrm>
          <a:off x="6460645" y="4513849"/>
          <a:ext cx="527077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457">
                  <a:extLst>
                    <a:ext uri="{9D8B030D-6E8A-4147-A177-3AD203B41FA5}">
                      <a16:colId xmlns:a16="http://schemas.microsoft.com/office/drawing/2014/main" val="2761891646"/>
                    </a:ext>
                  </a:extLst>
                </a:gridCol>
                <a:gridCol w="893709">
                  <a:extLst>
                    <a:ext uri="{9D8B030D-6E8A-4147-A177-3AD203B41FA5}">
                      <a16:colId xmlns:a16="http://schemas.microsoft.com/office/drawing/2014/main" val="3463751893"/>
                    </a:ext>
                  </a:extLst>
                </a:gridCol>
                <a:gridCol w="1155994">
                  <a:extLst>
                    <a:ext uri="{9D8B030D-6E8A-4147-A177-3AD203B41FA5}">
                      <a16:colId xmlns:a16="http://schemas.microsoft.com/office/drawing/2014/main" val="2577755285"/>
                    </a:ext>
                  </a:extLst>
                </a:gridCol>
                <a:gridCol w="990851">
                  <a:extLst>
                    <a:ext uri="{9D8B030D-6E8A-4147-A177-3AD203B41FA5}">
                      <a16:colId xmlns:a16="http://schemas.microsoft.com/office/drawing/2014/main" val="89950619"/>
                    </a:ext>
                  </a:extLst>
                </a:gridCol>
                <a:gridCol w="1445768">
                  <a:extLst>
                    <a:ext uri="{9D8B030D-6E8A-4147-A177-3AD203B41FA5}">
                      <a16:colId xmlns:a16="http://schemas.microsoft.com/office/drawing/2014/main" val="2376428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运行时长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误差的平均值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误差的方差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平均值的误差（偏差）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9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MC-1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0’43”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r>
                        <a:rPr lang="en-US" altLang="zh-CN"/>
                        <a:t>e-5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MC-2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0’06”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5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MC-3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0’06”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MC-4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0’07”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3071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806FF5-0476-4012-9D1D-7F8EBAD50D6E}"/>
              </a:ext>
            </a:extLst>
          </p:cNvPr>
          <p:cNvSpPr txBox="1">
            <a:spLocks/>
          </p:cNvSpPr>
          <p:nvPr/>
        </p:nvSpPr>
        <p:spPr>
          <a:xfrm>
            <a:off x="979100" y="1688639"/>
            <a:ext cx="5270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MC1 – </a:t>
            </a:r>
            <a:r>
              <a:rPr lang="zh-CN" altLang="en-US" dirty="0"/>
              <a:t>逐状态单样本采样平均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偏差较大，方差小，耗时长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适合于：平稳状态，首次访问</a:t>
            </a:r>
            <a:endParaRPr lang="en-US" dirty="0"/>
          </a:p>
          <a:p>
            <a:pPr marL="285750" indent="-285750"/>
            <a:r>
              <a:rPr lang="en-US" dirty="0"/>
              <a:t>MC2 – </a:t>
            </a:r>
            <a:r>
              <a:rPr lang="zh-CN" altLang="en-US" dirty="0"/>
              <a:t>全状态全批量采样平均</a:t>
            </a:r>
            <a:endParaRPr lang="en-US" dirty="0"/>
          </a:p>
          <a:p>
            <a:pPr marL="742950" lvl="1" indent="-285750"/>
            <a:r>
              <a:rPr lang="zh-CN" altLang="en-US" dirty="0"/>
              <a:t>偏差较小，方差较小，耗时短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适合于：平稳状态，每次访问</a:t>
            </a:r>
            <a:endParaRPr lang="en-US" dirty="0"/>
          </a:p>
          <a:p>
            <a:pPr marL="285750" indent="-285750"/>
            <a:r>
              <a:rPr lang="en-US" dirty="0"/>
              <a:t>MC3 – </a:t>
            </a:r>
            <a:r>
              <a:rPr lang="zh-CN" altLang="en-US" dirty="0"/>
              <a:t>全状态单样本采样更新</a:t>
            </a:r>
            <a:endParaRPr lang="en-US" dirty="0"/>
          </a:p>
          <a:p>
            <a:pPr marL="742950" lvl="1" indent="-285750"/>
            <a:r>
              <a:rPr lang="zh-CN" altLang="en-US" dirty="0"/>
              <a:t>偏差大，方差大，耗时短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适合于：非平稳状态</a:t>
            </a:r>
            <a:endParaRPr lang="en-US" altLang="zh-CN" dirty="0"/>
          </a:p>
          <a:p>
            <a:pPr lvl="1"/>
            <a:r>
              <a:rPr lang="zh-CN" altLang="en-US" dirty="0"/>
              <a:t>它可以引出时序差分算法</a:t>
            </a:r>
            <a:endParaRPr lang="en-US" altLang="zh-CN" dirty="0"/>
          </a:p>
          <a:p>
            <a:r>
              <a:rPr lang="en-US" altLang="zh-CN" dirty="0"/>
              <a:t>MC-4 – </a:t>
            </a:r>
            <a:r>
              <a:rPr lang="zh-CN" altLang="en-US" dirty="0"/>
              <a:t>全状态小批量样本更新</a:t>
            </a:r>
            <a:endParaRPr lang="en-US" altLang="zh-CN" dirty="0"/>
          </a:p>
          <a:p>
            <a:pPr lvl="1"/>
            <a:r>
              <a:rPr lang="zh-CN" altLang="en-US" dirty="0"/>
              <a:t>偏差小，方差大</a:t>
            </a:r>
            <a:endParaRPr lang="en-US" altLang="zh-CN" dirty="0"/>
          </a:p>
          <a:p>
            <a:pPr lvl="1"/>
            <a:r>
              <a:rPr lang="zh-CN" altLang="en-US" dirty="0"/>
              <a:t>适合于：非平稳状态</a:t>
            </a:r>
            <a:endParaRPr lang="en-US" altLang="zh-CN" dirty="0"/>
          </a:p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zh-CN" altLang="en-US" dirty="0"/>
              <a:t>从最终结果看：</a:t>
            </a:r>
            <a:r>
              <a:rPr lang="en-US" altLang="zh-CN" dirty="0"/>
              <a:t>MC1 &gt; MC2 &gt; MC4 &gt; MC3</a:t>
            </a:r>
          </a:p>
          <a:p>
            <a:pPr lvl="1"/>
            <a:r>
              <a:rPr lang="zh-CN" altLang="en-US" dirty="0"/>
              <a:t>从算法性能看：</a:t>
            </a:r>
            <a:r>
              <a:rPr lang="en-US" altLang="zh-CN" dirty="0"/>
              <a:t>MC4 &gt; MC2 &gt; MC3 &gt; MC1</a:t>
            </a:r>
          </a:p>
          <a:p>
            <a:pPr lvl="1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85B89-E4AF-4037-B4FB-3B764726F461}"/>
              </a:ext>
            </a:extLst>
          </p:cNvPr>
          <p:cNvSpPr txBox="1"/>
          <p:nvPr/>
        </p:nvSpPr>
        <p:spPr>
          <a:xfrm>
            <a:off x="6524741" y="4144517"/>
            <a:ext cx="24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*Test on Surface Book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75C33-B5A4-448E-8B87-598EF6AB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260" y="220711"/>
            <a:ext cx="530616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5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AB7C58-E160-4C95-961C-0D73251F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相同环境下的比较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025545-E698-49BD-80AC-330DB5D8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974" y="1825625"/>
            <a:ext cx="360685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相同环境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在同一个过程中并行地执行不同的算法</a:t>
            </a:r>
            <a:endParaRPr lang="en-US" altLang="zh-CN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所有的随机、噪音等条件完全相同</a:t>
            </a:r>
            <a:endParaRPr lang="en-US" altLang="zh-CN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实线：从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S0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点出发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MC1 &gt; MC2 &gt; MC4 &gt; MC3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虚线：随机选择出发点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MC2 &gt; MC1 &gt; MC4 &gt; MC3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随机出发 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&gt; 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从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S0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点出发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F640DC-9B16-4C5D-B6D6-ED42C8F80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33220" y="895739"/>
            <a:ext cx="7356701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94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93825D-9473-4AC1-9FB2-8CDB33F0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时序差分预测算法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9F35-90ED-426F-8D67-D20726832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Temporal-Difference Evaluation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4A7923-1E83-42A3-8121-583E68BF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蒙特卡洛算法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0FBC09-4E36-49CF-BE4E-714F0BC7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56644" cy="4351338"/>
          </a:xfrm>
        </p:spPr>
        <p:txBody>
          <a:bodyPr/>
          <a:lstStyle/>
          <a:p>
            <a:r>
              <a:rPr lang="zh-CN" altLang="en-US" dirty="0"/>
              <a:t>统计模拟方法</a:t>
            </a:r>
            <a:endParaRPr lang="en-US" altLang="zh-CN" dirty="0"/>
          </a:p>
          <a:p>
            <a:r>
              <a:rPr lang="zh-CN" altLang="en-US" dirty="0"/>
              <a:t>以赌城命名</a:t>
            </a:r>
            <a:endParaRPr lang="en-US" altLang="zh-CN" dirty="0"/>
          </a:p>
          <a:p>
            <a:r>
              <a:rPr lang="zh-CN" altLang="en-US" dirty="0"/>
              <a:t>是一种思想或者方法的统称</a:t>
            </a:r>
            <a:endParaRPr lang="en-US" altLang="zh-CN" dirty="0"/>
          </a:p>
          <a:p>
            <a:r>
              <a:rPr lang="zh-CN" altLang="en-US" dirty="0"/>
              <a:t>而非严格意义上的算法</a:t>
            </a:r>
            <a:endParaRPr lang="en-US" altLang="zh-CN" dirty="0"/>
          </a:p>
          <a:p>
            <a:r>
              <a:rPr lang="zh-CN" altLang="en-US" dirty="0"/>
              <a:t>如右图</a:t>
            </a:r>
            <a:endParaRPr lang="en-US" altLang="zh-CN" dirty="0"/>
          </a:p>
          <a:p>
            <a:pPr lvl="1"/>
            <a:r>
              <a:rPr lang="zh-CN" altLang="en-US" dirty="0"/>
              <a:t>圆周率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=4*</a:t>
            </a:r>
            <a:r>
              <a:rPr lang="zh-CN" altLang="en-US" dirty="0"/>
              <a:t>圆的面积</a:t>
            </a:r>
            <a:r>
              <a:rPr lang="en-US" altLang="zh-CN" dirty="0"/>
              <a:t>/</a:t>
            </a:r>
            <a:r>
              <a:rPr lang="zh-CN" altLang="en-US" dirty="0"/>
              <a:t>正方形面积</a:t>
            </a:r>
            <a:endParaRPr lang="en-US" altLang="zh-CN" dirty="0"/>
          </a:p>
          <a:p>
            <a:pPr marL="457200" lvl="1" indent="0">
              <a:buNone/>
            </a:pPr>
            <a:r>
              <a:rPr lang="en-US" dirty="0"/>
              <a:t>    =4*</a:t>
            </a:r>
            <a:r>
              <a:rPr lang="zh-CN" altLang="en-US" dirty="0"/>
              <a:t>红点数量</a:t>
            </a:r>
            <a:r>
              <a:rPr lang="en-US" altLang="zh-CN" dirty="0"/>
              <a:t>/(</a:t>
            </a:r>
            <a:r>
              <a:rPr lang="zh-CN" altLang="en-US" dirty="0"/>
              <a:t>红</a:t>
            </a:r>
            <a:r>
              <a:rPr lang="en-US" altLang="zh-CN" dirty="0"/>
              <a:t>+</a:t>
            </a:r>
            <a:r>
              <a:rPr lang="zh-CN" altLang="en-US" dirty="0"/>
              <a:t>蓝</a:t>
            </a:r>
            <a:r>
              <a:rPr lang="en-US" altLang="zh-CN" dirty="0"/>
              <a:t>)</a:t>
            </a:r>
            <a:r>
              <a:rPr lang="zh-CN" altLang="en-US" dirty="0"/>
              <a:t>点数量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65591D-0590-4EB5-B466-3B73B81B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64" y="1602883"/>
            <a:ext cx="4529536" cy="40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CCF86A-AC43-453A-B4ED-F31FCF25E750}"/>
              </a:ext>
            </a:extLst>
          </p:cNvPr>
          <p:cNvSpPr/>
          <p:nvPr/>
        </p:nvSpPr>
        <p:spPr>
          <a:xfrm>
            <a:off x="7223146" y="1844112"/>
            <a:ext cx="3498039" cy="3335441"/>
          </a:xfrm>
          <a:prstGeom prst="ellipse">
            <a:avLst/>
          </a:prstGeom>
          <a:noFill/>
          <a:ln w="762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DE4FA0-FBF7-4D1F-8C90-C51C691A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动态规划算法概览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8F43C-EEFD-4FFA-884F-E7888BC7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如果要计算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的状态值</a:t>
            </a:r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V(St)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获得其下游的所有动作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再获得该动作下的所有状态和奖励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加权求和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AE74A-9423-4A61-B1BF-A61F2CDD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03" y="934872"/>
            <a:ext cx="7414606" cy="49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EC13-2B08-406C-97EB-9F32AC67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蒙特卡洛算法概览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C3A73-8140-413D-8F26-51F673B2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如果要计算</a:t>
            </a:r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的状态值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V(St)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先采样出一条到达终点的路径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沿着路径计算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的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Gt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设定学习率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乘以残差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加到当前的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V(St)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上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C4D033A-E82E-4218-A4F7-24E009397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63" y="1154112"/>
            <a:ext cx="7115778" cy="44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1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B65645-333B-4779-9F47-270B9F54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时序差分算法概览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0DF873-C1A1-4033-B2D7-774AD418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如果要计算</a:t>
            </a:r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的状态值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V(St)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根据策略选择一个动作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从该动作达到下一个状态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获得奖励值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设定学习率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乘以残差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加到当前的状态值上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5A4DB-B862-4965-93D8-5C20CB7A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97" y="1058697"/>
            <a:ext cx="7326819" cy="47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2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C176B-4F89-4886-A739-3E4DE5D2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强化学习算法概览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324F-6787-4838-BEC8-0853AB52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以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TD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算法为基准（左上角）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如果更宽地考虑到所有下一动作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/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状态，称为广度更新，就变成了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DP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（右上角）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如果更远地考虑到一条路上直到终点的动作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/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状态，成为深度更新，就变成了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MC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（左下角）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穷举法则是即宽又深（右下角）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7C496-AF3B-44B0-95B4-97227D0A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39" y="721664"/>
            <a:ext cx="6314487" cy="54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20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FE73-6EF2-49DA-B602-2E6786E7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时序差分思想的来源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8F92-BC46-4304-A66B-64F68CDD5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10576957" cy="4826788"/>
          </a:xfrm>
        </p:spPr>
        <p:txBody>
          <a:bodyPr>
            <a:normAutofit/>
          </a:bodyPr>
          <a:lstStyle/>
          <a:p>
            <a:r>
              <a:rPr lang="zh-CN" altLang="en-US"/>
              <a:t>从蒙特卡洛公式开始：</a:t>
            </a:r>
            <a:endParaRPr lang="en-US" altLang="zh-CN"/>
          </a:p>
          <a:p>
            <a:endParaRPr lang="en-US"/>
          </a:p>
          <a:p>
            <a:endParaRPr lang="en-US"/>
          </a:p>
          <a:p>
            <a:r>
              <a:rPr lang="zh-CN" altLang="en-US"/>
              <a:t>当状态转移到</a:t>
            </a:r>
            <a:r>
              <a:rPr lang="en-US" altLang="zh-CN"/>
              <a:t>St+1</a:t>
            </a:r>
          </a:p>
          <a:p>
            <a:r>
              <a:rPr lang="zh-CN" altLang="en-US"/>
              <a:t>并得到收益</a:t>
            </a:r>
            <a:r>
              <a:rPr lang="en-US" altLang="zh-CN"/>
              <a:t>Rt+1</a:t>
            </a:r>
            <a:r>
              <a:rPr lang="zh-CN" altLang="en-US"/>
              <a:t>时</a:t>
            </a:r>
            <a:endParaRPr lang="en-US" altLang="zh-CN"/>
          </a:p>
          <a:p>
            <a:r>
              <a:rPr lang="zh-CN" altLang="en-US"/>
              <a:t>即可立刻更新</a:t>
            </a:r>
            <a:r>
              <a:rPr lang="en-US" altLang="zh-CN"/>
              <a:t>V(St)</a:t>
            </a:r>
          </a:p>
          <a:p>
            <a:endParaRPr lang="en-US"/>
          </a:p>
          <a:p>
            <a:endParaRPr lang="en-US"/>
          </a:p>
          <a:p>
            <a:r>
              <a:rPr lang="zh-CN" altLang="en-US"/>
              <a:t>最终消掉了公式中的</a:t>
            </a:r>
            <a:r>
              <a:rPr lang="en-US" altLang="zh-CN"/>
              <a:t>Gt</a:t>
            </a:r>
            <a:r>
              <a:rPr lang="zh-CN" altLang="en-US"/>
              <a:t>，可以在得到</a:t>
            </a:r>
            <a:r>
              <a:rPr lang="en-US" altLang="zh-CN"/>
              <a:t>Rt+1</a:t>
            </a:r>
            <a:r>
              <a:rPr lang="zh-CN" altLang="en-US"/>
              <a:t>后立刻更新状态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3A31-4980-40CC-9B25-4929DEF978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状态价值函数定义如下：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F0E5E-F3D8-4185-9872-2E6E1EC4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65" y="2424543"/>
            <a:ext cx="5266131" cy="696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498F3-509F-48FE-A503-D5A4C923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68" y="5145441"/>
            <a:ext cx="8209160" cy="71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EFC47-4B4A-4D9B-A7C5-28FBAB384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72" y="3621507"/>
            <a:ext cx="3275401" cy="6965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138626-CB3B-496F-98C7-FE12AA8E2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871" y="2337674"/>
            <a:ext cx="2710953" cy="103797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49EA6B-751D-4E51-BBAB-CB958666C53A}"/>
              </a:ext>
            </a:extLst>
          </p:cNvPr>
          <p:cNvGrpSpPr/>
          <p:nvPr/>
        </p:nvGrpSpPr>
        <p:grpSpPr>
          <a:xfrm>
            <a:off x="5406354" y="2988674"/>
            <a:ext cx="239400" cy="891720"/>
            <a:chOff x="5406354" y="2988674"/>
            <a:chExt cx="239400" cy="89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84476B-15F3-46BE-875D-433E0FE5EB5A}"/>
                    </a:ext>
                  </a:extLst>
                </p14:cNvPr>
                <p14:cNvContentPartPr/>
                <p14:nvPr/>
              </p14:nvContentPartPr>
              <p14:xfrm>
                <a:off x="5446314" y="2988674"/>
                <a:ext cx="199440" cy="871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84476B-15F3-46BE-875D-433E0FE5EB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7314" y="2979674"/>
                  <a:ext cx="21708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E9387C-8448-49F8-9437-DF57ABA7F403}"/>
                    </a:ext>
                  </a:extLst>
                </p14:cNvPr>
                <p14:cNvContentPartPr/>
                <p14:nvPr/>
              </p14:nvContentPartPr>
              <p14:xfrm>
                <a:off x="5406354" y="3761594"/>
                <a:ext cx="150120" cy="11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E9387C-8448-49F8-9437-DF57ABA7F4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97376" y="3752594"/>
                  <a:ext cx="167718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307780-B094-4A74-9FE6-3A9ADF76D9AC}"/>
              </a:ext>
            </a:extLst>
          </p:cNvPr>
          <p:cNvGrpSpPr/>
          <p:nvPr/>
        </p:nvGrpSpPr>
        <p:grpSpPr>
          <a:xfrm>
            <a:off x="6320754" y="4191074"/>
            <a:ext cx="1129680" cy="1031400"/>
            <a:chOff x="6320754" y="4191074"/>
            <a:chExt cx="1129680" cy="10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8C616A9-1364-4651-92FE-F6E10EF0B2AF}"/>
                    </a:ext>
                  </a:extLst>
                </p14:cNvPr>
                <p14:cNvContentPartPr/>
                <p14:nvPr/>
              </p14:nvContentPartPr>
              <p14:xfrm>
                <a:off x="6320754" y="4191074"/>
                <a:ext cx="1031760" cy="103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8C616A9-1364-4651-92FE-F6E10EF0B2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11754" y="4182074"/>
                  <a:ext cx="1049400" cy="10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60560D-BDE5-4C41-8CE4-B433D4484E34}"/>
                    </a:ext>
                  </a:extLst>
                </p14:cNvPr>
                <p14:cNvContentPartPr/>
                <p14:nvPr/>
              </p14:nvContentPartPr>
              <p14:xfrm>
                <a:off x="7322634" y="5130314"/>
                <a:ext cx="127800" cy="8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60560D-BDE5-4C41-8CE4-B433D4484E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13634" y="5121314"/>
                  <a:ext cx="14544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2B05ED-40C6-406E-AA4D-78ACB6E103A1}"/>
              </a:ext>
            </a:extLst>
          </p:cNvPr>
          <p:cNvGrpSpPr/>
          <p:nvPr/>
        </p:nvGrpSpPr>
        <p:grpSpPr>
          <a:xfrm>
            <a:off x="8081874" y="3270914"/>
            <a:ext cx="1946160" cy="1958760"/>
            <a:chOff x="8081874" y="3270914"/>
            <a:chExt cx="1946160" cy="19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FCF6C3-3E44-447A-B1FC-7DFB5B34C525}"/>
                    </a:ext>
                  </a:extLst>
                </p14:cNvPr>
                <p14:cNvContentPartPr/>
                <p14:nvPr/>
              </p14:nvContentPartPr>
              <p14:xfrm>
                <a:off x="8081874" y="3274874"/>
                <a:ext cx="1938960" cy="708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FCF6C3-3E44-447A-B1FC-7DFB5B34C5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2874" y="3265879"/>
                  <a:ext cx="1956600" cy="725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C155AE-2F8D-43DE-8FAE-D28DC22F9AA3}"/>
                    </a:ext>
                  </a:extLst>
                </p14:cNvPr>
                <p14:cNvContentPartPr/>
                <p14:nvPr/>
              </p14:nvContentPartPr>
              <p14:xfrm>
                <a:off x="9874314" y="3270914"/>
                <a:ext cx="153720" cy="32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C155AE-2F8D-43DE-8FAE-D28DC22F9A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65314" y="3262012"/>
                  <a:ext cx="171360" cy="50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C1C968-7A42-4EFE-99AC-404137F83C98}"/>
                    </a:ext>
                  </a:extLst>
                </p14:cNvPr>
                <p14:cNvContentPartPr/>
                <p14:nvPr/>
              </p14:nvContentPartPr>
              <p14:xfrm>
                <a:off x="10009674" y="3289274"/>
                <a:ext cx="5760" cy="8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C1C968-7A42-4EFE-99AC-404137F83C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1203" y="3280274"/>
                  <a:ext cx="22362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9F2BB9-CC3E-4697-978A-F76E16024D6C}"/>
                    </a:ext>
                  </a:extLst>
                </p14:cNvPr>
                <p14:cNvContentPartPr/>
                <p14:nvPr/>
              </p14:nvContentPartPr>
              <p14:xfrm>
                <a:off x="8867034" y="3307634"/>
                <a:ext cx="430200" cy="191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9F2BB9-CC3E-4697-978A-F76E16024D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58034" y="3298634"/>
                  <a:ext cx="447840" cy="19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61D444-B820-4C7F-AE5A-98E66608C463}"/>
                    </a:ext>
                  </a:extLst>
                </p14:cNvPr>
                <p14:cNvContentPartPr/>
                <p14:nvPr/>
              </p14:nvContentPartPr>
              <p14:xfrm>
                <a:off x="9149994" y="5130674"/>
                <a:ext cx="195480" cy="99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61D444-B820-4C7F-AE5A-98E66608C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40994" y="5121674"/>
                  <a:ext cx="213120" cy="11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420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52202-D444-4489-A82B-13959EA558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6553" y="136188"/>
            <a:ext cx="7328783" cy="66342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8A4AD-D9F6-4593-A95F-A7C02A24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TD(0)</a:t>
            </a:r>
            <a:r>
              <a:rPr lang="zh-CN" altLang="en-US"/>
              <a:t>算法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3AFFA-8436-40EA-B9A0-59E0CF7A90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1238" y="1825625"/>
                <a:ext cx="5455900" cy="4351338"/>
              </a:xfrm>
            </p:spPr>
            <p:txBody>
              <a:bodyPr/>
              <a:lstStyle/>
              <a:p>
                <a:r>
                  <a:rPr lang="zh-CN" altLang="en-US"/>
                  <a:t>初始化</a:t>
                </a:r>
                <a:r>
                  <a:rPr lang="en-US" altLang="zh-CN"/>
                  <a:t>V(s)=0</a:t>
                </a:r>
              </a:p>
              <a:p>
                <a:r>
                  <a:rPr lang="zh-CN" altLang="en-US"/>
                  <a:t>多幕循环</a:t>
                </a:r>
                <a:endParaRPr lang="en-US" altLang="zh-CN"/>
              </a:p>
              <a:p>
                <a:pPr lvl="1"/>
                <a:r>
                  <a:rPr lang="zh-CN" altLang="en-US"/>
                  <a:t>对一幕中的每一步</a:t>
                </a:r>
                <a:endParaRPr lang="en-US" altLang="zh-CN"/>
              </a:p>
              <a:p>
                <a:pPr lvl="2"/>
                <a:r>
                  <a:rPr lang="zh-CN" altLang="en-US"/>
                  <a:t>在状态</a:t>
                </a:r>
                <a:r>
                  <a:rPr lang="en-US" altLang="zh-CN"/>
                  <a:t>S</a:t>
                </a:r>
                <a:r>
                  <a:rPr lang="zh-CN" altLang="en-US"/>
                  <a:t>下执行动作</a:t>
                </a:r>
                <a:r>
                  <a:rPr lang="en-US" altLang="zh-CN"/>
                  <a:t>A</a:t>
                </a:r>
              </a:p>
              <a:p>
                <a:pPr lvl="2"/>
                <a:r>
                  <a:rPr lang="zh-CN" altLang="en-US"/>
                  <a:t>得到</a:t>
                </a:r>
                <a:r>
                  <a:rPr lang="en-US" altLang="zh-CN"/>
                  <a:t>Reward, S’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S </a:t>
                </a:r>
                <a:r>
                  <a:rPr lang="en-US">
                    <a:sym typeface="Wingdings" panose="05000000000000000000" pitchFamily="2" charset="2"/>
                  </a:rPr>
                  <a:t> S’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3AFFA-8436-40EA-B9A0-59E0CF7A9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1238" y="1825625"/>
                <a:ext cx="54559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B298F2-8306-407A-8E97-F018BE6B6F82}"/>
                  </a:ext>
                </a:extLst>
              </p14:cNvPr>
              <p14:cNvContentPartPr/>
              <p14:nvPr/>
            </p14:nvContentPartPr>
            <p14:xfrm>
              <a:off x="5543487" y="776666"/>
              <a:ext cx="2735280" cy="60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B298F2-8306-407A-8E97-F018BE6B6F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4487" y="767666"/>
                <a:ext cx="2752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9DB960-957C-4823-9797-196422D43A9F}"/>
                  </a:ext>
                </a:extLst>
              </p14:cNvPr>
              <p14:cNvContentPartPr/>
              <p14:nvPr/>
            </p14:nvContentPartPr>
            <p14:xfrm>
              <a:off x="815247" y="816986"/>
              <a:ext cx="4223520" cy="1450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9DB960-957C-4823-9797-196422D43A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246" y="807986"/>
                <a:ext cx="4241162" cy="146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403B36E-E96D-4D59-B813-3BC01697FB16}"/>
              </a:ext>
            </a:extLst>
          </p:cNvPr>
          <p:cNvGrpSpPr/>
          <p:nvPr/>
        </p:nvGrpSpPr>
        <p:grpSpPr>
          <a:xfrm>
            <a:off x="882567" y="3024866"/>
            <a:ext cx="6034320" cy="79920"/>
            <a:chOff x="882567" y="3024866"/>
            <a:chExt cx="6034320" cy="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BE5666-D515-468F-8DF2-20BD3D08C36A}"/>
                    </a:ext>
                  </a:extLst>
                </p14:cNvPr>
                <p14:cNvContentPartPr/>
                <p14:nvPr/>
              </p14:nvContentPartPr>
              <p14:xfrm>
                <a:off x="5075127" y="3024866"/>
                <a:ext cx="1841760" cy="1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BE5666-D515-468F-8DF2-20BD3D08C3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66127" y="3015866"/>
                  <a:ext cx="1859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C04491-ED2B-499D-9D70-575A9F536212}"/>
                    </a:ext>
                  </a:extLst>
                </p14:cNvPr>
                <p14:cNvContentPartPr/>
                <p14:nvPr/>
              </p14:nvContentPartPr>
              <p14:xfrm>
                <a:off x="882567" y="3053666"/>
                <a:ext cx="2765880" cy="5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C04491-ED2B-499D-9D70-575A9F5362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3567" y="3044666"/>
                  <a:ext cx="278352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0998BE-691C-4A4A-93F4-382FA1AFB516}"/>
              </a:ext>
            </a:extLst>
          </p:cNvPr>
          <p:cNvGrpSpPr/>
          <p:nvPr/>
        </p:nvGrpSpPr>
        <p:grpSpPr>
          <a:xfrm>
            <a:off x="630927" y="1215146"/>
            <a:ext cx="8105040" cy="1519200"/>
            <a:chOff x="630927" y="1215146"/>
            <a:chExt cx="8105040" cy="15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06F7E9-1E65-4185-B952-359C137F798B}"/>
                    </a:ext>
                  </a:extLst>
                </p14:cNvPr>
                <p14:cNvContentPartPr/>
                <p14:nvPr/>
              </p14:nvContentPartPr>
              <p14:xfrm>
                <a:off x="5033727" y="1215146"/>
                <a:ext cx="3702240" cy="20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06F7E9-1E65-4185-B952-359C137F79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4727" y="1206162"/>
                  <a:ext cx="3719880" cy="22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5B7654-4E29-4995-966D-8D880507E04A}"/>
                    </a:ext>
                  </a:extLst>
                </p14:cNvPr>
                <p14:cNvContentPartPr/>
                <p14:nvPr/>
              </p14:nvContentPartPr>
              <p14:xfrm>
                <a:off x="630927" y="1302986"/>
                <a:ext cx="4349880" cy="143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5B7654-4E29-4995-966D-8D880507E0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1927" y="1293986"/>
                  <a:ext cx="4367520" cy="144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8F3456-8909-41D9-A25D-B9CD9FB30370}"/>
                  </a:ext>
                </a:extLst>
              </p14:cNvPr>
              <p14:cNvContentPartPr/>
              <p14:nvPr/>
            </p14:nvContentPartPr>
            <p14:xfrm>
              <a:off x="1383687" y="3482066"/>
              <a:ext cx="8402400" cy="64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8F3456-8909-41D9-A25D-B9CD9FB303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74687" y="3473066"/>
                <a:ext cx="842004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8A55B4-A562-4576-8F36-22306E4B5B7A}"/>
                  </a:ext>
                </a:extLst>
              </p14:cNvPr>
              <p14:cNvContentPartPr/>
              <p14:nvPr/>
            </p14:nvContentPartPr>
            <p14:xfrm>
              <a:off x="1511847" y="4104506"/>
              <a:ext cx="9879480" cy="906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8A55B4-A562-4576-8F36-22306E4B5B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2847" y="4095506"/>
                <a:ext cx="989712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47F64F-4CDA-42A7-B70C-42E56B16663E}"/>
                  </a:ext>
                </a:extLst>
              </p14:cNvPr>
              <p14:cNvContentPartPr/>
              <p14:nvPr/>
            </p14:nvContentPartPr>
            <p14:xfrm>
              <a:off x="1503207" y="4453706"/>
              <a:ext cx="6707160" cy="878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47F64F-4CDA-42A7-B70C-42E56B1666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4207" y="4444706"/>
                <a:ext cx="672480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41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36EA-3414-41A4-B109-26C14C5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随机出发 </a:t>
            </a:r>
            <a:br>
              <a:rPr lang="en-US" altLang="zh-CN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</a:br>
            <a:r>
              <a:rPr lang="en-US" altLang="zh-CN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vs. </a:t>
            </a:r>
            <a:br>
              <a:rPr lang="en-US" altLang="zh-CN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</a:br>
            <a:r>
              <a:rPr lang="zh-CN" alt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从</a:t>
            </a:r>
            <a:r>
              <a:rPr lang="en-US" altLang="zh-CN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0</a:t>
            </a:r>
            <a:r>
              <a:rPr lang="zh-CN" alt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出发</a:t>
            </a:r>
            <a:endParaRPr lang="en-US" sz="4000" dirty="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2500-E06D-42D3-B531-CF15111F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974" y="2337068"/>
            <a:ext cx="360685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Alpha=[0.01, 0.05]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Start=[0, Random]</a:t>
            </a:r>
          </a:p>
          <a:p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现象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alpha=0.01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时，橙色虚线比蓝色实线好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alpha=0.05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时，红色虚线比绿色实线好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结论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在不同的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alpha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下，随机出发比从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出发的效果好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CAD28B6F-CABC-4B3F-9A5D-A263D5F133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4539" y="1005816"/>
            <a:ext cx="6314487" cy="48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5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F6CF-4162-4A76-B69B-2DA90D0F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36708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学习率的选择</a:t>
            </a:r>
            <a:r>
              <a:rPr lang="en-US" altLang="zh-CN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(1)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097C-1863-4F79-B6CD-B83E81EAA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974" y="1825625"/>
            <a:ext cx="360685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Consolas" panose="020B0609020204030204" pitchFamily="49" charset="0"/>
              </a:rPr>
              <a:t>alpha=[0.001,0.005,0.01,0.05,0.1]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现象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0.001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误差下降的过于缓慢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0.05,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0.1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的抖动太大，发散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结论</a:t>
            </a:r>
            <a:endParaRPr lang="en-US" sz="24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0.01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和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0.05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作为下一轮比较的上下限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75E3C3C-DEC5-4779-8D28-7C40B9EFF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4539" y="950564"/>
            <a:ext cx="6314487" cy="49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6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C8D51-F916-4716-9DD4-9AC8CB43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36708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学习率的选择</a:t>
            </a:r>
            <a:r>
              <a:rPr lang="en-US" altLang="zh-CN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(2)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7413-8E6A-40F1-9D1C-86F6C66E3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974" y="1825625"/>
            <a:ext cx="360685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</a:rPr>
              <a:t>alpha = [0.01, 0.02, 0.03, 0.04, 0.05]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现象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0.01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收敛较慢，但是后期表现好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0.03,0.04,0.05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收敛很快，但是后期不稳定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0.02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适中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结论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0.01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和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0.02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是比较好的选择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05CE555-6A3D-4561-AEAF-0056AF166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4539" y="1045280"/>
            <a:ext cx="6314487" cy="47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E5E6-2B24-43AB-AD87-7949A4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TD(0)</a:t>
            </a:r>
            <a:r>
              <a:rPr lang="zh-CN" altLang="en-US"/>
              <a:t>的批量更新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16FC2-FEB2-440D-B571-665ED578389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19816" y="1825625"/>
                <a:ext cx="5025216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初始化</a:t>
                </a:r>
                <a:r>
                  <a:rPr lang="en-US" altLang="zh-CN"/>
                  <a:t>V(s)=0, R=0</a:t>
                </a:r>
              </a:p>
              <a:p>
                <a:r>
                  <a:rPr lang="zh-CN" altLang="en-US"/>
                  <a:t>多幕循环</a:t>
                </a:r>
                <a:endParaRPr lang="en-US" altLang="zh-CN"/>
              </a:p>
              <a:p>
                <a:pPr lvl="1"/>
                <a:r>
                  <a:rPr lang="zh-CN" altLang="en-US"/>
                  <a:t>对一幕中的每一步</a:t>
                </a:r>
                <a:endParaRPr lang="en-US" altLang="zh-CN"/>
              </a:p>
              <a:p>
                <a:pPr lvl="2"/>
                <a:r>
                  <a:rPr lang="zh-CN" altLang="en-US"/>
                  <a:t>在状态</a:t>
                </a:r>
                <a:r>
                  <a:rPr lang="en-US" altLang="zh-CN"/>
                  <a:t>S</a:t>
                </a:r>
                <a:r>
                  <a:rPr lang="zh-CN" altLang="en-US"/>
                  <a:t>下执行动作</a:t>
                </a:r>
                <a:r>
                  <a:rPr lang="en-US" altLang="zh-CN"/>
                  <a:t>A</a:t>
                </a:r>
              </a:p>
              <a:p>
                <a:pPr lvl="2"/>
                <a:r>
                  <a:rPr lang="zh-CN" altLang="en-US"/>
                  <a:t>得到</a:t>
                </a:r>
                <a:r>
                  <a:rPr lang="en-US" altLang="zh-CN"/>
                  <a:t>reward, S’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2"/>
                <a:r>
                  <a:rPr lang="en-US" altLang="zh-CN"/>
                  <a:t>(S,S’)</a:t>
                </a:r>
                <a:r>
                  <a:rPr lang="zh-CN" altLang="en-US"/>
                  <a:t>的</a:t>
                </a:r>
                <a:r>
                  <a:rPr lang="en-US" altLang="zh-CN"/>
                  <a:t>Count+=1</a:t>
                </a:r>
              </a:p>
              <a:p>
                <a:pPr lvl="1"/>
                <a:r>
                  <a:rPr lang="zh-CN" altLang="en-US"/>
                  <a:t>达到更新步数且</a:t>
                </a:r>
                <a:r>
                  <a:rPr lang="en-US" altLang="zh-CN"/>
                  <a:t>Count&gt;0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𝐶𝑜𝑢𝑛𝑡</m:t>
                    </m:r>
                  </m:oMath>
                </a14:m>
                <a:endParaRPr lang="en-US"/>
              </a:p>
              <a:p>
                <a:pPr lvl="2"/>
                <a:r>
                  <a:rPr lang="en-US" altLang="zh-CN"/>
                  <a:t>R=0, Count=0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16FC2-FEB2-440D-B571-665ED5783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9816" y="1825625"/>
                <a:ext cx="502521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7681A-1A89-4E03-B31F-F5AA54989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45032" y="1689381"/>
            <a:ext cx="6381769" cy="462251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90F14C-F5DD-4078-A7E1-6A3CAF3B417B}"/>
                  </a:ext>
                </a:extLst>
              </p14:cNvPr>
              <p14:cNvContentPartPr/>
              <p14:nvPr/>
            </p14:nvContentPartPr>
            <p14:xfrm>
              <a:off x="4732852" y="3477046"/>
              <a:ext cx="3551400" cy="464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90F14C-F5DD-4078-A7E1-6A3CAF3B41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3852" y="3468053"/>
                <a:ext cx="3569040" cy="481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58C9CC-144B-4E3F-81EA-355F47F923CD}"/>
                  </a:ext>
                </a:extLst>
              </p14:cNvPr>
              <p14:cNvContentPartPr/>
              <p14:nvPr/>
            </p14:nvContentPartPr>
            <p14:xfrm>
              <a:off x="3715132" y="3695926"/>
              <a:ext cx="3514680" cy="696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58C9CC-144B-4E3F-81EA-355F47F923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6132" y="3686931"/>
                <a:ext cx="3532320" cy="713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3FBF94-BB57-4198-A344-413C8A232DEB}"/>
                  </a:ext>
                </a:extLst>
              </p14:cNvPr>
              <p14:cNvContentPartPr/>
              <p14:nvPr/>
            </p14:nvContentPartPr>
            <p14:xfrm>
              <a:off x="4027972" y="5242846"/>
              <a:ext cx="4349880" cy="81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3FBF94-BB57-4198-A344-413C8A232D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8972" y="5233846"/>
                <a:ext cx="436752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E205D0-04FF-4F9B-A994-7AD8697E7B7D}"/>
                  </a:ext>
                </a:extLst>
              </p14:cNvPr>
              <p14:cNvContentPartPr/>
              <p14:nvPr/>
            </p14:nvContentPartPr>
            <p14:xfrm>
              <a:off x="3242812" y="5376046"/>
              <a:ext cx="3048840" cy="821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E205D0-04FF-4F9B-A994-7AD8697E7B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33812" y="5367046"/>
                <a:ext cx="3066480" cy="8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DE4FA0-FBF7-4D1F-8C90-C51C691A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动态规划算法概览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8F43C-EEFD-4FFA-884F-E7888BC7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如果要计算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的状态值</a:t>
            </a:r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V(St)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获得其下游的所有动作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再获得该动作下的所有状态和奖励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加权求和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AE74A-9423-4A61-B1BF-A61F2CDD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203" y="934872"/>
            <a:ext cx="7414606" cy="49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55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6C856-92D2-42C9-8E59-917FE694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批量更新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10E0-3015-40E9-8BEC-ACBE0C5A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974" y="1825625"/>
            <a:ext cx="360685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batch=[5,10,20,40]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现象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请注意这是</a:t>
            </a:r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8000</a:t>
            </a:r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幕的结果</a:t>
            </a:r>
            <a:endParaRPr lang="en-US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batch=5</a:t>
            </a:r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时，误差下降速度最快，但是后期不稳定</a:t>
            </a:r>
            <a:endParaRPr lang="en-US" altLang="zh-CN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batch=40</a:t>
            </a:r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时，误差下降速度最慢，但是后期效果最佳</a:t>
            </a:r>
            <a:endParaRPr lang="en-US" altLang="zh-CN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结论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根据应用场景选择</a:t>
            </a:r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batch</a:t>
            </a:r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值</a:t>
            </a:r>
            <a:endParaRPr lang="en-US" altLang="zh-CN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训练的</a:t>
            </a:r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cost</a:t>
            </a:r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不大时，可以选用较大的批量值</a:t>
            </a:r>
            <a:endParaRPr lang="en-US" altLang="zh-CN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希望快速降低误差时，可以选用较小的批量值</a:t>
            </a:r>
            <a:endParaRPr lang="en-US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939B53-2F21-4D0E-8579-4B5E83BB5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4539" y="1068960"/>
            <a:ext cx="6314487" cy="4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55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3EF14-9EC1-4780-9393-1B4DB24F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MC vs. TD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FEE-F321-462F-A26D-D2698C5E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batch=10, alpha=[0.01,0.02]</a:t>
            </a:r>
          </a:p>
          <a:p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MC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起始时需要较长时间的冷启动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TC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冷启动时间很短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到达稳定期后二者差不多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C576C-76AD-455F-BD9A-0726E644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39" y="1013708"/>
            <a:ext cx="6314487" cy="48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0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D1824-4260-4DFB-85F0-9F97D72C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时序差分控制算法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A667F-3B68-41EA-870A-B39C94798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TD-Control</a:t>
            </a:r>
          </a:p>
        </p:txBody>
      </p:sp>
    </p:spTree>
    <p:extLst>
      <p:ext uri="{BB962C8B-B14F-4D97-AF65-F5344CB8AC3E}">
        <p14:creationId xmlns:p14="http://schemas.microsoft.com/office/powerpoint/2010/main" val="4282071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F9C7-9EDA-40C2-A893-C03F2364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行走在悬崖边上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F5AFA3-1E15-4DF7-A56D-3C8090007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53772"/>
              </p:ext>
            </p:extLst>
          </p:nvPr>
        </p:nvGraphicFramePr>
        <p:xfrm>
          <a:off x="2640467" y="1828800"/>
          <a:ext cx="6158976" cy="367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496">
                  <a:extLst>
                    <a:ext uri="{9D8B030D-6E8A-4147-A177-3AD203B41FA5}">
                      <a16:colId xmlns:a16="http://schemas.microsoft.com/office/drawing/2014/main" val="253811797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957405613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2758554944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142357460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3827721146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502594574"/>
                    </a:ext>
                  </a:extLst>
                </a:gridCol>
              </a:tblGrid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240772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0980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12282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Start</a:t>
                      </a:r>
                    </a:p>
                    <a:p>
                      <a:pPr algn="ctr"/>
                      <a:r>
                        <a:rPr lang="en-US"/>
                        <a:t>18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我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悬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崖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</a:t>
                      </a:r>
                    </a:p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5105"/>
                  </a:ext>
                </a:extLst>
              </a:tr>
            </a:tbl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89B584-ED3D-4DCB-9686-1F26CB8BD7C3}"/>
              </a:ext>
            </a:extLst>
          </p:cNvPr>
          <p:cNvSpPr/>
          <p:nvPr/>
        </p:nvSpPr>
        <p:spPr>
          <a:xfrm>
            <a:off x="2979419" y="5535150"/>
            <a:ext cx="4320541" cy="696412"/>
          </a:xfrm>
          <a:custGeom>
            <a:avLst/>
            <a:gdLst>
              <a:gd name="connsiteX0" fmla="*/ 7573617 w 7573617"/>
              <a:gd name="connsiteY0" fmla="*/ 6627 h 712032"/>
              <a:gd name="connsiteX1" fmla="*/ 4121426 w 7573617"/>
              <a:gd name="connsiteY1" fmla="*/ 642731 h 712032"/>
              <a:gd name="connsiteX2" fmla="*/ 735496 w 7573617"/>
              <a:gd name="connsiteY2" fmla="*/ 622853 h 712032"/>
              <a:gd name="connsiteX3" fmla="*/ 0 w 7573617"/>
              <a:gd name="connsiteY3" fmla="*/ 0 h 71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3617" h="712032">
                <a:moveTo>
                  <a:pt x="7573617" y="6627"/>
                </a:moveTo>
                <a:cubicBezTo>
                  <a:pt x="6417365" y="273327"/>
                  <a:pt x="5261113" y="540027"/>
                  <a:pt x="4121426" y="642731"/>
                </a:cubicBezTo>
                <a:cubicBezTo>
                  <a:pt x="2981739" y="745435"/>
                  <a:pt x="1422400" y="729975"/>
                  <a:pt x="735496" y="622853"/>
                </a:cubicBezTo>
                <a:cubicBezTo>
                  <a:pt x="48592" y="515731"/>
                  <a:pt x="24296" y="25786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B2B519-C0F6-4ECC-9BC7-32147F171A60}"/>
              </a:ext>
            </a:extLst>
          </p:cNvPr>
          <p:cNvSpPr/>
          <p:nvPr/>
        </p:nvSpPr>
        <p:spPr>
          <a:xfrm>
            <a:off x="3090160" y="5526158"/>
            <a:ext cx="1123370" cy="438850"/>
          </a:xfrm>
          <a:custGeom>
            <a:avLst/>
            <a:gdLst>
              <a:gd name="connsiteX0" fmla="*/ 7573617 w 7573617"/>
              <a:gd name="connsiteY0" fmla="*/ 6627 h 712032"/>
              <a:gd name="connsiteX1" fmla="*/ 4121426 w 7573617"/>
              <a:gd name="connsiteY1" fmla="*/ 642731 h 712032"/>
              <a:gd name="connsiteX2" fmla="*/ 735496 w 7573617"/>
              <a:gd name="connsiteY2" fmla="*/ 622853 h 712032"/>
              <a:gd name="connsiteX3" fmla="*/ 0 w 7573617"/>
              <a:gd name="connsiteY3" fmla="*/ 0 h 71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3617" h="712032">
                <a:moveTo>
                  <a:pt x="7573617" y="6627"/>
                </a:moveTo>
                <a:cubicBezTo>
                  <a:pt x="6417365" y="273327"/>
                  <a:pt x="5261113" y="540027"/>
                  <a:pt x="4121426" y="642731"/>
                </a:cubicBezTo>
                <a:cubicBezTo>
                  <a:pt x="2981739" y="745435"/>
                  <a:pt x="1422400" y="729975"/>
                  <a:pt x="735496" y="622853"/>
                </a:cubicBezTo>
                <a:cubicBezTo>
                  <a:pt x="48592" y="515731"/>
                  <a:pt x="24296" y="25786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A229A-7333-421E-B6AC-DCAC5CFFF43C}"/>
              </a:ext>
            </a:extLst>
          </p:cNvPr>
          <p:cNvSpPr txBox="1"/>
          <p:nvPr/>
        </p:nvSpPr>
        <p:spPr>
          <a:xfrm>
            <a:off x="6545652" y="117111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行走路径  </a:t>
            </a:r>
            <a:r>
              <a:rPr lang="en-US" altLang="zh-CN">
                <a:solidFill>
                  <a:schemeClr val="accent5"/>
                </a:solidFill>
              </a:rPr>
              <a:t>R=-1</a:t>
            </a:r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924C6D-CC71-4C09-9686-318D560EA43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339840" y="1540446"/>
            <a:ext cx="1024306" cy="80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34ECCC-B42F-4BDB-A0F1-B76BBFB0FAD7}"/>
              </a:ext>
            </a:extLst>
          </p:cNvPr>
          <p:cNvSpPr txBox="1"/>
          <p:nvPr/>
        </p:nvSpPr>
        <p:spPr>
          <a:xfrm>
            <a:off x="3831840" y="558783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掉入悬崖返回起点  </a:t>
            </a:r>
            <a:r>
              <a:rPr lang="en-US" altLang="zh-CN"/>
              <a:t>R=-100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D988AC-82AA-4741-8AA1-EC562B1924A3}"/>
              </a:ext>
            </a:extLst>
          </p:cNvPr>
          <p:cNvSpPr txBox="1"/>
          <p:nvPr/>
        </p:nvSpPr>
        <p:spPr>
          <a:xfrm>
            <a:off x="9466437" y="540579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到达终点 </a:t>
            </a:r>
            <a:r>
              <a:rPr lang="en-US" altLang="zh-CN">
                <a:solidFill>
                  <a:srgbClr val="00B0F0"/>
                </a:solidFill>
              </a:rPr>
              <a:t>R=0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0F661C-92D0-45A2-B79B-74BC3BA95AE0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799443" y="5059680"/>
            <a:ext cx="1430985" cy="34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45D4F498-238B-43ED-B6F6-652BDF53666B}"/>
              </a:ext>
            </a:extLst>
          </p:cNvPr>
          <p:cNvSpPr/>
          <p:nvPr/>
        </p:nvSpPr>
        <p:spPr>
          <a:xfrm rot="16200000">
            <a:off x="2182539" y="3044783"/>
            <a:ext cx="545961" cy="369514"/>
          </a:xfrm>
          <a:prstGeom prst="curvedDownArrow">
            <a:avLst>
              <a:gd name="adj1" fmla="val 10308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2DDA8E9-269E-44EF-AD14-EEE52482E59A}"/>
              </a:ext>
            </a:extLst>
          </p:cNvPr>
          <p:cNvSpPr/>
          <p:nvPr/>
        </p:nvSpPr>
        <p:spPr>
          <a:xfrm rot="179765">
            <a:off x="2854417" y="1455676"/>
            <a:ext cx="545961" cy="369514"/>
          </a:xfrm>
          <a:prstGeom prst="curvedDownArrow">
            <a:avLst>
              <a:gd name="adj1" fmla="val 10308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5FEDAF74-86E9-48B9-B624-75134D1D1B14}"/>
              </a:ext>
            </a:extLst>
          </p:cNvPr>
          <p:cNvSpPr/>
          <p:nvPr/>
        </p:nvSpPr>
        <p:spPr>
          <a:xfrm rot="5400000">
            <a:off x="8711219" y="2134313"/>
            <a:ext cx="545961" cy="369514"/>
          </a:xfrm>
          <a:prstGeom prst="curvedDownArrow">
            <a:avLst>
              <a:gd name="adj1" fmla="val 10308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26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E3FA-DB2A-4FB9-AFA9-F1D130FF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从预测到控制</a:t>
            </a:r>
            <a:endParaRPr lang="en-US"/>
          </a:p>
        </p:txBody>
      </p:sp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1756B832-58F8-41BE-BDEF-722A0766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TD</a:t>
            </a:r>
            <a:r>
              <a:rPr lang="zh-CN" altLang="en-US"/>
              <a:t>预测（针对状态函数</a:t>
            </a:r>
            <a:r>
              <a:rPr lang="en-US" altLang="zh-CN"/>
              <a:t>V</a:t>
            </a:r>
            <a:r>
              <a:rPr lang="zh-CN" altLang="en-US"/>
              <a:t>）</a:t>
            </a:r>
            <a:endParaRPr lang="en-US" altLang="zh-CN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zh-CN"/>
              <a:t>TD</a:t>
            </a:r>
            <a:r>
              <a:rPr lang="zh-CN" altLang="en-US"/>
              <a:t>控制（针对动作函数</a:t>
            </a:r>
            <a:r>
              <a:rPr lang="en-US" altLang="zh-CN"/>
              <a:t>Q)</a:t>
            </a:r>
          </a:p>
          <a:p>
            <a:endParaRPr lang="en-US"/>
          </a:p>
          <a:p>
            <a:endParaRPr lang="en-US"/>
          </a:p>
          <a:p>
            <a:r>
              <a:rPr lang="zh-CN" altLang="en-US"/>
              <a:t>从计算</a:t>
            </a:r>
            <a:r>
              <a:rPr lang="en-US" altLang="zh-CN"/>
              <a:t>V</a:t>
            </a:r>
            <a:r>
              <a:rPr lang="zh-CN" altLang="en-US"/>
              <a:t>变为计算</a:t>
            </a:r>
            <a:r>
              <a:rPr lang="en-US" altLang="zh-CN"/>
              <a:t>Q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13B98-15A9-4D2C-965A-AE4013B0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37" y="2745104"/>
            <a:ext cx="7631642" cy="683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64613-A135-40AF-BAAF-7D9821C5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37" y="4501034"/>
            <a:ext cx="7769220" cy="68389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FDFDC95-73DF-4A8A-97EF-D644E4DC4B98}"/>
              </a:ext>
            </a:extLst>
          </p:cNvPr>
          <p:cNvGrpSpPr/>
          <p:nvPr/>
        </p:nvGrpSpPr>
        <p:grpSpPr>
          <a:xfrm>
            <a:off x="8619845" y="548640"/>
            <a:ext cx="3465578" cy="5629822"/>
            <a:chOff x="8755072" y="548640"/>
            <a:chExt cx="3465578" cy="5629822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B858B2F7-D55C-48F9-971D-C45859CBFA17}"/>
                </a:ext>
              </a:extLst>
            </p:cNvPr>
            <p:cNvSpPr/>
            <p:nvPr/>
          </p:nvSpPr>
          <p:spPr>
            <a:xfrm>
              <a:off x="9968524" y="548640"/>
              <a:ext cx="429905" cy="43672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642B4A-1FD7-47A7-910A-F539BFFFF1AC}"/>
                </a:ext>
              </a:extLst>
            </p:cNvPr>
            <p:cNvSpPr/>
            <p:nvPr/>
          </p:nvSpPr>
          <p:spPr>
            <a:xfrm>
              <a:off x="10013676" y="4368178"/>
              <a:ext cx="500655" cy="43672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A4</a:t>
              </a:r>
              <a:endParaRPr lang="en-US" sz="1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B65CB7-AD81-4128-B697-CE0D1EECF990}"/>
                </a:ext>
              </a:extLst>
            </p:cNvPr>
            <p:cNvSpPr/>
            <p:nvPr/>
          </p:nvSpPr>
          <p:spPr>
            <a:xfrm>
              <a:off x="10809811" y="1783805"/>
              <a:ext cx="500656" cy="43673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A2</a:t>
              </a:r>
              <a:endParaRPr lang="en-US" sz="1000"/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DAFEC81C-82A0-4EA7-A33B-E13D7293D737}"/>
                </a:ext>
              </a:extLst>
            </p:cNvPr>
            <p:cNvSpPr/>
            <p:nvPr/>
          </p:nvSpPr>
          <p:spPr>
            <a:xfrm>
              <a:off x="10299378" y="3085389"/>
              <a:ext cx="429905" cy="43672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83DC96B7-43A6-4910-9E76-8A8F6DD106BE}"/>
                </a:ext>
              </a:extLst>
            </p:cNvPr>
            <p:cNvSpPr/>
            <p:nvPr/>
          </p:nvSpPr>
          <p:spPr>
            <a:xfrm>
              <a:off x="11375088" y="3070347"/>
              <a:ext cx="429905" cy="436728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54B866D1-0F22-4AD7-8781-2DEF656DB935}"/>
                </a:ext>
              </a:extLst>
            </p:cNvPr>
            <p:cNvSpPr/>
            <p:nvPr/>
          </p:nvSpPr>
          <p:spPr>
            <a:xfrm>
              <a:off x="9537838" y="5741734"/>
              <a:ext cx="429905" cy="436728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59839F16-71E5-4B1A-BBB6-24F05A822A33}"/>
                </a:ext>
              </a:extLst>
            </p:cNvPr>
            <p:cNvSpPr/>
            <p:nvPr/>
          </p:nvSpPr>
          <p:spPr>
            <a:xfrm>
              <a:off x="10595065" y="5734747"/>
              <a:ext cx="429905" cy="43672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ED22CC-84CB-4500-A107-E500A2535697}"/>
                </a:ext>
              </a:extLst>
            </p:cNvPr>
            <p:cNvCxnSpPr>
              <a:cxnSpLocks/>
              <a:stCxn id="16" idx="2"/>
              <a:endCxn id="12" idx="0"/>
            </p:cNvCxnSpPr>
            <p:nvPr/>
          </p:nvCxnSpPr>
          <p:spPr>
            <a:xfrm flipH="1">
              <a:off x="10264004" y="3522117"/>
              <a:ext cx="250327" cy="846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E6EF7E-6C16-48E5-862D-6A23237A91AB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flipH="1">
              <a:off x="9752791" y="4804907"/>
              <a:ext cx="511213" cy="93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E18BEBC-B0E4-4658-9609-C434F5095E6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10183477" y="985368"/>
              <a:ext cx="876662" cy="798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ACBE7EA-2F94-42AE-B486-9924D3D81DAE}"/>
                </a:ext>
              </a:extLst>
            </p:cNvPr>
            <p:cNvCxnSpPr>
              <a:cxnSpLocks/>
              <a:stCxn id="10" idx="2"/>
              <a:endCxn id="58" idx="0"/>
            </p:cNvCxnSpPr>
            <p:nvPr/>
          </p:nvCxnSpPr>
          <p:spPr>
            <a:xfrm flipH="1">
              <a:off x="9606344" y="985368"/>
              <a:ext cx="577133" cy="75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2B9B03D-1099-4855-A5EB-93032F5A84F4}"/>
                </a:ext>
              </a:extLst>
            </p:cNvPr>
            <p:cNvCxnSpPr>
              <a:cxnSpLocks/>
              <a:stCxn id="14" idx="4"/>
              <a:endCxn id="18" idx="0"/>
            </p:cNvCxnSpPr>
            <p:nvPr/>
          </p:nvCxnSpPr>
          <p:spPr>
            <a:xfrm>
              <a:off x="11060139" y="2220535"/>
              <a:ext cx="529902" cy="849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E825E7F-2DB5-4F32-B887-0DFC94B6DA14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10514331" y="2220535"/>
              <a:ext cx="545808" cy="864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20004C-3E17-408A-A374-9D8D049399F3}"/>
                </a:ext>
              </a:extLst>
            </p:cNvPr>
            <p:cNvSpPr txBox="1"/>
            <p:nvPr/>
          </p:nvSpPr>
          <p:spPr>
            <a:xfrm>
              <a:off x="10554797" y="510518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R4</a:t>
              </a:r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92527C-5FC3-4AF3-893B-EC8028A57A9D}"/>
                </a:ext>
              </a:extLst>
            </p:cNvPr>
            <p:cNvSpPr txBox="1"/>
            <p:nvPr/>
          </p:nvSpPr>
          <p:spPr>
            <a:xfrm>
              <a:off x="10374529" y="235044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R2</a:t>
              </a:r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F297B9-F1D2-446B-A0B7-3E6942A86722}"/>
                </a:ext>
              </a:extLst>
            </p:cNvPr>
            <p:cNvSpPr txBox="1"/>
            <p:nvPr/>
          </p:nvSpPr>
          <p:spPr>
            <a:xfrm>
              <a:off x="9938437" y="376048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R3</a:t>
              </a: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E878411-1115-4BE5-ACF3-81DFCB3FA4A6}"/>
                </a:ext>
              </a:extLst>
            </p:cNvPr>
            <p:cNvSpPr/>
            <p:nvPr/>
          </p:nvSpPr>
          <p:spPr>
            <a:xfrm>
              <a:off x="9356016" y="1738718"/>
              <a:ext cx="500655" cy="4367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</a:t>
              </a:r>
              <a:r>
                <a:rPr lang="en-US" sz="1400"/>
                <a:t>1</a:t>
              </a:r>
              <a:endParaRPr lang="en-US" sz="10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4BCA452-629C-40BC-ADFD-D367B2282CAD}"/>
                </a:ext>
              </a:extLst>
            </p:cNvPr>
            <p:cNvSpPr/>
            <p:nvPr/>
          </p:nvSpPr>
          <p:spPr>
            <a:xfrm>
              <a:off x="10979913" y="4339347"/>
              <a:ext cx="500655" cy="4367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A3</a:t>
              </a:r>
              <a:endParaRPr lang="en-US" sz="100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16A8557-FFA8-49BC-BAFC-9D4DE67CA8B6}"/>
                </a:ext>
              </a:extLst>
            </p:cNvPr>
            <p:cNvCxnSpPr>
              <a:cxnSpLocks/>
              <a:stCxn id="16" idx="2"/>
              <a:endCxn id="62" idx="0"/>
            </p:cNvCxnSpPr>
            <p:nvPr/>
          </p:nvCxnSpPr>
          <p:spPr>
            <a:xfrm>
              <a:off x="10514331" y="3522117"/>
              <a:ext cx="715910" cy="817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F8EB3A0-381B-46CD-B39D-CBDC6BF660D3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0264004" y="4804907"/>
              <a:ext cx="546014" cy="92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AEBAD8-B237-4B64-955A-35124A782582}"/>
                </a:ext>
              </a:extLst>
            </p:cNvPr>
            <p:cNvSpPr txBox="1"/>
            <p:nvPr/>
          </p:nvSpPr>
          <p:spPr>
            <a:xfrm>
              <a:off x="9194701" y="616036"/>
              <a:ext cx="665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V(St)</a:t>
              </a:r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521312-46B6-4329-B142-D79CC574E083}"/>
                </a:ext>
              </a:extLst>
            </p:cNvPr>
            <p:cNvSpPr txBox="1"/>
            <p:nvPr/>
          </p:nvSpPr>
          <p:spPr>
            <a:xfrm>
              <a:off x="9397445" y="3119087"/>
              <a:ext cx="888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V(St+1)</a:t>
              </a:r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3EE42AA-7A68-4102-A79D-772D6AA184D1}"/>
                </a:ext>
              </a:extLst>
            </p:cNvPr>
            <p:cNvSpPr txBox="1"/>
            <p:nvPr/>
          </p:nvSpPr>
          <p:spPr>
            <a:xfrm>
              <a:off x="11147880" y="5809130"/>
              <a:ext cx="902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V(St+2)</a:t>
              </a:r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428A03-85D3-4359-8AA6-3F863061EB87}"/>
                </a:ext>
              </a:extLst>
            </p:cNvPr>
            <p:cNvSpPr txBox="1"/>
            <p:nvPr/>
          </p:nvSpPr>
          <p:spPr>
            <a:xfrm>
              <a:off x="11237880" y="1539720"/>
              <a:ext cx="982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Q(</a:t>
              </a:r>
              <a:r>
                <a:rPr lang="en-US" altLang="zh-CN" err="1"/>
                <a:t>St,At</a:t>
              </a:r>
              <a:r>
                <a:rPr lang="en-US" altLang="zh-CN"/>
                <a:t>)</a:t>
              </a:r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25EDD2-B20A-46A8-8DF5-EBB485B44FC8}"/>
                </a:ext>
              </a:extLst>
            </p:cNvPr>
            <p:cNvSpPr txBox="1"/>
            <p:nvPr/>
          </p:nvSpPr>
          <p:spPr>
            <a:xfrm>
              <a:off x="8755072" y="4109035"/>
              <a:ext cx="142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Q(St+1,At+1)</a:t>
              </a:r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B9A1E8-A98A-449E-A5D9-A707C212D06E}"/>
                </a:ext>
              </a:extLst>
            </p:cNvPr>
            <p:cNvSpPr txBox="1"/>
            <p:nvPr/>
          </p:nvSpPr>
          <p:spPr>
            <a:xfrm>
              <a:off x="10618509" y="1010116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R1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A389EA5-BFBD-45C6-B4C4-FACC2E7D1F11}"/>
                    </a:ext>
                  </a:extLst>
                </p:cNvPr>
                <p:cNvSpPr txBox="1"/>
                <p:nvPr/>
              </p:nvSpPr>
              <p:spPr>
                <a:xfrm>
                  <a:off x="10016821" y="1087078"/>
                  <a:ext cx="372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A389EA5-BFBD-45C6-B4C4-FACC2E7D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6821" y="1087078"/>
                  <a:ext cx="37234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C032F1-4235-49CF-BCAA-0E637AB75892}"/>
                </a:ext>
              </a:extLst>
            </p:cNvPr>
            <p:cNvSpPr txBox="1"/>
            <p:nvPr/>
          </p:nvSpPr>
          <p:spPr>
            <a:xfrm>
              <a:off x="10903533" y="24118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</a:t>
              </a:r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C0FD197-0913-4192-B7CC-9C84046F2883}"/>
                </a:ext>
              </a:extLst>
            </p:cNvPr>
            <p:cNvSpPr txBox="1"/>
            <p:nvPr/>
          </p:nvSpPr>
          <p:spPr>
            <a:xfrm>
              <a:off x="10102907" y="49467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D43146C-E86A-43E9-AF5A-A35FC47FA7B1}"/>
                    </a:ext>
                  </a:extLst>
                </p:cNvPr>
                <p:cNvSpPr txBox="1"/>
                <p:nvPr/>
              </p:nvSpPr>
              <p:spPr>
                <a:xfrm>
                  <a:off x="10405683" y="3661832"/>
                  <a:ext cx="372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D43146C-E86A-43E9-AF5A-A35FC47FA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5683" y="3661832"/>
                  <a:ext cx="37234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535A70-89EA-4F6C-9FCA-31B81745FCC3}"/>
              </a:ext>
            </a:extLst>
          </p:cNvPr>
          <p:cNvGrpSpPr/>
          <p:nvPr/>
        </p:nvGrpSpPr>
        <p:grpSpPr>
          <a:xfrm>
            <a:off x="990335" y="2705532"/>
            <a:ext cx="632880" cy="2543400"/>
            <a:chOff x="990335" y="2705532"/>
            <a:chExt cx="632880" cy="254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589594-A1AC-4901-B1E4-D2C4621DE3A4}"/>
                    </a:ext>
                  </a:extLst>
                </p14:cNvPr>
                <p14:cNvContentPartPr/>
                <p14:nvPr/>
              </p14:nvContentPartPr>
              <p14:xfrm>
                <a:off x="990335" y="2705532"/>
                <a:ext cx="626400" cy="701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589594-A1AC-4901-B1E4-D2C4621DE3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335" y="2696537"/>
                  <a:ext cx="644040" cy="719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277E45-DC58-4F25-BA62-658D1CC5035E}"/>
                    </a:ext>
                  </a:extLst>
                </p14:cNvPr>
                <p14:cNvContentPartPr/>
                <p14:nvPr/>
              </p14:nvContentPartPr>
              <p14:xfrm>
                <a:off x="1344575" y="3303132"/>
                <a:ext cx="59400" cy="1190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277E45-DC58-4F25-BA62-658D1CC503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5575" y="3294129"/>
                  <a:ext cx="77040" cy="1207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BE657A-A91A-4E34-8548-8D1E782099F4}"/>
                    </a:ext>
                  </a:extLst>
                </p14:cNvPr>
                <p14:cNvContentPartPr/>
                <p14:nvPr/>
              </p14:nvContentPartPr>
              <p14:xfrm>
                <a:off x="1268615" y="4436772"/>
                <a:ext cx="155880" cy="84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BE657A-A91A-4E34-8548-8D1E782099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9615" y="4427772"/>
                  <a:ext cx="17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8BDFDC-65B5-4D70-A6A4-5F8C2E43B052}"/>
                    </a:ext>
                  </a:extLst>
                </p14:cNvPr>
                <p14:cNvContentPartPr/>
                <p14:nvPr/>
              </p14:nvContentPartPr>
              <p14:xfrm>
                <a:off x="1010855" y="4599492"/>
                <a:ext cx="612360" cy="64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8BDFDC-65B5-4D70-A6A4-5F8C2E43B0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855" y="4590492"/>
                  <a:ext cx="630000" cy="66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E486A-AABE-47F2-B5CF-D09CCA68CA0E}"/>
              </a:ext>
            </a:extLst>
          </p:cNvPr>
          <p:cNvGrpSpPr/>
          <p:nvPr/>
        </p:nvGrpSpPr>
        <p:grpSpPr>
          <a:xfrm>
            <a:off x="5531015" y="2697972"/>
            <a:ext cx="1397880" cy="2503080"/>
            <a:chOff x="5531015" y="2697972"/>
            <a:chExt cx="1397880" cy="250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B6A36B-E64D-49C7-B9FB-2447F37D0E80}"/>
                    </a:ext>
                  </a:extLst>
                </p14:cNvPr>
                <p14:cNvContentPartPr/>
                <p14:nvPr/>
              </p14:nvContentPartPr>
              <p14:xfrm>
                <a:off x="5877695" y="2697972"/>
                <a:ext cx="1051200" cy="621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B6A36B-E64D-49C7-B9FB-2447F37D0E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68695" y="2688967"/>
                  <a:ext cx="1068840" cy="638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5E7393-1F18-4773-A5F5-42EFCAC152AA}"/>
                    </a:ext>
                  </a:extLst>
                </p14:cNvPr>
                <p14:cNvContentPartPr/>
                <p14:nvPr/>
              </p14:nvContentPartPr>
              <p14:xfrm>
                <a:off x="5762855" y="3239052"/>
                <a:ext cx="309600" cy="137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5E7393-1F18-4773-A5F5-42EFCAC152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3855" y="3230052"/>
                  <a:ext cx="327240" cy="13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4B47E9-E126-4C95-90D4-FE3F3AE46DA2}"/>
                    </a:ext>
                  </a:extLst>
                </p14:cNvPr>
                <p14:cNvContentPartPr/>
                <p14:nvPr/>
              </p14:nvContentPartPr>
              <p14:xfrm>
                <a:off x="5640455" y="4481772"/>
                <a:ext cx="255960" cy="124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4B47E9-E126-4C95-90D4-FE3F3AE46D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1455" y="4472772"/>
                  <a:ext cx="273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083D61-0188-46DB-876C-965CE2079474}"/>
                    </a:ext>
                  </a:extLst>
                </p14:cNvPr>
                <p14:cNvContentPartPr/>
                <p14:nvPr/>
              </p14:nvContentPartPr>
              <p14:xfrm>
                <a:off x="5531015" y="4650972"/>
                <a:ext cx="497160" cy="55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083D61-0188-46DB-876C-965CE20794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22015" y="4641978"/>
                  <a:ext cx="514800" cy="5677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578DAC-6FF7-401C-8F0F-F0B88A860C3C}"/>
              </a:ext>
            </a:extLst>
          </p:cNvPr>
          <p:cNvGrpSpPr/>
          <p:nvPr/>
        </p:nvGrpSpPr>
        <p:grpSpPr>
          <a:xfrm>
            <a:off x="7423175" y="2710212"/>
            <a:ext cx="723240" cy="2468880"/>
            <a:chOff x="7423175" y="2710212"/>
            <a:chExt cx="723240" cy="24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5E4AE3-7899-400C-9681-8298264EAD7E}"/>
                    </a:ext>
                  </a:extLst>
                </p14:cNvPr>
                <p14:cNvContentPartPr/>
                <p14:nvPr/>
              </p14:nvContentPartPr>
              <p14:xfrm>
                <a:off x="7423175" y="2710212"/>
                <a:ext cx="723240" cy="63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5E4AE3-7899-400C-9681-8298264EAD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14179" y="2701212"/>
                  <a:ext cx="740871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5E2666-A072-4FD7-81BD-B3DFBEE4C7F3}"/>
                    </a:ext>
                  </a:extLst>
                </p14:cNvPr>
                <p14:cNvContentPartPr/>
                <p14:nvPr/>
              </p14:nvContentPartPr>
              <p14:xfrm>
                <a:off x="7745375" y="3213132"/>
                <a:ext cx="168480" cy="1243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5E2666-A072-4FD7-81BD-B3DFBEE4C7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36375" y="3204132"/>
                  <a:ext cx="186120" cy="12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115AB5-5FB0-408D-8C5E-405B90EC7122}"/>
                    </a:ext>
                  </a:extLst>
                </p14:cNvPr>
                <p14:cNvContentPartPr/>
                <p14:nvPr/>
              </p14:nvContentPartPr>
              <p14:xfrm>
                <a:off x="7527215" y="4281972"/>
                <a:ext cx="272880" cy="191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115AB5-5FB0-408D-8C5E-405B90EC71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18215" y="4272972"/>
                  <a:ext cx="290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F77BAD-2427-4593-A2D1-927A521C8844}"/>
                    </a:ext>
                  </a:extLst>
                </p14:cNvPr>
                <p14:cNvContentPartPr/>
                <p14:nvPr/>
              </p14:nvContentPartPr>
              <p14:xfrm>
                <a:off x="7565375" y="4548012"/>
                <a:ext cx="452880" cy="63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F77BAD-2427-4593-A2D1-927A521C88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56375" y="4539007"/>
                  <a:ext cx="470520" cy="6487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4AEFE8-D1E8-4BF2-97A0-6F8DF5D631F9}"/>
              </a:ext>
            </a:extLst>
          </p:cNvPr>
          <p:cNvGrpSpPr/>
          <p:nvPr/>
        </p:nvGrpSpPr>
        <p:grpSpPr>
          <a:xfrm>
            <a:off x="2573615" y="2684292"/>
            <a:ext cx="717480" cy="2437560"/>
            <a:chOff x="2573615" y="2684292"/>
            <a:chExt cx="717480" cy="24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757B10-378D-45EA-B310-D779ED9FD5CF}"/>
                    </a:ext>
                  </a:extLst>
                </p14:cNvPr>
                <p14:cNvContentPartPr/>
                <p14:nvPr/>
              </p14:nvContentPartPr>
              <p14:xfrm>
                <a:off x="2573615" y="2684292"/>
                <a:ext cx="717480" cy="691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757B10-378D-45EA-B310-D779ED9FD5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64615" y="2675297"/>
                  <a:ext cx="735120" cy="709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1D6B67-7659-492B-9668-417042EC5442}"/>
                    </a:ext>
                  </a:extLst>
                </p14:cNvPr>
                <p14:cNvContentPartPr/>
                <p14:nvPr/>
              </p14:nvContentPartPr>
              <p14:xfrm>
                <a:off x="2953055" y="3232572"/>
                <a:ext cx="60840" cy="1374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1D6B67-7659-492B-9668-417042EC54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4055" y="3223574"/>
                  <a:ext cx="78480" cy="1391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156B9C-31DE-4DD6-9A22-61B06183E32F}"/>
                    </a:ext>
                  </a:extLst>
                </p14:cNvPr>
                <p14:cNvContentPartPr/>
                <p14:nvPr/>
              </p14:nvContentPartPr>
              <p14:xfrm>
                <a:off x="2775215" y="4436772"/>
                <a:ext cx="268920" cy="14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156B9C-31DE-4DD6-9A22-61B06183E3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6215" y="4427772"/>
                  <a:ext cx="286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CE853A-E6D9-4EBC-B570-B44BAA479B56}"/>
                    </a:ext>
                  </a:extLst>
                </p14:cNvPr>
                <p14:cNvContentPartPr/>
                <p14:nvPr/>
              </p14:nvContentPartPr>
              <p14:xfrm>
                <a:off x="2599895" y="4655292"/>
                <a:ext cx="587880" cy="46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CE853A-E6D9-4EBC-B570-B44BAA479B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0895" y="4646285"/>
                  <a:ext cx="605520" cy="48421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617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4EE52-010D-4BAA-93A9-86C3998B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SARSA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7637D-34BB-47EC-B043-888D7E0A3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假设动作</a:t>
            </a:r>
            <a:r>
              <a:rPr lang="en-US" altLang="zh-CN"/>
              <a:t>A2</a:t>
            </a:r>
            <a:r>
              <a:rPr lang="zh-CN" altLang="en-US"/>
              <a:t>处有多个选择</a:t>
            </a:r>
            <a:r>
              <a:rPr lang="en-US" altLang="zh-CN"/>
              <a:t>[a_21,a_22,a_23]</a:t>
            </a:r>
            <a:r>
              <a:rPr lang="zh-CN" altLang="en-US"/>
              <a:t>，根据策略选择了动作</a:t>
            </a:r>
            <a:r>
              <a:rPr lang="en-US" altLang="zh-CN"/>
              <a:t>a_22</a:t>
            </a:r>
            <a:r>
              <a:rPr lang="zh-CN" altLang="en-US"/>
              <a:t>，则取</a:t>
            </a:r>
            <a:r>
              <a:rPr lang="en-US" altLang="zh-CN"/>
              <a:t>Q(S2,a_22)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EEABE-DC79-4426-AE86-C6F54235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07" y="4119323"/>
            <a:ext cx="8532989" cy="67762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2D420F6-9458-4A5D-A4D3-1FE8F2ACABD8}"/>
              </a:ext>
            </a:extLst>
          </p:cNvPr>
          <p:cNvGrpSpPr/>
          <p:nvPr/>
        </p:nvGrpSpPr>
        <p:grpSpPr>
          <a:xfrm>
            <a:off x="1535473" y="1754234"/>
            <a:ext cx="3880727" cy="1399012"/>
            <a:chOff x="1535473" y="2404614"/>
            <a:chExt cx="3880727" cy="139901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731610-5531-4DCD-90A1-3517888DB0C8}"/>
                </a:ext>
              </a:extLst>
            </p:cNvPr>
            <p:cNvSpPr/>
            <p:nvPr/>
          </p:nvSpPr>
          <p:spPr>
            <a:xfrm>
              <a:off x="3029724" y="3128760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</a:t>
              </a:r>
              <a:r>
                <a:rPr lang="en-US" sz="1400"/>
                <a:t>1</a:t>
              </a:r>
              <a:endParaRPr lang="en-US" sz="1000"/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254A0E0-1081-48F0-882A-17D5FAFEDFB5}"/>
                </a:ext>
              </a:extLst>
            </p:cNvPr>
            <p:cNvSpPr/>
            <p:nvPr/>
          </p:nvSpPr>
          <p:spPr>
            <a:xfrm>
              <a:off x="1535473" y="3062060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S1</a:t>
              </a: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DEC8C513-ECAA-4133-B516-BC5D81234C3E}"/>
                </a:ext>
              </a:extLst>
            </p:cNvPr>
            <p:cNvSpPr/>
            <p:nvPr/>
          </p:nvSpPr>
          <p:spPr>
            <a:xfrm>
              <a:off x="4673354" y="3062060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S2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2237A8-B901-49B3-991A-32BC153B755F}"/>
                </a:ext>
              </a:extLst>
            </p:cNvPr>
            <p:cNvCxnSpPr>
              <a:stCxn id="11" idx="3"/>
              <a:endCxn id="9" idx="2"/>
            </p:cNvCxnSpPr>
            <p:nvPr/>
          </p:nvCxnSpPr>
          <p:spPr>
            <a:xfrm flipV="1">
              <a:off x="2278319" y="3429634"/>
              <a:ext cx="751405" cy="3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28D905-0574-4FB7-81BE-DB20D8C3675B}"/>
                </a:ext>
              </a:extLst>
            </p:cNvPr>
            <p:cNvCxnSpPr>
              <a:cxnSpLocks/>
              <a:stCxn id="9" idx="6"/>
              <a:endCxn id="19" idx="1"/>
            </p:cNvCxnSpPr>
            <p:nvPr/>
          </p:nvCxnSpPr>
          <p:spPr>
            <a:xfrm>
              <a:off x="3696677" y="3429634"/>
              <a:ext cx="976677" cy="3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D1EBD64A-F8A2-4EBB-80BE-B65C82F14A0D}"/>
                </a:ext>
              </a:extLst>
            </p:cNvPr>
            <p:cNvSpPr/>
            <p:nvPr/>
          </p:nvSpPr>
          <p:spPr>
            <a:xfrm>
              <a:off x="3852861" y="2404614"/>
              <a:ext cx="664307" cy="59076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R2</a:t>
              </a:r>
              <a:endParaRPr lang="en-US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54A8B46-BF34-4B43-8901-5A9F3DC5BCD2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rot="16200000" flipV="1">
              <a:off x="3899963" y="3095962"/>
              <a:ext cx="432992" cy="2318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76824F-F2D7-44B0-A962-260860636BF5}"/>
              </a:ext>
            </a:extLst>
          </p:cNvPr>
          <p:cNvGrpSpPr/>
          <p:nvPr/>
        </p:nvGrpSpPr>
        <p:grpSpPr>
          <a:xfrm>
            <a:off x="5416200" y="1786408"/>
            <a:ext cx="3236588" cy="1366204"/>
            <a:chOff x="5416200" y="2436788"/>
            <a:chExt cx="3236588" cy="136620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9CD0A0F-79C9-4A68-8F5C-53CBD0E8DAC8}"/>
                </a:ext>
              </a:extLst>
            </p:cNvPr>
            <p:cNvCxnSpPr>
              <a:stCxn id="19" idx="3"/>
              <a:endCxn id="17" idx="2"/>
            </p:cNvCxnSpPr>
            <p:nvPr/>
          </p:nvCxnSpPr>
          <p:spPr>
            <a:xfrm>
              <a:off x="5416200" y="3419964"/>
              <a:ext cx="790481" cy="9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34CBDF-4E77-4F54-9D4F-50CCDA7AFE1C}"/>
                </a:ext>
              </a:extLst>
            </p:cNvPr>
            <p:cNvSpPr/>
            <p:nvPr/>
          </p:nvSpPr>
          <p:spPr>
            <a:xfrm>
              <a:off x="6206681" y="3128757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A2</a:t>
              </a:r>
              <a:endParaRPr lang="en-US" sz="1000"/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54BC51D-2CC7-4F3A-9984-8B4F92BB0E64}"/>
                </a:ext>
              </a:extLst>
            </p:cNvPr>
            <p:cNvSpPr/>
            <p:nvPr/>
          </p:nvSpPr>
          <p:spPr>
            <a:xfrm>
              <a:off x="7909942" y="3061426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C59D5B-6412-4C2F-AEE6-C79FA6A73047}"/>
                </a:ext>
              </a:extLst>
            </p:cNvPr>
            <p:cNvCxnSpPr>
              <a:stCxn id="17" idx="6"/>
              <a:endCxn id="23" idx="1"/>
            </p:cNvCxnSpPr>
            <p:nvPr/>
          </p:nvCxnSpPr>
          <p:spPr>
            <a:xfrm>
              <a:off x="6873634" y="3429631"/>
              <a:ext cx="1036308" cy="2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6E3D7C13-4CF6-40C5-94D9-7EAF29872DD9}"/>
                </a:ext>
              </a:extLst>
            </p:cNvPr>
            <p:cNvSpPr/>
            <p:nvPr/>
          </p:nvSpPr>
          <p:spPr>
            <a:xfrm>
              <a:off x="7050735" y="2436788"/>
              <a:ext cx="664307" cy="59076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R3</a:t>
              </a:r>
              <a:endParaRPr lang="en-US"/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34415F9-F991-424F-804A-71EBFDC596E4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rot="16200000" flipV="1">
              <a:off x="7124985" y="3100988"/>
              <a:ext cx="400818" cy="2539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37C6BE-3238-49CD-8BA4-8F1C5D35666F}"/>
              </a:ext>
            </a:extLst>
          </p:cNvPr>
          <p:cNvGrpSpPr/>
          <p:nvPr/>
        </p:nvGrpSpPr>
        <p:grpSpPr>
          <a:xfrm>
            <a:off x="8652788" y="1707089"/>
            <a:ext cx="2865715" cy="1442314"/>
            <a:chOff x="8652788" y="2357469"/>
            <a:chExt cx="2865715" cy="1442314"/>
          </a:xfrm>
        </p:grpSpPr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5FDE661C-551F-491A-ADA8-45046B6F3ED9}"/>
                </a:ext>
              </a:extLst>
            </p:cNvPr>
            <p:cNvSpPr/>
            <p:nvPr/>
          </p:nvSpPr>
          <p:spPr>
            <a:xfrm>
              <a:off x="9918742" y="2357469"/>
              <a:ext cx="664307" cy="59076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R4</a:t>
              </a: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5058AC8-0B36-4677-94AA-9B79897E55BE}"/>
                </a:ext>
              </a:extLst>
            </p:cNvPr>
            <p:cNvSpPr/>
            <p:nvPr/>
          </p:nvSpPr>
          <p:spPr>
            <a:xfrm>
              <a:off x="9263517" y="3128126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A3</a:t>
              </a:r>
              <a:endParaRPr lang="en-US" sz="10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873AB5-F056-44D5-93DC-436324932407}"/>
                </a:ext>
              </a:extLst>
            </p:cNvPr>
            <p:cNvCxnSpPr>
              <a:stCxn id="23" idx="3"/>
              <a:endCxn id="21" idx="2"/>
            </p:cNvCxnSpPr>
            <p:nvPr/>
          </p:nvCxnSpPr>
          <p:spPr>
            <a:xfrm>
              <a:off x="8652788" y="3419330"/>
              <a:ext cx="610729" cy="9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C07F51EF-324A-4D21-B231-5B49CD84BAF9}"/>
                </a:ext>
              </a:extLst>
            </p:cNvPr>
            <p:cNvSpPr/>
            <p:nvPr/>
          </p:nvSpPr>
          <p:spPr>
            <a:xfrm>
              <a:off x="10775657" y="3058217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S4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1E43C12-9F38-4940-81C5-914F8B70881D}"/>
                </a:ext>
              </a:extLst>
            </p:cNvPr>
            <p:cNvCxnSpPr>
              <a:stCxn id="21" idx="6"/>
              <a:endCxn id="42" idx="1"/>
            </p:cNvCxnSpPr>
            <p:nvPr/>
          </p:nvCxnSpPr>
          <p:spPr>
            <a:xfrm>
              <a:off x="9930470" y="3429000"/>
              <a:ext cx="845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E8547F76-B3CA-4E48-89C9-48E1A21850AB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rot="16200000" flipV="1">
              <a:off x="10031354" y="2983308"/>
              <a:ext cx="480137" cy="4099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AF4CC7-BD91-40DE-8840-DDB1154BF7C1}"/>
                  </a:ext>
                </a:extLst>
              </p14:cNvPr>
              <p14:cNvContentPartPr/>
              <p14:nvPr/>
            </p14:nvContentPartPr>
            <p14:xfrm>
              <a:off x="4274340" y="2260100"/>
              <a:ext cx="1410480" cy="1977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AF4CC7-BD91-40DE-8840-DDB1154BF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5340" y="2251100"/>
                <a:ext cx="1428120" cy="19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1C5E1A4-28E0-4B1E-B5BF-EA0C9AE8242A}"/>
              </a:ext>
            </a:extLst>
          </p:cNvPr>
          <p:cNvGrpSpPr/>
          <p:nvPr/>
        </p:nvGrpSpPr>
        <p:grpSpPr>
          <a:xfrm>
            <a:off x="2049540" y="2976860"/>
            <a:ext cx="5890320" cy="1364400"/>
            <a:chOff x="2049540" y="3627240"/>
            <a:chExt cx="5890320" cy="13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CC4D40C-0B7C-46AF-AA19-A20D7D723D83}"/>
                    </a:ext>
                  </a:extLst>
                </p14:cNvPr>
                <p14:cNvContentPartPr/>
                <p14:nvPr/>
              </p14:nvContentPartPr>
              <p14:xfrm>
                <a:off x="2049540" y="3771600"/>
                <a:ext cx="1982160" cy="1139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CC4D40C-0B7C-46AF-AA19-A20D7D723D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0540" y="3762597"/>
                  <a:ext cx="1999800" cy="1156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57DCA7-6719-47CD-BBA2-056E8A1FD823}"/>
                    </a:ext>
                  </a:extLst>
                </p14:cNvPr>
                <p14:cNvContentPartPr/>
                <p14:nvPr/>
              </p14:nvContentPartPr>
              <p14:xfrm>
                <a:off x="3566220" y="3627240"/>
                <a:ext cx="870840" cy="115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57DCA7-6719-47CD-BBA2-056E8A1FD8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57224" y="3618240"/>
                  <a:ext cx="888473" cy="11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A868DC-4E88-4220-A61E-A1CFF4FAEC60}"/>
                    </a:ext>
                  </a:extLst>
                </p14:cNvPr>
                <p14:cNvContentPartPr/>
                <p14:nvPr/>
              </p14:nvContentPartPr>
              <p14:xfrm>
                <a:off x="5326260" y="3741000"/>
                <a:ext cx="1937880" cy="1250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A868DC-4E88-4220-A61E-A1CFF4FAEC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7260" y="3732000"/>
                  <a:ext cx="1955520" cy="12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3998F1-C40B-46FA-AF80-2F0DED10005A}"/>
                    </a:ext>
                  </a:extLst>
                </p14:cNvPr>
                <p14:cNvContentPartPr/>
                <p14:nvPr/>
              </p14:nvContentPartPr>
              <p14:xfrm>
                <a:off x="6476820" y="3642000"/>
                <a:ext cx="1463040" cy="127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3998F1-C40B-46FA-AF80-2F0DED1000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67822" y="3633000"/>
                  <a:ext cx="1480676" cy="12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1C1E20-1E8D-4A39-B3CE-21A1F3E41006}"/>
              </a:ext>
            </a:extLst>
          </p:cNvPr>
          <p:cNvGrpSpPr/>
          <p:nvPr/>
        </p:nvGrpSpPr>
        <p:grpSpPr>
          <a:xfrm>
            <a:off x="4129260" y="2168660"/>
            <a:ext cx="3148920" cy="2098080"/>
            <a:chOff x="4129260" y="2819040"/>
            <a:chExt cx="3148920" cy="20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157990-69A6-4F5F-B598-C680F3BFEB32}"/>
                    </a:ext>
                  </a:extLst>
                </p14:cNvPr>
                <p14:cNvContentPartPr/>
                <p14:nvPr/>
              </p14:nvContentPartPr>
              <p14:xfrm>
                <a:off x="4129260" y="3717960"/>
                <a:ext cx="877320" cy="117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157990-69A6-4F5F-B598-C680F3BFEB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20256" y="3708960"/>
                  <a:ext cx="894967" cy="11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A79BF3-0198-40DF-8687-E8727DEFA2EC}"/>
                    </a:ext>
                  </a:extLst>
                </p14:cNvPr>
                <p14:cNvContentPartPr/>
                <p14:nvPr/>
              </p14:nvContentPartPr>
              <p14:xfrm>
                <a:off x="4577820" y="3573600"/>
                <a:ext cx="1838160" cy="1343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A79BF3-0198-40DF-8687-E8727DEFA2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68820" y="3564602"/>
                  <a:ext cx="1855800" cy="1361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4B4EAA-2B81-4FFD-BD0F-087C54D75A0B}"/>
                    </a:ext>
                  </a:extLst>
                </p14:cNvPr>
                <p14:cNvContentPartPr/>
                <p14:nvPr/>
              </p14:nvContentPartPr>
              <p14:xfrm>
                <a:off x="5744940" y="2819040"/>
                <a:ext cx="1533240" cy="208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4B4EAA-2B81-4FFD-BD0F-087C54D75A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35938" y="2810042"/>
                  <a:ext cx="1550884" cy="210023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6C19DF-F4C0-4F24-BC86-4283A22B16C3}"/>
              </a:ext>
            </a:extLst>
          </p:cNvPr>
          <p:cNvGrpSpPr/>
          <p:nvPr/>
        </p:nvGrpSpPr>
        <p:grpSpPr>
          <a:xfrm>
            <a:off x="7086300" y="2847260"/>
            <a:ext cx="2385360" cy="1489680"/>
            <a:chOff x="7086300" y="3497640"/>
            <a:chExt cx="2385360" cy="14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C8403A-0A89-4BF1-9788-96F3B68A77C0}"/>
                    </a:ext>
                  </a:extLst>
                </p14:cNvPr>
                <p14:cNvContentPartPr/>
                <p14:nvPr/>
              </p14:nvContentPartPr>
              <p14:xfrm>
                <a:off x="7086300" y="3748560"/>
                <a:ext cx="1059480" cy="11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C8403A-0A89-4BF1-9788-96F3B68A77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7300" y="3739557"/>
                  <a:ext cx="1077120" cy="1119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F6AE68-D11F-4618-9691-9F013946B497}"/>
                    </a:ext>
                  </a:extLst>
                </p14:cNvPr>
                <p14:cNvContentPartPr/>
                <p14:nvPr/>
              </p14:nvContentPartPr>
              <p14:xfrm>
                <a:off x="7970100" y="3497640"/>
                <a:ext cx="1501560" cy="1489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F6AE68-D11F-4618-9691-9F013946B4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61100" y="3488640"/>
                  <a:ext cx="1519200" cy="150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9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CF155-690C-439E-A19D-D14CC8EA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SARSA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53EACE8-BA04-35D8-72E1-36CC7CA3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667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初始化</a:t>
            </a:r>
            <a:r>
              <a:rPr lang="en-US" altLang="zh-CN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Q[</a:t>
            </a:r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状态</a:t>
            </a:r>
            <a:r>
              <a:rPr lang="en-US" altLang="zh-CN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,</a:t>
            </a:r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动作</a:t>
            </a:r>
            <a:r>
              <a:rPr lang="en-US" altLang="zh-CN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]</a:t>
            </a:r>
          </a:p>
          <a:p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多幕循环</a:t>
            </a:r>
            <a:endParaRPr lang="en-US" altLang="zh-CN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指定起始状态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S1</a:t>
            </a:r>
          </a:p>
          <a:p>
            <a:pPr lvl="1"/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根据策略选择动作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A1</a:t>
            </a:r>
          </a:p>
          <a:p>
            <a:pPr lvl="1"/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每幕循环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2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执行动作</a:t>
            </a:r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A1, </a:t>
            </a:r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得到状态</a:t>
            </a:r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S2</a:t>
            </a:r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和奖励</a:t>
            </a:r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R2</a:t>
            </a:r>
          </a:p>
          <a:p>
            <a:pPr lvl="2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根据相同策略选择动作</a:t>
            </a:r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A2</a:t>
            </a:r>
          </a:p>
          <a:p>
            <a:pPr lvl="2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根据公式计算</a:t>
            </a:r>
            <a:r>
              <a:rPr lang="en-US" altLang="zh-CN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Q</a:t>
            </a:r>
          </a:p>
          <a:p>
            <a:pPr lvl="2"/>
            <a:endParaRPr lang="en-US" altLang="zh-CN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2"/>
            <a:endParaRPr lang="en-US" altLang="zh-CN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2"/>
            <a:r>
              <a:rPr 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S1 </a:t>
            </a:r>
            <a:r>
              <a:rPr 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sym typeface="Wingdings" panose="05000000000000000000" pitchFamily="2" charset="2"/>
              </a:rPr>
              <a:t> S2</a:t>
            </a:r>
          </a:p>
          <a:p>
            <a:pPr lvl="2"/>
            <a:r>
              <a:rPr 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sym typeface="Wingdings" panose="05000000000000000000" pitchFamily="2" charset="2"/>
              </a:rPr>
              <a:t>A1  A2</a:t>
            </a:r>
          </a:p>
          <a:p>
            <a:pPr lvl="2"/>
            <a:r>
              <a:rPr lang="zh-CN" altLang="en-US" sz="16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sym typeface="Wingdings" panose="05000000000000000000" pitchFamily="2" charset="2"/>
              </a:rPr>
              <a:t>如达到终止状态则退出本幕循环</a:t>
            </a:r>
            <a:endParaRPr lang="en-US" altLang="zh-CN" sz="16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sym typeface="Wingdings" panose="05000000000000000000" pitchFamily="2" charset="2"/>
            </a:endParaRPr>
          </a:p>
          <a:p>
            <a:r>
              <a:rPr lang="zh-CN" altLang="en-US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sym typeface="Wingdings" panose="05000000000000000000" pitchFamily="2" charset="2"/>
              </a:rPr>
              <a:t>返回</a:t>
            </a:r>
            <a:r>
              <a:rPr lang="en-US" altLang="zh-C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sym typeface="Wingdings" panose="05000000000000000000" pitchFamily="2" charset="2"/>
              </a:rPr>
              <a:t>Q</a:t>
            </a:r>
            <a:endParaRPr lang="en-US" sz="24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FE396646-98C2-465E-8340-3115FE658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r="873"/>
          <a:stretch/>
        </p:blipFill>
        <p:spPr bwMode="auto">
          <a:xfrm>
            <a:off x="5955752" y="643464"/>
            <a:ext cx="4952060" cy="55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3774F2-7B4A-4B07-A792-938DCF026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86" y="4572000"/>
            <a:ext cx="3562380" cy="2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7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795D-AA9C-4B0B-9950-D3F81C9F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SARSA</a:t>
            </a:r>
            <a:r>
              <a:rPr lang="zh-CN" altLang="en-US"/>
              <a:t>算法实现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8906B-9CBF-438F-B23E-237A826B8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04" y="1816886"/>
            <a:ext cx="9598083" cy="4675989"/>
          </a:xfrm>
        </p:spPr>
      </p:pic>
    </p:spTree>
    <p:extLst>
      <p:ext uri="{BB962C8B-B14F-4D97-AF65-F5344CB8AC3E}">
        <p14:creationId xmlns:p14="http://schemas.microsoft.com/office/powerpoint/2010/main" val="2013498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F9C7-9EDA-40C2-A893-C03F2364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SARSA</a:t>
            </a:r>
            <a:r>
              <a:rPr lang="zh-CN" altLang="en-US"/>
              <a:t>的结果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F5AFA3-1E15-4DF7-A56D-3C8090007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89456"/>
              </p:ext>
            </p:extLst>
          </p:nvPr>
        </p:nvGraphicFramePr>
        <p:xfrm>
          <a:off x="1192667" y="2034540"/>
          <a:ext cx="6158976" cy="367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496">
                  <a:extLst>
                    <a:ext uri="{9D8B030D-6E8A-4147-A177-3AD203B41FA5}">
                      <a16:colId xmlns:a16="http://schemas.microsoft.com/office/drawing/2014/main" val="253811797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957405613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2758554944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142357460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3827721146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502594574"/>
                    </a:ext>
                  </a:extLst>
                </a:gridCol>
              </a:tblGrid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240772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0980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12282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Start</a:t>
                      </a:r>
                    </a:p>
                    <a:p>
                      <a:pPr algn="ctr"/>
                      <a:r>
                        <a:rPr lang="en-US"/>
                        <a:t>18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我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悬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崖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</a:t>
                      </a:r>
                    </a:p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5105"/>
                  </a:ext>
                </a:extLst>
              </a:tr>
            </a:tbl>
          </a:graphicData>
        </a:graphic>
      </p:graphicFrame>
      <p:sp>
        <p:nvSpPr>
          <p:cNvPr id="3" name="Arrow: Quad 2">
            <a:extLst>
              <a:ext uri="{FF2B5EF4-FFF2-40B4-BE49-F238E27FC236}">
                <a16:creationId xmlns:a16="http://schemas.microsoft.com/office/drawing/2014/main" id="{90C1BF65-E2F4-427B-9639-CD613B582CC6}"/>
              </a:ext>
            </a:extLst>
          </p:cNvPr>
          <p:cNvSpPr/>
          <p:nvPr/>
        </p:nvSpPr>
        <p:spPr>
          <a:xfrm>
            <a:off x="9077565" y="1238590"/>
            <a:ext cx="1861296" cy="1821180"/>
          </a:xfrm>
          <a:prstGeom prst="quadArrow">
            <a:avLst>
              <a:gd name="adj1" fmla="val 2416"/>
              <a:gd name="adj2" fmla="val 3672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736EB-7980-46CE-996B-3EEF4909B842}"/>
              </a:ext>
            </a:extLst>
          </p:cNvPr>
          <p:cNvSpPr txBox="1"/>
          <p:nvPr/>
        </p:nvSpPr>
        <p:spPr>
          <a:xfrm>
            <a:off x="8260080" y="868680"/>
            <a:ext cx="3467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-0.345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-0.767                      -0.843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FF0000"/>
                </a:solidFill>
              </a:rPr>
              <a:t>-0.235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7CE9D-0910-4A47-B1B0-674EAED52C65}"/>
              </a:ext>
            </a:extLst>
          </p:cNvPr>
          <p:cNvCxnSpPr/>
          <p:nvPr/>
        </p:nvCxnSpPr>
        <p:spPr>
          <a:xfrm>
            <a:off x="10005060" y="2163555"/>
            <a:ext cx="0" cy="777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4C0B507-6E9D-4588-A30B-ED8DD55FAE72}"/>
              </a:ext>
            </a:extLst>
          </p:cNvPr>
          <p:cNvSpPr/>
          <p:nvPr/>
        </p:nvSpPr>
        <p:spPr>
          <a:xfrm>
            <a:off x="6667751" y="2229445"/>
            <a:ext cx="402546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AC7B698D-CC25-41BD-B7B1-8DD87DF245F7}"/>
              </a:ext>
            </a:extLst>
          </p:cNvPr>
          <p:cNvSpPr/>
          <p:nvPr/>
        </p:nvSpPr>
        <p:spPr>
          <a:xfrm>
            <a:off x="6638909" y="3137173"/>
            <a:ext cx="402546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4857EC00-3559-4FEF-9D2B-B1EEC2604AB7}"/>
              </a:ext>
            </a:extLst>
          </p:cNvPr>
          <p:cNvSpPr/>
          <p:nvPr/>
        </p:nvSpPr>
        <p:spPr>
          <a:xfrm>
            <a:off x="6620265" y="4044902"/>
            <a:ext cx="402546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453B423-B750-4488-A55D-5CE2031B1BA4}"/>
              </a:ext>
            </a:extLst>
          </p:cNvPr>
          <p:cNvSpPr/>
          <p:nvPr/>
        </p:nvSpPr>
        <p:spPr>
          <a:xfrm>
            <a:off x="1424939" y="230886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536B134-3A23-496C-8F04-3E5031431D1A}"/>
              </a:ext>
            </a:extLst>
          </p:cNvPr>
          <p:cNvSpPr/>
          <p:nvPr/>
        </p:nvSpPr>
        <p:spPr>
          <a:xfrm>
            <a:off x="1424939" y="3230813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C091B94-9F4C-46DB-AF0B-588F3F76A4F6}"/>
              </a:ext>
            </a:extLst>
          </p:cNvPr>
          <p:cNvSpPr/>
          <p:nvPr/>
        </p:nvSpPr>
        <p:spPr>
          <a:xfrm>
            <a:off x="2460047" y="3234033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74CABCD-FD80-4311-A742-D8D4A021F0D1}"/>
              </a:ext>
            </a:extLst>
          </p:cNvPr>
          <p:cNvSpPr/>
          <p:nvPr/>
        </p:nvSpPr>
        <p:spPr>
          <a:xfrm>
            <a:off x="2428827" y="2320885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F9CCDC5C-62DB-4263-8A33-1CF58136EABA}"/>
              </a:ext>
            </a:extLst>
          </p:cNvPr>
          <p:cNvSpPr/>
          <p:nvPr/>
        </p:nvSpPr>
        <p:spPr>
          <a:xfrm>
            <a:off x="3446065" y="231868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B56619A-3ED0-4305-B540-9D1B4A5E6028}"/>
              </a:ext>
            </a:extLst>
          </p:cNvPr>
          <p:cNvSpPr/>
          <p:nvPr/>
        </p:nvSpPr>
        <p:spPr>
          <a:xfrm>
            <a:off x="4472813" y="2346435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4611720-41E3-4D91-9450-124754C046A0}"/>
              </a:ext>
            </a:extLst>
          </p:cNvPr>
          <p:cNvSpPr/>
          <p:nvPr/>
        </p:nvSpPr>
        <p:spPr>
          <a:xfrm>
            <a:off x="5558213" y="2351855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2B72FE41-FBEC-450C-897A-0A3867DED7EA}"/>
              </a:ext>
            </a:extLst>
          </p:cNvPr>
          <p:cNvSpPr/>
          <p:nvPr/>
        </p:nvSpPr>
        <p:spPr>
          <a:xfrm>
            <a:off x="4495800" y="3253683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7B768566-95C6-45BC-BD5C-4073FF267CA3}"/>
              </a:ext>
            </a:extLst>
          </p:cNvPr>
          <p:cNvSpPr/>
          <p:nvPr/>
        </p:nvSpPr>
        <p:spPr>
          <a:xfrm>
            <a:off x="5553092" y="322763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5623B53-7C8B-4DCC-BCA7-D0780F92955A}"/>
              </a:ext>
            </a:extLst>
          </p:cNvPr>
          <p:cNvSpPr/>
          <p:nvPr/>
        </p:nvSpPr>
        <p:spPr>
          <a:xfrm>
            <a:off x="3480131" y="321710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5E438EEF-1730-42B3-BC7A-352ABAA42A4B}"/>
              </a:ext>
            </a:extLst>
          </p:cNvPr>
          <p:cNvSpPr/>
          <p:nvPr/>
        </p:nvSpPr>
        <p:spPr>
          <a:xfrm>
            <a:off x="5553092" y="4141762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00BD774A-CB9D-40E4-AD3F-9320450FE657}"/>
              </a:ext>
            </a:extLst>
          </p:cNvPr>
          <p:cNvSpPr/>
          <p:nvPr/>
        </p:nvSpPr>
        <p:spPr>
          <a:xfrm>
            <a:off x="1493519" y="396870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D1F7FDD6-98F6-4308-BAE5-B5B8D23533BB}"/>
              </a:ext>
            </a:extLst>
          </p:cNvPr>
          <p:cNvSpPr/>
          <p:nvPr/>
        </p:nvSpPr>
        <p:spPr>
          <a:xfrm>
            <a:off x="4572470" y="397683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5F60506F-B18F-46A6-AAAC-F2F5605CBD3B}"/>
              </a:ext>
            </a:extLst>
          </p:cNvPr>
          <p:cNvSpPr/>
          <p:nvPr/>
        </p:nvSpPr>
        <p:spPr>
          <a:xfrm>
            <a:off x="3541314" y="397683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Up 96">
            <a:extLst>
              <a:ext uri="{FF2B5EF4-FFF2-40B4-BE49-F238E27FC236}">
                <a16:creationId xmlns:a16="http://schemas.microsoft.com/office/drawing/2014/main" id="{7065E0C6-BE6B-41C3-B574-3B444A9685BC}"/>
              </a:ext>
            </a:extLst>
          </p:cNvPr>
          <p:cNvSpPr/>
          <p:nvPr/>
        </p:nvSpPr>
        <p:spPr>
          <a:xfrm>
            <a:off x="2475287" y="396870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Up 98">
            <a:extLst>
              <a:ext uri="{FF2B5EF4-FFF2-40B4-BE49-F238E27FC236}">
                <a16:creationId xmlns:a16="http://schemas.microsoft.com/office/drawing/2014/main" id="{42AF01EB-DEEC-4D10-A653-B13F1EA52476}"/>
              </a:ext>
            </a:extLst>
          </p:cNvPr>
          <p:cNvSpPr/>
          <p:nvPr/>
        </p:nvSpPr>
        <p:spPr>
          <a:xfrm>
            <a:off x="1489851" y="4838331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09F1E4-4EC9-4FC9-95CC-8BF33C488EE5}"/>
              </a:ext>
            </a:extLst>
          </p:cNvPr>
          <p:cNvSpPr txBox="1"/>
          <p:nvPr/>
        </p:nvSpPr>
        <p:spPr>
          <a:xfrm>
            <a:off x="8837782" y="3492364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Q(S,A) = array([18,4])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一共有</a:t>
            </a:r>
            <a:r>
              <a:rPr lang="en-US" altLang="zh-CN"/>
              <a:t>24</a:t>
            </a:r>
            <a:r>
              <a:rPr lang="zh-CN" altLang="en-US"/>
              <a:t>个状态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每个状态有</a:t>
            </a:r>
            <a:r>
              <a:rPr lang="en-US" altLang="zh-CN"/>
              <a:t>4</a:t>
            </a:r>
            <a:r>
              <a:rPr lang="zh-CN" altLang="en-US"/>
              <a:t>个动作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每个动作都有一个</a:t>
            </a:r>
            <a:r>
              <a:rPr lang="en-US" altLang="zh-CN"/>
              <a:t>Q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取其中最大者作为前进的方向</a:t>
            </a:r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AC0AC68-B203-41DA-A397-03DECBE89F78}"/>
              </a:ext>
            </a:extLst>
          </p:cNvPr>
          <p:cNvSpPr/>
          <p:nvPr/>
        </p:nvSpPr>
        <p:spPr>
          <a:xfrm>
            <a:off x="1489850" y="3194455"/>
            <a:ext cx="5719189" cy="2040485"/>
          </a:xfrm>
          <a:custGeom>
            <a:avLst/>
            <a:gdLst>
              <a:gd name="connsiteX0" fmla="*/ 439458 w 5903518"/>
              <a:gd name="connsiteY0" fmla="*/ 1097280 h 1097280"/>
              <a:gd name="connsiteX1" fmla="*/ 485178 w 5903518"/>
              <a:gd name="connsiteY1" fmla="*/ 160020 h 1097280"/>
              <a:gd name="connsiteX2" fmla="*/ 5369598 w 5903518"/>
              <a:gd name="connsiteY2" fmla="*/ 83820 h 1097280"/>
              <a:gd name="connsiteX3" fmla="*/ 5552478 w 5903518"/>
              <a:gd name="connsiteY3" fmla="*/ 10210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3518" h="1097280">
                <a:moveTo>
                  <a:pt x="439458" y="1097280"/>
                </a:moveTo>
                <a:cubicBezTo>
                  <a:pt x="51473" y="713105"/>
                  <a:pt x="-336512" y="328930"/>
                  <a:pt x="485178" y="160020"/>
                </a:cubicBezTo>
                <a:cubicBezTo>
                  <a:pt x="1306868" y="-8890"/>
                  <a:pt x="4525048" y="-59690"/>
                  <a:pt x="5369598" y="83820"/>
                </a:cubicBezTo>
                <a:cubicBezTo>
                  <a:pt x="6214148" y="227330"/>
                  <a:pt x="5883313" y="624205"/>
                  <a:pt x="5552478" y="102108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86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106F-068B-4F11-9404-FD2EEDE4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Q-Learning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1FD2-3A6F-4F08-998C-6663186A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SARAS</a:t>
            </a:r>
            <a:r>
              <a:rPr lang="zh-CN" altLang="en-US"/>
              <a:t>公式</a:t>
            </a:r>
            <a:endParaRPr lang="en-US" altLang="zh-CN"/>
          </a:p>
          <a:p>
            <a:endParaRPr lang="en-US"/>
          </a:p>
          <a:p>
            <a:endParaRPr lang="en-US"/>
          </a:p>
          <a:p>
            <a:r>
              <a:rPr lang="en-US" altLang="zh-CN"/>
              <a:t>Q-Learning</a:t>
            </a:r>
            <a:r>
              <a:rPr lang="zh-CN" altLang="en-US"/>
              <a:t>公式</a:t>
            </a:r>
            <a:endParaRPr lang="en-US" altLang="zh-CN"/>
          </a:p>
          <a:p>
            <a:endParaRPr lang="en-US"/>
          </a:p>
          <a:p>
            <a:endParaRPr lang="en-US"/>
          </a:p>
          <a:p>
            <a:r>
              <a:rPr lang="zh-CN" altLang="en-US"/>
              <a:t>从选定动作</a:t>
            </a:r>
            <a:r>
              <a:rPr lang="en-US" altLang="zh-CN"/>
              <a:t>At+1</a:t>
            </a:r>
            <a:r>
              <a:rPr lang="zh-CN" altLang="en-US"/>
              <a:t>的</a:t>
            </a:r>
            <a:r>
              <a:rPr lang="en-US" altLang="zh-CN"/>
              <a:t>Q</a:t>
            </a:r>
            <a:r>
              <a:rPr lang="zh-CN" altLang="en-US"/>
              <a:t>值，变成从可选动作</a:t>
            </a:r>
            <a:r>
              <a:rPr lang="en-US" altLang="zh-CN"/>
              <a:t>a</a:t>
            </a:r>
            <a:r>
              <a:rPr lang="zh-CN" altLang="en-US"/>
              <a:t>中取最大的</a:t>
            </a:r>
            <a:r>
              <a:rPr lang="en-US" altLang="zh-CN"/>
              <a:t>Q</a:t>
            </a:r>
            <a:r>
              <a:rPr lang="zh-CN" altLang="en-US"/>
              <a:t>值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ED01B-2838-4E24-9485-5D587467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79" y="2445066"/>
            <a:ext cx="8532989" cy="677620"/>
          </a:xfrm>
          <a:prstGeom prst="rect">
            <a:avLst/>
          </a:prstGeom>
        </p:spPr>
      </p:pic>
      <p:pic>
        <p:nvPicPr>
          <p:cNvPr id="6" name="Content Placeholder 58">
            <a:extLst>
              <a:ext uri="{FF2B5EF4-FFF2-40B4-BE49-F238E27FC236}">
                <a16:creationId xmlns:a16="http://schemas.microsoft.com/office/drawing/2014/main" id="{743C06AD-58AE-4C9A-AC6F-9D006CB1E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79" y="4033640"/>
            <a:ext cx="8553705" cy="6657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4193CC6-AFDD-4DB6-B54B-0BE2247763DA}"/>
              </a:ext>
            </a:extLst>
          </p:cNvPr>
          <p:cNvGrpSpPr/>
          <p:nvPr/>
        </p:nvGrpSpPr>
        <p:grpSpPr>
          <a:xfrm>
            <a:off x="6103775" y="2182452"/>
            <a:ext cx="2384280" cy="2673360"/>
            <a:chOff x="6103775" y="2182452"/>
            <a:chExt cx="2384280" cy="26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3E8DE4-55C9-4D0C-8E32-C34072E4F076}"/>
                    </a:ext>
                  </a:extLst>
                </p14:cNvPr>
                <p14:cNvContentPartPr/>
                <p14:nvPr/>
              </p14:nvContentPartPr>
              <p14:xfrm>
                <a:off x="6103775" y="2182452"/>
                <a:ext cx="2127240" cy="967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3E8DE4-55C9-4D0C-8E32-C34072E4F0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4775" y="2173452"/>
                  <a:ext cx="214488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D49541-4D67-4A6A-B570-BCA76350A948}"/>
                    </a:ext>
                  </a:extLst>
                </p14:cNvPr>
                <p14:cNvContentPartPr/>
                <p14:nvPr/>
              </p14:nvContentPartPr>
              <p14:xfrm>
                <a:off x="7211135" y="2897772"/>
                <a:ext cx="72360" cy="1102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D49541-4D67-4A6A-B570-BCA76350A9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02090" y="2888775"/>
                  <a:ext cx="90088" cy="1120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2ED338-7D66-4D99-A0D5-CE158351B657}"/>
                    </a:ext>
                  </a:extLst>
                </p14:cNvPr>
                <p14:cNvContentPartPr/>
                <p14:nvPr/>
              </p14:nvContentPartPr>
              <p14:xfrm>
                <a:off x="7076495" y="3721452"/>
                <a:ext cx="382680" cy="265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2ED338-7D66-4D99-A0D5-CE158351B6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7487" y="3712452"/>
                  <a:ext cx="400337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DFFC8A-FA5B-4808-9526-9D722C7F2D5A}"/>
                    </a:ext>
                  </a:extLst>
                </p14:cNvPr>
                <p14:cNvContentPartPr/>
                <p14:nvPr/>
              </p14:nvContentPartPr>
              <p14:xfrm>
                <a:off x="6193415" y="3986052"/>
                <a:ext cx="2294640" cy="869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DFFC8A-FA5B-4808-9526-9D722C7F2D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84416" y="3977052"/>
                  <a:ext cx="2312277" cy="88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82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EC13-2B08-406C-97EB-9F32AC67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蒙特卡洛算法概览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C3A73-8140-413D-8F26-51F673B2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如果要计算</a:t>
            </a:r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的状态值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V(St)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先采样出一条到达终点的路径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沿着路径计算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的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Gt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设定学习率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乘以残差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加到当前的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V(St)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上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D033A-E82E-4218-A4F7-24E009397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12" y="1152573"/>
            <a:ext cx="7189239" cy="45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54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1C36-7D4E-4108-BD00-963E1F87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Q-Learning</a:t>
            </a:r>
          </a:p>
        </p:txBody>
      </p:sp>
      <p:pic>
        <p:nvPicPr>
          <p:cNvPr id="59" name="Content Placeholder 58">
            <a:extLst>
              <a:ext uri="{FF2B5EF4-FFF2-40B4-BE49-F238E27FC236}">
                <a16:creationId xmlns:a16="http://schemas.microsoft.com/office/drawing/2014/main" id="{A2BE072A-4433-4B5D-ADA1-3A9244643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397" y="4000896"/>
            <a:ext cx="8553705" cy="665706"/>
          </a:xfr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7124AAA3-789F-4D75-A812-5E7D2262C40C}"/>
              </a:ext>
            </a:extLst>
          </p:cNvPr>
          <p:cNvGrpSpPr/>
          <p:nvPr/>
        </p:nvGrpSpPr>
        <p:grpSpPr>
          <a:xfrm>
            <a:off x="6872264" y="1229184"/>
            <a:ext cx="1503133" cy="1930753"/>
            <a:chOff x="6917340" y="2478426"/>
            <a:chExt cx="1503133" cy="19307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C64FE0-D31D-40B5-BA3D-71C9AF3328BB}"/>
                </a:ext>
              </a:extLst>
            </p:cNvPr>
            <p:cNvSpPr/>
            <p:nvPr/>
          </p:nvSpPr>
          <p:spPr>
            <a:xfrm>
              <a:off x="7753520" y="2478426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A’2</a:t>
              </a:r>
              <a:endParaRPr lang="en-US" sz="1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05B9C9-418D-449C-B948-8CAF52502EAD}"/>
                </a:ext>
              </a:extLst>
            </p:cNvPr>
            <p:cNvSpPr/>
            <p:nvPr/>
          </p:nvSpPr>
          <p:spPr>
            <a:xfrm>
              <a:off x="7729606" y="3807431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A’3</a:t>
              </a:r>
              <a:endParaRPr lang="en-US" sz="10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34DEFE-0DC2-457A-A837-03A2224082A1}"/>
                </a:ext>
              </a:extLst>
            </p:cNvPr>
            <p:cNvCxnSpPr>
              <a:cxnSpLocks/>
              <a:stCxn id="11" idx="3"/>
              <a:endCxn id="9" idx="2"/>
            </p:cNvCxnSpPr>
            <p:nvPr/>
          </p:nvCxnSpPr>
          <p:spPr>
            <a:xfrm flipV="1">
              <a:off x="6917340" y="2779300"/>
              <a:ext cx="836180" cy="83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DAFC70-209F-414F-816F-6291A8162993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>
              <a:off x="6917340" y="3615723"/>
              <a:ext cx="812266" cy="49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6B77DEC-2E68-4A9A-BECB-C82F80F266DD}"/>
              </a:ext>
            </a:extLst>
          </p:cNvPr>
          <p:cNvGrpSpPr/>
          <p:nvPr/>
        </p:nvGrpSpPr>
        <p:grpSpPr>
          <a:xfrm>
            <a:off x="2991537" y="1338252"/>
            <a:ext cx="3880727" cy="1399012"/>
            <a:chOff x="3036613" y="2587494"/>
            <a:chExt cx="3880727" cy="1399012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3955881-0E75-49C1-ABEF-6CFDD58CE744}"/>
                </a:ext>
              </a:extLst>
            </p:cNvPr>
            <p:cNvSpPr/>
            <p:nvPr/>
          </p:nvSpPr>
          <p:spPr>
            <a:xfrm>
              <a:off x="5354001" y="2587494"/>
              <a:ext cx="664307" cy="59076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R2</a:t>
              </a:r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DC419A-869B-4E36-9A9F-71F09D3E0EB9}"/>
                </a:ext>
              </a:extLst>
            </p:cNvPr>
            <p:cNvSpPr/>
            <p:nvPr/>
          </p:nvSpPr>
          <p:spPr>
            <a:xfrm>
              <a:off x="4530864" y="3311640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</a:t>
              </a:r>
              <a:r>
                <a:rPr lang="en-US" sz="1400"/>
                <a:t>1</a:t>
              </a:r>
              <a:endParaRPr lang="en-US" sz="1000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73306B23-C5EB-470F-9AAD-FDC691CDDE28}"/>
                </a:ext>
              </a:extLst>
            </p:cNvPr>
            <p:cNvSpPr/>
            <p:nvPr/>
          </p:nvSpPr>
          <p:spPr>
            <a:xfrm>
              <a:off x="3036613" y="3244940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S1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57676661-05FB-4AC1-9F85-33B5BD283644}"/>
                </a:ext>
              </a:extLst>
            </p:cNvPr>
            <p:cNvSpPr/>
            <p:nvPr/>
          </p:nvSpPr>
          <p:spPr>
            <a:xfrm>
              <a:off x="6174494" y="3244940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AD7839-4AB5-4817-94EB-27FE6F0791D3}"/>
                </a:ext>
              </a:extLst>
            </p:cNvPr>
            <p:cNvCxnSpPr>
              <a:cxnSpLocks/>
              <a:stCxn id="7" idx="3"/>
              <a:endCxn id="5" idx="2"/>
            </p:cNvCxnSpPr>
            <p:nvPr/>
          </p:nvCxnSpPr>
          <p:spPr>
            <a:xfrm flipV="1">
              <a:off x="3779459" y="3612514"/>
              <a:ext cx="751405" cy="3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F007B0-71A1-487A-93D3-F22DC34522D3}"/>
                </a:ext>
              </a:extLst>
            </p:cNvPr>
            <p:cNvCxnSpPr>
              <a:cxnSpLocks/>
              <a:stCxn id="5" idx="6"/>
              <a:endCxn id="11" idx="1"/>
            </p:cNvCxnSpPr>
            <p:nvPr/>
          </p:nvCxnSpPr>
          <p:spPr>
            <a:xfrm>
              <a:off x="5197817" y="3612514"/>
              <a:ext cx="976677" cy="3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4BE7C4F-08D9-4FA1-ACD4-691E634E1713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rot="16200000" flipV="1">
              <a:off x="5401104" y="3278842"/>
              <a:ext cx="432991" cy="2318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E83114-8ECF-426C-A167-C86EE16568C5}"/>
              </a:ext>
            </a:extLst>
          </p:cNvPr>
          <p:cNvGrpSpPr/>
          <p:nvPr/>
        </p:nvGrpSpPr>
        <p:grpSpPr>
          <a:xfrm>
            <a:off x="8375397" y="553498"/>
            <a:ext cx="1657007" cy="1350418"/>
            <a:chOff x="8375397" y="1802740"/>
            <a:chExt cx="1657007" cy="1350418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F073C7DC-8DBA-40E2-9108-54EB94CA7AC2}"/>
                </a:ext>
              </a:extLst>
            </p:cNvPr>
            <p:cNvSpPr/>
            <p:nvPr/>
          </p:nvSpPr>
          <p:spPr>
            <a:xfrm>
              <a:off x="9289558" y="2411592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D98A37-2974-4F21-9E18-0AF8728C9570}"/>
                </a:ext>
              </a:extLst>
            </p:cNvPr>
            <p:cNvCxnSpPr>
              <a:cxnSpLocks/>
              <a:stCxn id="9" idx="6"/>
              <a:endCxn id="15" idx="1"/>
            </p:cNvCxnSpPr>
            <p:nvPr/>
          </p:nvCxnSpPr>
          <p:spPr>
            <a:xfrm>
              <a:off x="8375397" y="2772861"/>
              <a:ext cx="914161" cy="9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2859866-0248-4A76-874B-2609FF90A96C}"/>
                </a:ext>
              </a:extLst>
            </p:cNvPr>
            <p:cNvSpPr/>
            <p:nvPr/>
          </p:nvSpPr>
          <p:spPr>
            <a:xfrm>
              <a:off x="8438346" y="1802740"/>
              <a:ext cx="664307" cy="59076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R3</a:t>
              </a:r>
              <a:endParaRPr lang="en-US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172336E-C307-441A-8F6E-1898E8A0DC34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rot="16200000" flipV="1">
              <a:off x="8512596" y="2466940"/>
              <a:ext cx="400818" cy="2539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3D2419E-1EB2-49C2-9D4A-8191C404CCE3}"/>
                  </a:ext>
                </a:extLst>
              </p14:cNvPr>
              <p14:cNvContentPartPr/>
              <p14:nvPr/>
            </p14:nvContentPartPr>
            <p14:xfrm>
              <a:off x="3452384" y="2674998"/>
              <a:ext cx="168480" cy="1247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3D2419E-1EB2-49C2-9D4A-8191C404C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3384" y="2665998"/>
                <a:ext cx="186120" cy="12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BA3BF6B-4123-4541-8D62-A0081FB77883}"/>
                  </a:ext>
                </a:extLst>
              </p14:cNvPr>
              <p14:cNvContentPartPr/>
              <p14:nvPr/>
            </p14:nvContentPartPr>
            <p14:xfrm>
              <a:off x="4130264" y="2499318"/>
              <a:ext cx="694080" cy="1564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BA3BF6B-4123-4541-8D62-A0081FB778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1269" y="2490316"/>
                <a:ext cx="711711" cy="1582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B2D4549-868F-4D57-B812-E89F15766ABC}"/>
                  </a:ext>
                </a:extLst>
              </p14:cNvPr>
              <p14:cNvContentPartPr/>
              <p14:nvPr/>
            </p14:nvContentPartPr>
            <p14:xfrm>
              <a:off x="5371544" y="1852038"/>
              <a:ext cx="306000" cy="2287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B2D4549-868F-4D57-B812-E89F15766A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2544" y="1843038"/>
                <a:ext cx="323640" cy="23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7BAC3A2-6897-47C8-8C7B-45C413C2F985}"/>
                  </a:ext>
                </a:extLst>
              </p14:cNvPr>
              <p14:cNvContentPartPr/>
              <p14:nvPr/>
            </p14:nvContentPartPr>
            <p14:xfrm>
              <a:off x="6530744" y="2552958"/>
              <a:ext cx="1006200" cy="1530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7BAC3A2-6897-47C8-8C7B-45C413C2F9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21744" y="2543958"/>
                <a:ext cx="1023840" cy="15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E51269A-74C8-461C-BDE8-B062DE3E7720}"/>
                  </a:ext>
                </a:extLst>
              </p14:cNvPr>
              <p14:cNvContentPartPr/>
              <p14:nvPr/>
            </p14:nvContentPartPr>
            <p14:xfrm>
              <a:off x="7573664" y="975798"/>
              <a:ext cx="909000" cy="2309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E51269A-74C8-461C-BDE8-B062DE3E77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64664" y="966798"/>
                <a:ext cx="926640" cy="232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6F7CB2DB-38B2-4BCF-904D-22E860CD98CC}"/>
              </a:ext>
            </a:extLst>
          </p:cNvPr>
          <p:cNvGrpSpPr/>
          <p:nvPr/>
        </p:nvGrpSpPr>
        <p:grpSpPr>
          <a:xfrm>
            <a:off x="6508784" y="3246318"/>
            <a:ext cx="1561320" cy="946440"/>
            <a:chOff x="6553860" y="4495560"/>
            <a:chExt cx="1561320" cy="9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C1DA24-75D2-41AB-B0F8-D95E6A317233}"/>
                    </a:ext>
                  </a:extLst>
                </p14:cNvPr>
                <p14:cNvContentPartPr/>
                <p14:nvPr/>
              </p14:nvContentPartPr>
              <p14:xfrm>
                <a:off x="8091780" y="4526160"/>
                <a:ext cx="23400" cy="820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C1DA24-75D2-41AB-B0F8-D95E6A3172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82780" y="4517160"/>
                  <a:ext cx="4104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0A6138-023E-4D7D-BF45-1EE2FD9E642A}"/>
                    </a:ext>
                  </a:extLst>
                </p14:cNvPr>
                <p14:cNvContentPartPr/>
                <p14:nvPr/>
              </p14:nvContentPartPr>
              <p14:xfrm>
                <a:off x="6553860" y="4495560"/>
                <a:ext cx="1485360" cy="94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0A6138-023E-4D7D-BF45-1EE2FD9E64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44860" y="4486560"/>
                  <a:ext cx="1503000" cy="9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2DF54AC-0536-4AB2-93E8-C7EF35563BD2}"/>
              </a:ext>
            </a:extLst>
          </p:cNvPr>
          <p:cNvGrpSpPr/>
          <p:nvPr/>
        </p:nvGrpSpPr>
        <p:grpSpPr>
          <a:xfrm>
            <a:off x="10003224" y="379290"/>
            <a:ext cx="1503133" cy="1930753"/>
            <a:chOff x="6917340" y="2478426"/>
            <a:chExt cx="1503133" cy="193075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40109FC-872E-4A6E-B7BD-85D24D558BED}"/>
                </a:ext>
              </a:extLst>
            </p:cNvPr>
            <p:cNvSpPr/>
            <p:nvPr/>
          </p:nvSpPr>
          <p:spPr>
            <a:xfrm>
              <a:off x="7753520" y="2478426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A’4</a:t>
              </a:r>
              <a:endParaRPr lang="en-US" sz="10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84C996A-41F0-4488-A901-D611048EC5F0}"/>
                </a:ext>
              </a:extLst>
            </p:cNvPr>
            <p:cNvSpPr/>
            <p:nvPr/>
          </p:nvSpPr>
          <p:spPr>
            <a:xfrm>
              <a:off x="7729606" y="3807431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A’5</a:t>
              </a:r>
              <a:endParaRPr lang="en-US" sz="100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1073009-A5AC-41A1-A41A-A69C278AFD81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6917340" y="2779300"/>
              <a:ext cx="836180" cy="83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C475631-808B-4624-9DD3-4B617E355400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6917340" y="3615723"/>
              <a:ext cx="812266" cy="49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79E67CF7-6FFF-4C73-BDA6-0E369E683FAD}"/>
              </a:ext>
            </a:extLst>
          </p:cNvPr>
          <p:cNvSpPr txBox="1">
            <a:spLocks/>
          </p:cNvSpPr>
          <p:nvPr/>
        </p:nvSpPr>
        <p:spPr>
          <a:xfrm>
            <a:off x="1120000" y="1780552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假设动作</a:t>
            </a:r>
            <a:r>
              <a:rPr lang="en-US" altLang="zh-CN"/>
              <a:t>A2</a:t>
            </a:r>
            <a:r>
              <a:rPr lang="zh-CN" altLang="en-US"/>
              <a:t>处有多个选择</a:t>
            </a:r>
            <a:r>
              <a:rPr lang="en-US" altLang="zh-CN"/>
              <a:t>[a_21,a_22,a_23]</a:t>
            </a:r>
            <a:r>
              <a:rPr lang="zh-CN" altLang="en-US"/>
              <a:t>，分别对应</a:t>
            </a:r>
            <a:r>
              <a:rPr lang="en-US" altLang="zh-CN"/>
              <a:t>Q21,Q22,Q23</a:t>
            </a:r>
            <a:r>
              <a:rPr lang="zh-CN" altLang="en-US"/>
              <a:t>，则取其中最大的值作为</a:t>
            </a:r>
            <a:r>
              <a:rPr lang="en-US" altLang="zh-CN"/>
              <a:t>Q=max(Q21,Q22,Q23)</a:t>
            </a:r>
          </a:p>
          <a:p>
            <a:r>
              <a:rPr lang="zh-CN" altLang="en-US"/>
              <a:t>假设最大值为</a:t>
            </a:r>
            <a:r>
              <a:rPr lang="en-US" altLang="zh-CN"/>
              <a:t>Q22</a:t>
            </a:r>
            <a:r>
              <a:rPr lang="zh-CN" altLang="en-US"/>
              <a:t>，但下一个动作可能会选择到</a:t>
            </a:r>
            <a:r>
              <a:rPr lang="en-US" altLang="zh-CN"/>
              <a:t>A21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093E35E1-1763-46DE-896C-495097E33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2" b="9880"/>
          <a:stretch/>
        </p:blipFill>
        <p:spPr bwMode="auto">
          <a:xfrm>
            <a:off x="4636008" y="10"/>
            <a:ext cx="75559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0880-076F-4208-AE28-F320E532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78160" cy="1325563"/>
          </a:xfrm>
        </p:spPr>
        <p:txBody>
          <a:bodyPr>
            <a:normAutofit/>
          </a:bodyPr>
          <a:lstStyle/>
          <a:p>
            <a:r>
              <a:rPr lang="en-US" sz="4400"/>
              <a:t>Q-learning</a:t>
            </a:r>
          </a:p>
        </p:txBody>
      </p:sp>
      <p:sp>
        <p:nvSpPr>
          <p:cNvPr id="2062" name="Content Placeholder 2053">
            <a:extLst>
              <a:ext uri="{FF2B5EF4-FFF2-40B4-BE49-F238E27FC236}">
                <a16:creationId xmlns:a16="http://schemas.microsoft.com/office/drawing/2014/main" id="{377EB61D-B8F6-3937-2AAE-AEBC79A9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478160" cy="481987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初始化</a:t>
            </a:r>
            <a:r>
              <a:rPr lang="en-US" altLang="zh-CN"/>
              <a:t>Q[</a:t>
            </a:r>
            <a:r>
              <a:rPr lang="zh-CN" altLang="en-US"/>
              <a:t>状态</a:t>
            </a:r>
            <a:r>
              <a:rPr lang="en-US" altLang="zh-CN"/>
              <a:t>,</a:t>
            </a:r>
            <a:r>
              <a:rPr lang="zh-CN" altLang="en-US"/>
              <a:t>动作</a:t>
            </a:r>
            <a:r>
              <a:rPr lang="en-US" altLang="zh-CN"/>
              <a:t>]</a:t>
            </a:r>
          </a:p>
          <a:p>
            <a:r>
              <a:rPr lang="zh-CN" altLang="en-US"/>
              <a:t>多幕循环</a:t>
            </a:r>
            <a:endParaRPr lang="en-US" altLang="zh-CN"/>
          </a:p>
          <a:p>
            <a:pPr lvl="1"/>
            <a:r>
              <a:rPr lang="zh-CN" altLang="en-US"/>
              <a:t>得到起始状态</a:t>
            </a:r>
            <a:r>
              <a:rPr lang="en-US" altLang="zh-CN"/>
              <a:t>S1</a:t>
            </a:r>
          </a:p>
          <a:p>
            <a:pPr lvl="1"/>
            <a:r>
              <a:rPr lang="zh-CN" altLang="en-US"/>
              <a:t>每幕循环</a:t>
            </a:r>
            <a:endParaRPr lang="en-US" altLang="zh-CN"/>
          </a:p>
          <a:p>
            <a:pPr lvl="2"/>
            <a:r>
              <a:rPr lang="zh-CN" altLang="en-US"/>
              <a:t>根据策略选择动作</a:t>
            </a:r>
            <a:r>
              <a:rPr lang="en-US" altLang="zh-CN"/>
              <a:t>A1</a:t>
            </a:r>
          </a:p>
          <a:p>
            <a:pPr lvl="2"/>
            <a:r>
              <a:rPr lang="zh-CN" altLang="en-US"/>
              <a:t>执行动作</a:t>
            </a:r>
            <a:r>
              <a:rPr lang="en-US" altLang="zh-CN"/>
              <a:t>A1,</a:t>
            </a:r>
            <a:r>
              <a:rPr lang="zh-CN" altLang="en-US"/>
              <a:t> 得到状态</a:t>
            </a:r>
            <a:r>
              <a:rPr lang="en-US" altLang="zh-CN"/>
              <a:t>S2</a:t>
            </a:r>
            <a:r>
              <a:rPr lang="zh-CN" altLang="en-US"/>
              <a:t>和奖励</a:t>
            </a:r>
            <a:r>
              <a:rPr lang="en-US" altLang="zh-CN"/>
              <a:t>R2</a:t>
            </a:r>
          </a:p>
          <a:p>
            <a:pPr lvl="2"/>
            <a:r>
              <a:rPr lang="zh-CN" altLang="en-US"/>
              <a:t>根据</a:t>
            </a:r>
            <a:r>
              <a:rPr lang="en-US" altLang="zh-CN"/>
              <a:t>S2</a:t>
            </a:r>
            <a:r>
              <a:rPr lang="zh-CN" altLang="en-US"/>
              <a:t>得到下一步可选动作的集合，根据公式计算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en-US" altLang="zh-CN"/>
              <a:t>S1 </a:t>
            </a:r>
            <a:r>
              <a:rPr lang="en-US" altLang="zh-CN">
                <a:sym typeface="Wingdings" panose="05000000000000000000" pitchFamily="2" charset="2"/>
              </a:rPr>
              <a:t> S2</a:t>
            </a:r>
          </a:p>
          <a:p>
            <a:pPr lvl="2"/>
            <a:r>
              <a:rPr lang="zh-CN" altLang="en-US"/>
              <a:t>如果达到终止状态则退出本幕循环</a:t>
            </a:r>
            <a:endParaRPr lang="en-US" altLang="zh-CN"/>
          </a:p>
          <a:p>
            <a:r>
              <a:rPr lang="zh-CN" altLang="en-US"/>
              <a:t>返回</a:t>
            </a:r>
            <a:r>
              <a:rPr lang="en-US" altLang="zh-CN"/>
              <a:t>Q</a:t>
            </a:r>
          </a:p>
          <a:p>
            <a:pPr lvl="2"/>
            <a:endParaRPr lang="en-US" altLang="zh-CN"/>
          </a:p>
          <a:p>
            <a:pPr lvl="1"/>
            <a:endParaRPr lang="en-US"/>
          </a:p>
        </p:txBody>
      </p:sp>
      <p:pic>
        <p:nvPicPr>
          <p:cNvPr id="6" name="Content Placeholder 58">
            <a:extLst>
              <a:ext uri="{FF2B5EF4-FFF2-40B4-BE49-F238E27FC236}">
                <a16:creationId xmlns:a16="http://schemas.microsoft.com/office/drawing/2014/main" id="{18B6C68D-F951-4EDF-B98F-B2E9C7EDF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56" y="4863772"/>
            <a:ext cx="4186247" cy="3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73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295A-8E43-40BA-9C9A-C2B83334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zh-CN" altLang="en-US" dirty="0"/>
              <a:t>学习算法实现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35E1F-C828-46B2-BC0C-6237680D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66" y="1517455"/>
            <a:ext cx="10041467" cy="4975420"/>
          </a:xfrm>
        </p:spPr>
      </p:pic>
    </p:spTree>
    <p:extLst>
      <p:ext uri="{BB962C8B-B14F-4D97-AF65-F5344CB8AC3E}">
        <p14:creationId xmlns:p14="http://schemas.microsoft.com/office/powerpoint/2010/main" val="3222783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ED930-2745-4DE2-B319-BE892A08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Q-Learning</a:t>
            </a:r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的效率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8E3CE71-8FD8-C91A-C90F-6E2650D3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0939B5FE-8794-4A41-833A-67D8F796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3842" y="643464"/>
            <a:ext cx="6155880" cy="55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75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F9C7-9EDA-40C2-A893-C03F2364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Q-Learning</a:t>
            </a:r>
            <a:r>
              <a:rPr lang="zh-CN" altLang="en-US"/>
              <a:t>的结果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F5AFA3-1E15-4DF7-A56D-3C8090007F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2667" y="2034540"/>
          <a:ext cx="6158976" cy="367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496">
                  <a:extLst>
                    <a:ext uri="{9D8B030D-6E8A-4147-A177-3AD203B41FA5}">
                      <a16:colId xmlns:a16="http://schemas.microsoft.com/office/drawing/2014/main" val="253811797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957405613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2758554944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142357460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3827721146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502594574"/>
                    </a:ext>
                  </a:extLst>
                </a:gridCol>
              </a:tblGrid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240772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0980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12282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Start</a:t>
                      </a:r>
                    </a:p>
                    <a:p>
                      <a:pPr algn="ctr"/>
                      <a:r>
                        <a:rPr lang="en-US"/>
                        <a:t>18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我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悬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崖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</a:t>
                      </a:r>
                    </a:p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5105"/>
                  </a:ext>
                </a:extLst>
              </a:tr>
            </a:tbl>
          </a:graphicData>
        </a:graphic>
      </p:graphicFrame>
      <p:sp>
        <p:nvSpPr>
          <p:cNvPr id="65" name="Arrow: Down 64">
            <a:extLst>
              <a:ext uri="{FF2B5EF4-FFF2-40B4-BE49-F238E27FC236}">
                <a16:creationId xmlns:a16="http://schemas.microsoft.com/office/drawing/2014/main" id="{44C0B507-6E9D-4588-A30B-ED8DD55FAE72}"/>
              </a:ext>
            </a:extLst>
          </p:cNvPr>
          <p:cNvSpPr/>
          <p:nvPr/>
        </p:nvSpPr>
        <p:spPr>
          <a:xfrm>
            <a:off x="6667751" y="2229445"/>
            <a:ext cx="402546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AC7B698D-CC25-41BD-B7B1-8DD87DF245F7}"/>
              </a:ext>
            </a:extLst>
          </p:cNvPr>
          <p:cNvSpPr/>
          <p:nvPr/>
        </p:nvSpPr>
        <p:spPr>
          <a:xfrm>
            <a:off x="6638909" y="3137173"/>
            <a:ext cx="402546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4857EC00-3559-4FEF-9D2B-B1EEC2604AB7}"/>
              </a:ext>
            </a:extLst>
          </p:cNvPr>
          <p:cNvSpPr/>
          <p:nvPr/>
        </p:nvSpPr>
        <p:spPr>
          <a:xfrm>
            <a:off x="6620265" y="4044902"/>
            <a:ext cx="402546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453B423-B750-4488-A55D-5CE2031B1BA4}"/>
              </a:ext>
            </a:extLst>
          </p:cNvPr>
          <p:cNvSpPr/>
          <p:nvPr/>
        </p:nvSpPr>
        <p:spPr>
          <a:xfrm>
            <a:off x="1424939" y="230886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536B134-3A23-496C-8F04-3E5031431D1A}"/>
              </a:ext>
            </a:extLst>
          </p:cNvPr>
          <p:cNvSpPr/>
          <p:nvPr/>
        </p:nvSpPr>
        <p:spPr>
          <a:xfrm rot="5400000">
            <a:off x="1394459" y="3230813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C091B94-9F4C-46DB-AF0B-588F3F76A4F6}"/>
              </a:ext>
            </a:extLst>
          </p:cNvPr>
          <p:cNvSpPr/>
          <p:nvPr/>
        </p:nvSpPr>
        <p:spPr>
          <a:xfrm rot="5400000">
            <a:off x="2429567" y="3234033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74CABCD-FD80-4311-A742-D8D4A021F0D1}"/>
              </a:ext>
            </a:extLst>
          </p:cNvPr>
          <p:cNvSpPr/>
          <p:nvPr/>
        </p:nvSpPr>
        <p:spPr>
          <a:xfrm>
            <a:off x="2428827" y="2320885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F9CCDC5C-62DB-4263-8A33-1CF58136EABA}"/>
              </a:ext>
            </a:extLst>
          </p:cNvPr>
          <p:cNvSpPr/>
          <p:nvPr/>
        </p:nvSpPr>
        <p:spPr>
          <a:xfrm>
            <a:off x="3446065" y="231868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B56619A-3ED0-4305-B540-9D1B4A5E6028}"/>
              </a:ext>
            </a:extLst>
          </p:cNvPr>
          <p:cNvSpPr/>
          <p:nvPr/>
        </p:nvSpPr>
        <p:spPr>
          <a:xfrm>
            <a:off x="4472813" y="2346435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4611720-41E3-4D91-9450-124754C046A0}"/>
              </a:ext>
            </a:extLst>
          </p:cNvPr>
          <p:cNvSpPr/>
          <p:nvPr/>
        </p:nvSpPr>
        <p:spPr>
          <a:xfrm>
            <a:off x="5558213" y="2351855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2B72FE41-FBEC-450C-897A-0A3867DED7EA}"/>
              </a:ext>
            </a:extLst>
          </p:cNvPr>
          <p:cNvSpPr/>
          <p:nvPr/>
        </p:nvSpPr>
        <p:spPr>
          <a:xfrm rot="5400000">
            <a:off x="4450080" y="3230823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7B768566-95C6-45BC-BD5C-4073FF267CA3}"/>
              </a:ext>
            </a:extLst>
          </p:cNvPr>
          <p:cNvSpPr/>
          <p:nvPr/>
        </p:nvSpPr>
        <p:spPr>
          <a:xfrm rot="5400000">
            <a:off x="5492132" y="322763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5623B53-7C8B-4DCC-BCA7-D0780F92955A}"/>
              </a:ext>
            </a:extLst>
          </p:cNvPr>
          <p:cNvSpPr/>
          <p:nvPr/>
        </p:nvSpPr>
        <p:spPr>
          <a:xfrm rot="5400000">
            <a:off x="3449651" y="321710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5E438EEF-1730-42B3-BC7A-352ABAA42A4B}"/>
              </a:ext>
            </a:extLst>
          </p:cNvPr>
          <p:cNvSpPr/>
          <p:nvPr/>
        </p:nvSpPr>
        <p:spPr>
          <a:xfrm>
            <a:off x="5553092" y="4141762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00BD774A-CB9D-40E4-AD3F-9320450FE657}"/>
              </a:ext>
            </a:extLst>
          </p:cNvPr>
          <p:cNvSpPr/>
          <p:nvPr/>
        </p:nvSpPr>
        <p:spPr>
          <a:xfrm rot="5400000">
            <a:off x="1493519" y="398394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D1F7FDD6-98F6-4308-BAE5-B5B8D23533BB}"/>
              </a:ext>
            </a:extLst>
          </p:cNvPr>
          <p:cNvSpPr/>
          <p:nvPr/>
        </p:nvSpPr>
        <p:spPr>
          <a:xfrm rot="5400000">
            <a:off x="4587710" y="400731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5F60506F-B18F-46A6-AAAC-F2F5605CBD3B}"/>
              </a:ext>
            </a:extLst>
          </p:cNvPr>
          <p:cNvSpPr/>
          <p:nvPr/>
        </p:nvSpPr>
        <p:spPr>
          <a:xfrm rot="5400000">
            <a:off x="3579414" y="399207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Up 96">
            <a:extLst>
              <a:ext uri="{FF2B5EF4-FFF2-40B4-BE49-F238E27FC236}">
                <a16:creationId xmlns:a16="http://schemas.microsoft.com/office/drawing/2014/main" id="{7065E0C6-BE6B-41C3-B574-3B444A9685BC}"/>
              </a:ext>
            </a:extLst>
          </p:cNvPr>
          <p:cNvSpPr/>
          <p:nvPr/>
        </p:nvSpPr>
        <p:spPr>
          <a:xfrm rot="5400000">
            <a:off x="2513387" y="399918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Up 98">
            <a:extLst>
              <a:ext uri="{FF2B5EF4-FFF2-40B4-BE49-F238E27FC236}">
                <a16:creationId xmlns:a16="http://schemas.microsoft.com/office/drawing/2014/main" id="{42AF01EB-DEEC-4D10-A653-B13F1EA52476}"/>
              </a:ext>
            </a:extLst>
          </p:cNvPr>
          <p:cNvSpPr/>
          <p:nvPr/>
        </p:nvSpPr>
        <p:spPr>
          <a:xfrm>
            <a:off x="1489851" y="4838331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975487-4C8E-4F60-8557-A29002BFCBCA}"/>
              </a:ext>
            </a:extLst>
          </p:cNvPr>
          <p:cNvSpPr/>
          <p:nvPr/>
        </p:nvSpPr>
        <p:spPr>
          <a:xfrm>
            <a:off x="1489850" y="4137660"/>
            <a:ext cx="5719189" cy="1097280"/>
          </a:xfrm>
          <a:custGeom>
            <a:avLst/>
            <a:gdLst>
              <a:gd name="connsiteX0" fmla="*/ 439458 w 5903518"/>
              <a:gd name="connsiteY0" fmla="*/ 1097280 h 1097280"/>
              <a:gd name="connsiteX1" fmla="*/ 485178 w 5903518"/>
              <a:gd name="connsiteY1" fmla="*/ 160020 h 1097280"/>
              <a:gd name="connsiteX2" fmla="*/ 5369598 w 5903518"/>
              <a:gd name="connsiteY2" fmla="*/ 83820 h 1097280"/>
              <a:gd name="connsiteX3" fmla="*/ 5552478 w 5903518"/>
              <a:gd name="connsiteY3" fmla="*/ 10210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3518" h="1097280">
                <a:moveTo>
                  <a:pt x="439458" y="1097280"/>
                </a:moveTo>
                <a:cubicBezTo>
                  <a:pt x="51473" y="713105"/>
                  <a:pt x="-336512" y="328930"/>
                  <a:pt x="485178" y="160020"/>
                </a:cubicBezTo>
                <a:cubicBezTo>
                  <a:pt x="1306868" y="-8890"/>
                  <a:pt x="4525048" y="-59690"/>
                  <a:pt x="5369598" y="83820"/>
                </a:cubicBezTo>
                <a:cubicBezTo>
                  <a:pt x="6214148" y="227330"/>
                  <a:pt x="5883313" y="624205"/>
                  <a:pt x="5552478" y="102108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6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8AA8-CFB5-4C1C-86E1-3F2CCBF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期望</a:t>
            </a:r>
            <a:r>
              <a:rPr lang="en-US" altLang="zh-CN"/>
              <a:t>SARSA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7080-C678-403D-A93E-B4639BDF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Q-Learning</a:t>
            </a:r>
          </a:p>
          <a:p>
            <a:endParaRPr lang="en-US"/>
          </a:p>
          <a:p>
            <a:endParaRPr lang="en-US"/>
          </a:p>
          <a:p>
            <a:r>
              <a:rPr lang="zh-CN" altLang="en-US"/>
              <a:t>期望</a:t>
            </a:r>
            <a:r>
              <a:rPr lang="en-US" altLang="zh-CN"/>
              <a:t>SARSA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从取最大的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Q</a:t>
            </a:r>
            <a:r>
              <a:rPr lang="zh-CN" altLang="en-US"/>
              <a:t>值，变成取下一个可选动作集的期望</a:t>
            </a:r>
            <a:r>
              <a:rPr lang="en-US" altLang="zh-CN"/>
              <a:t>Q</a:t>
            </a:r>
            <a:r>
              <a:rPr lang="zh-CN" altLang="en-US"/>
              <a:t>值</a:t>
            </a:r>
            <a:endParaRPr lang="en-US"/>
          </a:p>
        </p:txBody>
      </p:sp>
      <p:pic>
        <p:nvPicPr>
          <p:cNvPr id="4" name="Content Placeholder 58">
            <a:extLst>
              <a:ext uri="{FF2B5EF4-FFF2-40B4-BE49-F238E27FC236}">
                <a16:creationId xmlns:a16="http://schemas.microsoft.com/office/drawing/2014/main" id="{1DF80512-3F3B-4CE3-9FD0-D3DFED12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60" y="2455423"/>
            <a:ext cx="8553705" cy="665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8DB25-6749-4F45-B99B-7DB1FA35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99" y="3952429"/>
            <a:ext cx="8533251" cy="11540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89E88-B5D3-4967-9C72-C833ADFB4D6A}"/>
              </a:ext>
            </a:extLst>
          </p:cNvPr>
          <p:cNvGrpSpPr/>
          <p:nvPr/>
        </p:nvGrpSpPr>
        <p:grpSpPr>
          <a:xfrm>
            <a:off x="5439575" y="2304852"/>
            <a:ext cx="3202920" cy="2919600"/>
            <a:chOff x="5439575" y="2304852"/>
            <a:chExt cx="3202920" cy="29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B95D86-C49F-4B6B-BF29-1477F0615A63}"/>
                    </a:ext>
                  </a:extLst>
                </p14:cNvPr>
                <p14:cNvContentPartPr/>
                <p14:nvPr/>
              </p14:nvContentPartPr>
              <p14:xfrm>
                <a:off x="5961935" y="2304852"/>
                <a:ext cx="2486880" cy="99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B95D86-C49F-4B6B-BF29-1477F0615A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52935" y="2295852"/>
                  <a:ext cx="2504520" cy="10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6F313F-EC1C-470C-AADF-023BC49A8ED7}"/>
                    </a:ext>
                  </a:extLst>
                </p14:cNvPr>
                <p14:cNvContentPartPr/>
                <p14:nvPr/>
              </p14:nvContentPartPr>
              <p14:xfrm>
                <a:off x="6947975" y="3116652"/>
                <a:ext cx="206640" cy="801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6F313F-EC1C-470C-AADF-023BC49A8E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8975" y="3107652"/>
                  <a:ext cx="22428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EB437A-0A38-4ACE-9EBF-EAC376AD610E}"/>
                    </a:ext>
                  </a:extLst>
                </p14:cNvPr>
                <p14:cNvContentPartPr/>
                <p14:nvPr/>
              </p14:nvContentPartPr>
              <p14:xfrm>
                <a:off x="6741695" y="3741252"/>
                <a:ext cx="334080" cy="14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EB437A-0A38-4ACE-9EBF-EAC376AD61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2705" y="3732274"/>
                  <a:ext cx="351701" cy="163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BB636D-2CA0-4063-9314-73E489D57CD9}"/>
                    </a:ext>
                  </a:extLst>
                </p14:cNvPr>
                <p14:cNvContentPartPr/>
                <p14:nvPr/>
              </p14:nvContentPartPr>
              <p14:xfrm>
                <a:off x="5439575" y="3830892"/>
                <a:ext cx="3202920" cy="1393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BB636D-2CA0-4063-9314-73E489D57C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0576" y="3821892"/>
                  <a:ext cx="3220558" cy="141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59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5244674-3B4D-4278-BABE-C400D02C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假设动作</a:t>
            </a:r>
            <a:r>
              <a:rPr lang="en-US" altLang="zh-CN"/>
              <a:t>A2</a:t>
            </a:r>
            <a:r>
              <a:rPr lang="zh-CN" altLang="en-US"/>
              <a:t>处有多个选择</a:t>
            </a:r>
            <a:r>
              <a:rPr lang="en-US" altLang="zh-CN"/>
              <a:t>[a_21,a_22,a_23]</a:t>
            </a:r>
            <a:r>
              <a:rPr lang="zh-CN" altLang="en-US"/>
              <a:t>，分别对应</a:t>
            </a:r>
            <a:r>
              <a:rPr lang="en-US" altLang="zh-CN"/>
              <a:t>Q21,Q22,Q23</a:t>
            </a:r>
            <a:r>
              <a:rPr lang="zh-CN" altLang="en-US"/>
              <a:t>，则取平均值作为</a:t>
            </a:r>
            <a:r>
              <a:rPr lang="en-US" altLang="zh-CN"/>
              <a:t>Q=(Q21+Q22+Q23)/3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D9E709-9BC3-48C9-9690-553BDBAA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65" y="3752830"/>
            <a:ext cx="7946335" cy="1074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3B1C36-7D4E-4108-BD00-963E1F87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E-</a:t>
            </a:r>
            <a:r>
              <a:rPr lang="en-US" altLang="zh-CN" err="1"/>
              <a:t>Sarsa</a:t>
            </a:r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6B77DEC-2E68-4A9A-BECB-C82F80F266DD}"/>
              </a:ext>
            </a:extLst>
          </p:cNvPr>
          <p:cNvGrpSpPr/>
          <p:nvPr/>
        </p:nvGrpSpPr>
        <p:grpSpPr>
          <a:xfrm>
            <a:off x="3036613" y="1067805"/>
            <a:ext cx="3880727" cy="1399012"/>
            <a:chOff x="3036613" y="2587494"/>
            <a:chExt cx="3880727" cy="1399012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3955881-0E75-49C1-ABEF-6CFDD58CE744}"/>
                </a:ext>
              </a:extLst>
            </p:cNvPr>
            <p:cNvSpPr/>
            <p:nvPr/>
          </p:nvSpPr>
          <p:spPr>
            <a:xfrm>
              <a:off x="5354001" y="2587494"/>
              <a:ext cx="664307" cy="59076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R2</a:t>
              </a:r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DC419A-869B-4E36-9A9F-71F09D3E0EB9}"/>
                </a:ext>
              </a:extLst>
            </p:cNvPr>
            <p:cNvSpPr/>
            <p:nvPr/>
          </p:nvSpPr>
          <p:spPr>
            <a:xfrm>
              <a:off x="4530864" y="3311640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</a:t>
              </a:r>
              <a:r>
                <a:rPr lang="en-US" sz="1400"/>
                <a:t>1</a:t>
              </a:r>
              <a:endParaRPr lang="en-US" sz="1000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73306B23-C5EB-470F-9AAD-FDC691CDDE28}"/>
                </a:ext>
              </a:extLst>
            </p:cNvPr>
            <p:cNvSpPr/>
            <p:nvPr/>
          </p:nvSpPr>
          <p:spPr>
            <a:xfrm>
              <a:off x="3036613" y="3244940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S1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57676661-05FB-4AC1-9F85-33B5BD283644}"/>
                </a:ext>
              </a:extLst>
            </p:cNvPr>
            <p:cNvSpPr/>
            <p:nvPr/>
          </p:nvSpPr>
          <p:spPr>
            <a:xfrm>
              <a:off x="6174494" y="3244940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AD7839-4AB5-4817-94EB-27FE6F0791D3}"/>
                </a:ext>
              </a:extLst>
            </p:cNvPr>
            <p:cNvCxnSpPr>
              <a:cxnSpLocks/>
              <a:stCxn id="7" idx="3"/>
              <a:endCxn id="5" idx="2"/>
            </p:cNvCxnSpPr>
            <p:nvPr/>
          </p:nvCxnSpPr>
          <p:spPr>
            <a:xfrm flipV="1">
              <a:off x="3779459" y="3612514"/>
              <a:ext cx="751405" cy="3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F007B0-71A1-487A-93D3-F22DC34522D3}"/>
                </a:ext>
              </a:extLst>
            </p:cNvPr>
            <p:cNvCxnSpPr>
              <a:cxnSpLocks/>
              <a:stCxn id="5" idx="6"/>
              <a:endCxn id="11" idx="1"/>
            </p:cNvCxnSpPr>
            <p:nvPr/>
          </p:nvCxnSpPr>
          <p:spPr>
            <a:xfrm>
              <a:off x="5197817" y="3612514"/>
              <a:ext cx="976677" cy="3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4BE7C4F-08D9-4FA1-ACD4-691E634E1713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rot="16200000" flipV="1">
              <a:off x="5401104" y="3278842"/>
              <a:ext cx="432991" cy="2318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E83114-8ECF-426C-A167-C86EE16568C5}"/>
              </a:ext>
            </a:extLst>
          </p:cNvPr>
          <p:cNvGrpSpPr/>
          <p:nvPr/>
        </p:nvGrpSpPr>
        <p:grpSpPr>
          <a:xfrm>
            <a:off x="8420473" y="283051"/>
            <a:ext cx="1611931" cy="1350418"/>
            <a:chOff x="8420473" y="1802740"/>
            <a:chExt cx="1611931" cy="1350418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F073C7DC-8DBA-40E2-9108-54EB94CA7AC2}"/>
                </a:ext>
              </a:extLst>
            </p:cNvPr>
            <p:cNvSpPr/>
            <p:nvPr/>
          </p:nvSpPr>
          <p:spPr>
            <a:xfrm>
              <a:off x="9289558" y="2411592"/>
              <a:ext cx="742846" cy="7415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D98A37-2974-4F21-9E18-0AF8728C9570}"/>
                </a:ext>
              </a:extLst>
            </p:cNvPr>
            <p:cNvCxnSpPr>
              <a:cxnSpLocks/>
              <a:stCxn id="9" idx="6"/>
              <a:endCxn id="15" idx="1"/>
            </p:cNvCxnSpPr>
            <p:nvPr/>
          </p:nvCxnSpPr>
          <p:spPr>
            <a:xfrm>
              <a:off x="8420473" y="2772861"/>
              <a:ext cx="869085" cy="9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2859866-0248-4A76-874B-2609FF90A96C}"/>
                </a:ext>
              </a:extLst>
            </p:cNvPr>
            <p:cNvSpPr/>
            <p:nvPr/>
          </p:nvSpPr>
          <p:spPr>
            <a:xfrm>
              <a:off x="8438346" y="1802740"/>
              <a:ext cx="664307" cy="59076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R3</a:t>
              </a:r>
              <a:endParaRPr lang="en-US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172336E-C307-441A-8F6E-1898E8A0DC34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rot="16200000" flipV="1">
              <a:off x="8512596" y="2466940"/>
              <a:ext cx="400818" cy="2539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3D2419E-1EB2-49C2-9D4A-8191C404CCE3}"/>
                  </a:ext>
                </a:extLst>
              </p14:cNvPr>
              <p14:cNvContentPartPr/>
              <p14:nvPr/>
            </p14:nvContentPartPr>
            <p14:xfrm>
              <a:off x="3497460" y="2404551"/>
              <a:ext cx="220680" cy="1634352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3D2419E-1EB2-49C2-9D4A-8191C404C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8460" y="2395549"/>
                <a:ext cx="238320" cy="1651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BA3BF6B-4123-4541-8D62-A0081FB77883}"/>
                  </a:ext>
                </a:extLst>
              </p14:cNvPr>
              <p14:cNvContentPartPr/>
              <p14:nvPr/>
            </p14:nvContentPartPr>
            <p14:xfrm>
              <a:off x="4136388" y="2228870"/>
              <a:ext cx="733032" cy="1652743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BA3BF6B-4123-4541-8D62-A0081FB778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7392" y="2219868"/>
                <a:ext cx="750665" cy="167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B2D4549-868F-4D57-B812-E89F15766ABC}"/>
                  </a:ext>
                </a:extLst>
              </p14:cNvPr>
              <p14:cNvContentPartPr/>
              <p14:nvPr/>
            </p14:nvContentPartPr>
            <p14:xfrm>
              <a:off x="5161216" y="1581590"/>
              <a:ext cx="309944" cy="2317287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B2D4549-868F-4D57-B812-E89F15766A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2216" y="1572590"/>
                <a:ext cx="327583" cy="2334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7BAC3A2-6897-47C8-8C7B-45C413C2F985}"/>
                  </a:ext>
                </a:extLst>
              </p14:cNvPr>
              <p14:cNvContentPartPr/>
              <p14:nvPr/>
            </p14:nvContentPartPr>
            <p14:xfrm>
              <a:off x="6575820" y="2282511"/>
              <a:ext cx="1006200" cy="1530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7BAC3A2-6897-47C8-8C7B-45C413C2F9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6820" y="2273511"/>
                <a:ext cx="1023840" cy="15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E51269A-74C8-461C-BDE8-B062DE3E7720}"/>
                  </a:ext>
                </a:extLst>
              </p14:cNvPr>
              <p14:cNvContentPartPr/>
              <p14:nvPr/>
            </p14:nvContentPartPr>
            <p14:xfrm>
              <a:off x="7618740" y="705351"/>
              <a:ext cx="909000" cy="2309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E51269A-74C8-461C-BDE8-B062DE3E77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09740" y="696351"/>
                <a:ext cx="926640" cy="232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32DF54AC-0536-4AB2-93E8-C7EF35563BD2}"/>
              </a:ext>
            </a:extLst>
          </p:cNvPr>
          <p:cNvGrpSpPr/>
          <p:nvPr/>
        </p:nvGrpSpPr>
        <p:grpSpPr>
          <a:xfrm>
            <a:off x="10048300" y="108843"/>
            <a:ext cx="1503133" cy="1930753"/>
            <a:chOff x="6917340" y="2478426"/>
            <a:chExt cx="1503133" cy="193075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40109FC-872E-4A6E-B7BD-85D24D558BED}"/>
                </a:ext>
              </a:extLst>
            </p:cNvPr>
            <p:cNvSpPr/>
            <p:nvPr/>
          </p:nvSpPr>
          <p:spPr>
            <a:xfrm>
              <a:off x="7753520" y="2478426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A’4</a:t>
              </a:r>
              <a:endParaRPr lang="en-US" sz="10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84C996A-41F0-4488-A901-D611048EC5F0}"/>
                </a:ext>
              </a:extLst>
            </p:cNvPr>
            <p:cNvSpPr/>
            <p:nvPr/>
          </p:nvSpPr>
          <p:spPr>
            <a:xfrm>
              <a:off x="7729606" y="3807431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A’5</a:t>
              </a:r>
              <a:endParaRPr lang="en-US" sz="100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1073009-A5AC-41A1-A41A-A69C278AFD81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6917340" y="2779300"/>
              <a:ext cx="836180" cy="83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C475631-808B-4624-9DD3-4B617E355400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6917340" y="3615723"/>
              <a:ext cx="812266" cy="49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6A58EF-B26C-4094-9F11-4CA4166B84F9}"/>
                  </a:ext>
                </a:extLst>
              </p14:cNvPr>
              <p14:cNvContentPartPr/>
              <p14:nvPr/>
            </p14:nvContentPartPr>
            <p14:xfrm>
              <a:off x="6161460" y="3006471"/>
              <a:ext cx="1953720" cy="1482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6A58EF-B26C-4094-9F11-4CA4166B84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52460" y="2997469"/>
                <a:ext cx="1971360" cy="1500124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F3E2DEC-2316-4376-B63B-D19A190C5344}"/>
              </a:ext>
            </a:extLst>
          </p:cNvPr>
          <p:cNvGrpSpPr/>
          <p:nvPr/>
        </p:nvGrpSpPr>
        <p:grpSpPr>
          <a:xfrm>
            <a:off x="6917340" y="958737"/>
            <a:ext cx="1503133" cy="1930753"/>
            <a:chOff x="6917340" y="958737"/>
            <a:chExt cx="1503133" cy="19307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C64FE0-D31D-40B5-BA3D-71C9AF3328BB}"/>
                </a:ext>
              </a:extLst>
            </p:cNvPr>
            <p:cNvSpPr/>
            <p:nvPr/>
          </p:nvSpPr>
          <p:spPr>
            <a:xfrm>
              <a:off x="7753520" y="958737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A’21</a:t>
              </a:r>
              <a:endParaRPr lang="en-US" sz="1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05B9C9-418D-449C-B948-8CAF52502EAD}"/>
                </a:ext>
              </a:extLst>
            </p:cNvPr>
            <p:cNvSpPr/>
            <p:nvPr/>
          </p:nvSpPr>
          <p:spPr>
            <a:xfrm>
              <a:off x="7729606" y="2287742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A’23</a:t>
              </a:r>
              <a:endParaRPr lang="en-US" sz="10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34DEFE-0DC2-457A-A837-03A2224082A1}"/>
                </a:ext>
              </a:extLst>
            </p:cNvPr>
            <p:cNvCxnSpPr>
              <a:cxnSpLocks/>
              <a:stCxn id="11" idx="3"/>
              <a:endCxn id="9" idx="2"/>
            </p:cNvCxnSpPr>
            <p:nvPr/>
          </p:nvCxnSpPr>
          <p:spPr>
            <a:xfrm flipV="1">
              <a:off x="6917340" y="1259611"/>
              <a:ext cx="836180" cy="83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DAFC70-209F-414F-816F-6291A8162993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>
              <a:off x="6917340" y="2096034"/>
              <a:ext cx="812266" cy="49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7F8F3A-3F03-4DEF-9B26-E046C9667DBD}"/>
                    </a:ext>
                  </a:extLst>
                </p:cNvPr>
                <p:cNvSpPr txBox="1"/>
                <p:nvPr/>
              </p:nvSpPr>
              <p:spPr>
                <a:xfrm>
                  <a:off x="6993661" y="1888918"/>
                  <a:ext cx="372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7F8F3A-3F03-4DEF-9B26-E046C9667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661" y="1888918"/>
                  <a:ext cx="37234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CBF699-BFDF-48EE-BA62-AD2AB825929D}"/>
                </a:ext>
              </a:extLst>
            </p:cNvPr>
            <p:cNvSpPr/>
            <p:nvPr/>
          </p:nvSpPr>
          <p:spPr>
            <a:xfrm>
              <a:off x="7737649" y="1627122"/>
              <a:ext cx="666953" cy="601748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/>
                <a:t>A’22</a:t>
              </a:r>
              <a:endParaRPr lang="en-US" sz="100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E7BAE5E-29F5-4BA3-9621-5B1AEA2E46D5}"/>
                </a:ext>
              </a:extLst>
            </p:cNvPr>
            <p:cNvCxnSpPr>
              <a:cxnSpLocks/>
              <a:stCxn id="11" idx="3"/>
              <a:endCxn id="3" idx="2"/>
            </p:cNvCxnSpPr>
            <p:nvPr/>
          </p:nvCxnSpPr>
          <p:spPr>
            <a:xfrm flipV="1">
              <a:off x="6917340" y="1927996"/>
              <a:ext cx="820309" cy="168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8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B5CB-2EF5-41D5-9C02-6F86FF28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  <a:r>
              <a:rPr lang="en-US" altLang="zh-CN" dirty="0"/>
              <a:t>SARSA</a:t>
            </a:r>
            <a:r>
              <a:rPr lang="zh-CN" altLang="en-US" dirty="0"/>
              <a:t>的实现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80235-D55F-45FC-B901-5B4EB7557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39" y="1602072"/>
            <a:ext cx="7954583" cy="48908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5F5A6-8970-4145-8C09-621A3E8B184F}"/>
              </a:ext>
            </a:extLst>
          </p:cNvPr>
          <p:cNvSpPr txBox="1"/>
          <p:nvPr/>
        </p:nvSpPr>
        <p:spPr>
          <a:xfrm>
            <a:off x="9190391" y="1602072"/>
            <a:ext cx="27510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计算期望值有两种实现方法：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算数平均值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加权平均值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种的结果和</a:t>
            </a:r>
            <a:r>
              <a:rPr lang="en-US" altLang="zh-CN" dirty="0"/>
              <a:t>Q</a:t>
            </a:r>
            <a:r>
              <a:rPr lang="zh-CN" altLang="en-US" dirty="0"/>
              <a:t>学习非常近似，如果</a:t>
            </a:r>
            <a:r>
              <a:rPr lang="en-US" altLang="zh-CN" dirty="0"/>
              <a:t>Epsilon=0.1</a:t>
            </a:r>
            <a:r>
              <a:rPr lang="zh-CN" altLang="en-US" dirty="0"/>
              <a:t>，第</a:t>
            </a:r>
            <a:r>
              <a:rPr lang="en-US" altLang="zh-CN" dirty="0"/>
              <a:t>1</a:t>
            </a:r>
            <a:r>
              <a:rPr lang="zh-CN" altLang="en-US" dirty="0"/>
              <a:t>种方法的</a:t>
            </a:r>
            <a:r>
              <a:rPr lang="en-US" altLang="zh-CN" dirty="0"/>
              <a:t>Q</a:t>
            </a:r>
            <a:r>
              <a:rPr lang="zh-CN" altLang="en-US" dirty="0"/>
              <a:t>值为</a:t>
            </a:r>
            <a:r>
              <a:rPr lang="en-US" altLang="zh-CN" dirty="0"/>
              <a:t>q</a:t>
            </a:r>
            <a:r>
              <a:rPr lang="zh-CN" altLang="en-US" dirty="0"/>
              <a:t>的话，则第</a:t>
            </a:r>
            <a:r>
              <a:rPr lang="en-US" altLang="zh-CN" dirty="0"/>
              <a:t>2</a:t>
            </a:r>
            <a:r>
              <a:rPr lang="zh-CN" altLang="en-US" dirty="0"/>
              <a:t>种方法的</a:t>
            </a:r>
            <a:r>
              <a:rPr lang="en-US" altLang="zh-CN" dirty="0"/>
              <a:t>Q</a:t>
            </a:r>
            <a:r>
              <a:rPr lang="zh-CN" altLang="en-US" dirty="0"/>
              <a:t>值为：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(1-Epsilon/2)*q=0.95*q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F29C39-372C-4F74-A9F3-A6B08B2894CC}"/>
              </a:ext>
            </a:extLst>
          </p:cNvPr>
          <p:cNvGrpSpPr/>
          <p:nvPr/>
        </p:nvGrpSpPr>
        <p:grpSpPr>
          <a:xfrm>
            <a:off x="1378983" y="2293774"/>
            <a:ext cx="7839360" cy="473760"/>
            <a:chOff x="1378983" y="2293774"/>
            <a:chExt cx="783936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9C7FB8-7686-41DC-A5AC-373DF8753DBB}"/>
                    </a:ext>
                  </a:extLst>
                </p14:cNvPr>
                <p14:cNvContentPartPr/>
                <p14:nvPr/>
              </p14:nvContentPartPr>
              <p14:xfrm>
                <a:off x="1378983" y="2378014"/>
                <a:ext cx="7839360" cy="38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9C7FB8-7686-41DC-A5AC-373DF8753D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0343" y="2369374"/>
                  <a:ext cx="78570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651A-8649-4501-9C99-601C07A6A0E1}"/>
                    </a:ext>
                  </a:extLst>
                </p14:cNvPr>
                <p14:cNvContentPartPr/>
                <p14:nvPr/>
              </p14:nvContentPartPr>
              <p14:xfrm>
                <a:off x="9066063" y="2293774"/>
                <a:ext cx="150840" cy="12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651A-8649-4501-9C99-601C07A6A0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57063" y="2284774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4BED95-CB9E-4C43-8510-350819131BC8}"/>
              </a:ext>
            </a:extLst>
          </p:cNvPr>
          <p:cNvGrpSpPr/>
          <p:nvPr/>
        </p:nvGrpSpPr>
        <p:grpSpPr>
          <a:xfrm>
            <a:off x="1503183" y="2983174"/>
            <a:ext cx="8035200" cy="342000"/>
            <a:chOff x="1503183" y="2983174"/>
            <a:chExt cx="803520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840F4B-5A92-4D39-9A2E-C3663209450F}"/>
                    </a:ext>
                  </a:extLst>
                </p14:cNvPr>
                <p14:cNvContentPartPr/>
                <p14:nvPr/>
              </p14:nvContentPartPr>
              <p14:xfrm>
                <a:off x="1503183" y="2983174"/>
                <a:ext cx="8031240" cy="342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840F4B-5A92-4D39-9A2E-C366320945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94543" y="2974174"/>
                  <a:ext cx="8048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013514-4FEE-4F9D-84F0-03A3BE8589F3}"/>
                    </a:ext>
                  </a:extLst>
                </p14:cNvPr>
                <p14:cNvContentPartPr/>
                <p14:nvPr/>
              </p14:nvContentPartPr>
              <p14:xfrm>
                <a:off x="9314463" y="2999014"/>
                <a:ext cx="223920" cy="19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013514-4FEE-4F9D-84F0-03A3BE8589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05463" y="2990014"/>
                  <a:ext cx="241560" cy="21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85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F9C7-9EDA-40C2-A893-C03F2364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E-</a:t>
            </a:r>
            <a:r>
              <a:rPr lang="en-US" altLang="zh-CN" err="1"/>
              <a:t>Sarsa</a:t>
            </a:r>
            <a:r>
              <a:rPr lang="zh-CN" altLang="en-US"/>
              <a:t>的结果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F5AFA3-1E15-4DF7-A56D-3C8090007F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2667" y="2034540"/>
          <a:ext cx="6158976" cy="367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496">
                  <a:extLst>
                    <a:ext uri="{9D8B030D-6E8A-4147-A177-3AD203B41FA5}">
                      <a16:colId xmlns:a16="http://schemas.microsoft.com/office/drawing/2014/main" val="253811797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957405613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2758554944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142357460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3827721146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502594574"/>
                    </a:ext>
                  </a:extLst>
                </a:gridCol>
              </a:tblGrid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240772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0980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12282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Start</a:t>
                      </a:r>
                    </a:p>
                    <a:p>
                      <a:pPr algn="ctr"/>
                      <a:r>
                        <a:rPr lang="en-US"/>
                        <a:t>18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我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悬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崖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</a:t>
                      </a:r>
                    </a:p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5105"/>
                  </a:ext>
                </a:extLst>
              </a:tr>
            </a:tbl>
          </a:graphicData>
        </a:graphic>
      </p:graphicFrame>
      <p:sp>
        <p:nvSpPr>
          <p:cNvPr id="65" name="Arrow: Down 64">
            <a:extLst>
              <a:ext uri="{FF2B5EF4-FFF2-40B4-BE49-F238E27FC236}">
                <a16:creationId xmlns:a16="http://schemas.microsoft.com/office/drawing/2014/main" id="{44C0B507-6E9D-4588-A30B-ED8DD55FAE72}"/>
              </a:ext>
            </a:extLst>
          </p:cNvPr>
          <p:cNvSpPr/>
          <p:nvPr/>
        </p:nvSpPr>
        <p:spPr>
          <a:xfrm>
            <a:off x="6667751" y="2229445"/>
            <a:ext cx="402546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AC7B698D-CC25-41BD-B7B1-8DD87DF245F7}"/>
              </a:ext>
            </a:extLst>
          </p:cNvPr>
          <p:cNvSpPr/>
          <p:nvPr/>
        </p:nvSpPr>
        <p:spPr>
          <a:xfrm>
            <a:off x="6638909" y="3137173"/>
            <a:ext cx="402546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4857EC00-3559-4FEF-9D2B-B1EEC2604AB7}"/>
              </a:ext>
            </a:extLst>
          </p:cNvPr>
          <p:cNvSpPr/>
          <p:nvPr/>
        </p:nvSpPr>
        <p:spPr>
          <a:xfrm>
            <a:off x="6620265" y="4044902"/>
            <a:ext cx="402546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453B423-B750-4488-A55D-5CE2031B1BA4}"/>
              </a:ext>
            </a:extLst>
          </p:cNvPr>
          <p:cNvSpPr/>
          <p:nvPr/>
        </p:nvSpPr>
        <p:spPr>
          <a:xfrm>
            <a:off x="1424939" y="230886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536B134-3A23-496C-8F04-3E5031431D1A}"/>
              </a:ext>
            </a:extLst>
          </p:cNvPr>
          <p:cNvSpPr/>
          <p:nvPr/>
        </p:nvSpPr>
        <p:spPr>
          <a:xfrm rot="16200000">
            <a:off x="1396212" y="3203553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C091B94-9F4C-46DB-AF0B-588F3F76A4F6}"/>
              </a:ext>
            </a:extLst>
          </p:cNvPr>
          <p:cNvSpPr/>
          <p:nvPr/>
        </p:nvSpPr>
        <p:spPr>
          <a:xfrm>
            <a:off x="2429567" y="3234033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74CABCD-FD80-4311-A742-D8D4A021F0D1}"/>
              </a:ext>
            </a:extLst>
          </p:cNvPr>
          <p:cNvSpPr/>
          <p:nvPr/>
        </p:nvSpPr>
        <p:spPr>
          <a:xfrm>
            <a:off x="2428827" y="2320885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F9CCDC5C-62DB-4263-8A33-1CF58136EABA}"/>
              </a:ext>
            </a:extLst>
          </p:cNvPr>
          <p:cNvSpPr/>
          <p:nvPr/>
        </p:nvSpPr>
        <p:spPr>
          <a:xfrm>
            <a:off x="3446065" y="231868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B56619A-3ED0-4305-B540-9D1B4A5E6028}"/>
              </a:ext>
            </a:extLst>
          </p:cNvPr>
          <p:cNvSpPr/>
          <p:nvPr/>
        </p:nvSpPr>
        <p:spPr>
          <a:xfrm>
            <a:off x="4472813" y="2346435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4611720-41E3-4D91-9450-124754C046A0}"/>
              </a:ext>
            </a:extLst>
          </p:cNvPr>
          <p:cNvSpPr/>
          <p:nvPr/>
        </p:nvSpPr>
        <p:spPr>
          <a:xfrm>
            <a:off x="5558213" y="2351855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2B72FE41-FBEC-450C-897A-0A3867DED7EA}"/>
              </a:ext>
            </a:extLst>
          </p:cNvPr>
          <p:cNvSpPr/>
          <p:nvPr/>
        </p:nvSpPr>
        <p:spPr>
          <a:xfrm>
            <a:off x="4450080" y="3230823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7B768566-95C6-45BC-BD5C-4073FF267CA3}"/>
              </a:ext>
            </a:extLst>
          </p:cNvPr>
          <p:cNvSpPr/>
          <p:nvPr/>
        </p:nvSpPr>
        <p:spPr>
          <a:xfrm>
            <a:off x="5492132" y="322763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5623B53-7C8B-4DCC-BCA7-D0780F92955A}"/>
              </a:ext>
            </a:extLst>
          </p:cNvPr>
          <p:cNvSpPr/>
          <p:nvPr/>
        </p:nvSpPr>
        <p:spPr>
          <a:xfrm>
            <a:off x="3449651" y="3217100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5E438EEF-1730-42B3-BC7A-352ABAA42A4B}"/>
              </a:ext>
            </a:extLst>
          </p:cNvPr>
          <p:cNvSpPr/>
          <p:nvPr/>
        </p:nvSpPr>
        <p:spPr>
          <a:xfrm>
            <a:off x="5553092" y="4141762"/>
            <a:ext cx="655320" cy="400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00BD774A-CB9D-40E4-AD3F-9320450FE657}"/>
              </a:ext>
            </a:extLst>
          </p:cNvPr>
          <p:cNvSpPr/>
          <p:nvPr/>
        </p:nvSpPr>
        <p:spPr>
          <a:xfrm>
            <a:off x="1493519" y="397632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D1F7FDD6-98F6-4308-BAE5-B5B8D23533BB}"/>
              </a:ext>
            </a:extLst>
          </p:cNvPr>
          <p:cNvSpPr/>
          <p:nvPr/>
        </p:nvSpPr>
        <p:spPr>
          <a:xfrm>
            <a:off x="4557230" y="398445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5F60506F-B18F-46A6-AAAC-F2F5605CBD3B}"/>
              </a:ext>
            </a:extLst>
          </p:cNvPr>
          <p:cNvSpPr/>
          <p:nvPr/>
        </p:nvSpPr>
        <p:spPr>
          <a:xfrm rot="5400000">
            <a:off x="3579414" y="399207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Up 96">
            <a:extLst>
              <a:ext uri="{FF2B5EF4-FFF2-40B4-BE49-F238E27FC236}">
                <a16:creationId xmlns:a16="http://schemas.microsoft.com/office/drawing/2014/main" id="{7065E0C6-BE6B-41C3-B574-3B444A9685BC}"/>
              </a:ext>
            </a:extLst>
          </p:cNvPr>
          <p:cNvSpPr/>
          <p:nvPr/>
        </p:nvSpPr>
        <p:spPr>
          <a:xfrm>
            <a:off x="2513387" y="3983942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Up 98">
            <a:extLst>
              <a:ext uri="{FF2B5EF4-FFF2-40B4-BE49-F238E27FC236}">
                <a16:creationId xmlns:a16="http://schemas.microsoft.com/office/drawing/2014/main" id="{42AF01EB-DEEC-4D10-A653-B13F1EA52476}"/>
              </a:ext>
            </a:extLst>
          </p:cNvPr>
          <p:cNvSpPr/>
          <p:nvPr/>
        </p:nvSpPr>
        <p:spPr>
          <a:xfrm>
            <a:off x="1489851" y="4838331"/>
            <a:ext cx="464821" cy="656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BF5DFC1-D2DB-4FB9-8FA9-0EF2463BA397}"/>
              </a:ext>
            </a:extLst>
          </p:cNvPr>
          <p:cNvSpPr/>
          <p:nvPr/>
        </p:nvSpPr>
        <p:spPr>
          <a:xfrm>
            <a:off x="1489850" y="2407920"/>
            <a:ext cx="5719189" cy="2827020"/>
          </a:xfrm>
          <a:custGeom>
            <a:avLst/>
            <a:gdLst>
              <a:gd name="connsiteX0" fmla="*/ 439458 w 5903518"/>
              <a:gd name="connsiteY0" fmla="*/ 1097280 h 1097280"/>
              <a:gd name="connsiteX1" fmla="*/ 485178 w 5903518"/>
              <a:gd name="connsiteY1" fmla="*/ 160020 h 1097280"/>
              <a:gd name="connsiteX2" fmla="*/ 5369598 w 5903518"/>
              <a:gd name="connsiteY2" fmla="*/ 83820 h 1097280"/>
              <a:gd name="connsiteX3" fmla="*/ 5552478 w 5903518"/>
              <a:gd name="connsiteY3" fmla="*/ 10210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3518" h="1097280">
                <a:moveTo>
                  <a:pt x="439458" y="1097280"/>
                </a:moveTo>
                <a:cubicBezTo>
                  <a:pt x="51473" y="713105"/>
                  <a:pt x="-336512" y="328930"/>
                  <a:pt x="485178" y="160020"/>
                </a:cubicBezTo>
                <a:cubicBezTo>
                  <a:pt x="1306868" y="-8890"/>
                  <a:pt x="4525048" y="-59690"/>
                  <a:pt x="5369598" y="83820"/>
                </a:cubicBezTo>
                <a:cubicBezTo>
                  <a:pt x="6214148" y="227330"/>
                  <a:pt x="5883313" y="624205"/>
                  <a:pt x="5552478" y="102108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2F720-F27C-4CF1-8FE4-AD844AD9B4CB}"/>
              </a:ext>
            </a:extLst>
          </p:cNvPr>
          <p:cNvSpPr txBox="1"/>
          <p:nvPr/>
        </p:nvSpPr>
        <p:spPr>
          <a:xfrm>
            <a:off x="1214794" y="5836408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按第</a:t>
            </a:r>
            <a:r>
              <a:rPr lang="en-US" altLang="zh-CN" dirty="0"/>
              <a:t>1</a:t>
            </a:r>
            <a:r>
              <a:rPr lang="zh-CN" altLang="en-US" dirty="0"/>
              <a:t>种方法计算期望值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75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F9C7-9EDA-40C2-A893-C03F2364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三种算法的结果比较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F5AFA3-1E15-4DF7-A56D-3C8090007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616996"/>
              </p:ext>
            </p:extLst>
          </p:nvPr>
        </p:nvGraphicFramePr>
        <p:xfrm>
          <a:off x="621167" y="2034540"/>
          <a:ext cx="6158976" cy="367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496">
                  <a:extLst>
                    <a:ext uri="{9D8B030D-6E8A-4147-A177-3AD203B41FA5}">
                      <a16:colId xmlns:a16="http://schemas.microsoft.com/office/drawing/2014/main" val="253811797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957405613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2758554944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142357460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3827721146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502594574"/>
                    </a:ext>
                  </a:extLst>
                </a:gridCol>
              </a:tblGrid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240772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0980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122827"/>
                  </a:ext>
                </a:extLst>
              </a:tr>
              <a:tr h="91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Start</a:t>
                      </a:r>
                    </a:p>
                    <a:p>
                      <a:pPr algn="ctr"/>
                      <a:r>
                        <a:rPr lang="en-US"/>
                        <a:t>18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我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悬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崖</a:t>
                      </a:r>
                      <a:endParaRPr lang="en-US" altLang="zh-CN"/>
                    </a:p>
                    <a:p>
                      <a:pPr algn="ctr"/>
                      <a:r>
                        <a:rPr lang="en-US"/>
                        <a:t>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</a:t>
                      </a:r>
                    </a:p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05105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BF5DFC1-D2DB-4FB9-8FA9-0EF2463BA397}"/>
              </a:ext>
            </a:extLst>
          </p:cNvPr>
          <p:cNvSpPr/>
          <p:nvPr/>
        </p:nvSpPr>
        <p:spPr>
          <a:xfrm>
            <a:off x="918350" y="2407920"/>
            <a:ext cx="5719189" cy="2827020"/>
          </a:xfrm>
          <a:custGeom>
            <a:avLst/>
            <a:gdLst>
              <a:gd name="connsiteX0" fmla="*/ 439458 w 5903518"/>
              <a:gd name="connsiteY0" fmla="*/ 1097280 h 1097280"/>
              <a:gd name="connsiteX1" fmla="*/ 485178 w 5903518"/>
              <a:gd name="connsiteY1" fmla="*/ 160020 h 1097280"/>
              <a:gd name="connsiteX2" fmla="*/ 5369598 w 5903518"/>
              <a:gd name="connsiteY2" fmla="*/ 83820 h 1097280"/>
              <a:gd name="connsiteX3" fmla="*/ 5552478 w 5903518"/>
              <a:gd name="connsiteY3" fmla="*/ 10210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3518" h="1097280">
                <a:moveTo>
                  <a:pt x="439458" y="1097280"/>
                </a:moveTo>
                <a:cubicBezTo>
                  <a:pt x="51473" y="713105"/>
                  <a:pt x="-336512" y="328930"/>
                  <a:pt x="485178" y="160020"/>
                </a:cubicBezTo>
                <a:cubicBezTo>
                  <a:pt x="1306868" y="-8890"/>
                  <a:pt x="4525048" y="-59690"/>
                  <a:pt x="5369598" y="83820"/>
                </a:cubicBezTo>
                <a:cubicBezTo>
                  <a:pt x="6214148" y="227330"/>
                  <a:pt x="5883313" y="624205"/>
                  <a:pt x="5552478" y="102108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F47910-EBB4-42BD-A1BA-656F9E0B00AD}"/>
              </a:ext>
            </a:extLst>
          </p:cNvPr>
          <p:cNvSpPr/>
          <p:nvPr/>
        </p:nvSpPr>
        <p:spPr>
          <a:xfrm>
            <a:off x="1158240" y="4044902"/>
            <a:ext cx="5189220" cy="1342438"/>
          </a:xfrm>
          <a:custGeom>
            <a:avLst/>
            <a:gdLst>
              <a:gd name="connsiteX0" fmla="*/ 439458 w 5903518"/>
              <a:gd name="connsiteY0" fmla="*/ 1097280 h 1097280"/>
              <a:gd name="connsiteX1" fmla="*/ 485178 w 5903518"/>
              <a:gd name="connsiteY1" fmla="*/ 160020 h 1097280"/>
              <a:gd name="connsiteX2" fmla="*/ 5369598 w 5903518"/>
              <a:gd name="connsiteY2" fmla="*/ 83820 h 1097280"/>
              <a:gd name="connsiteX3" fmla="*/ 5552478 w 5903518"/>
              <a:gd name="connsiteY3" fmla="*/ 10210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3518" h="1097280">
                <a:moveTo>
                  <a:pt x="439458" y="1097280"/>
                </a:moveTo>
                <a:cubicBezTo>
                  <a:pt x="51473" y="713105"/>
                  <a:pt x="-336512" y="328930"/>
                  <a:pt x="485178" y="160020"/>
                </a:cubicBezTo>
                <a:cubicBezTo>
                  <a:pt x="1306868" y="-8890"/>
                  <a:pt x="4525048" y="-59690"/>
                  <a:pt x="5369598" y="83820"/>
                </a:cubicBezTo>
                <a:cubicBezTo>
                  <a:pt x="6214148" y="227330"/>
                  <a:pt x="5883313" y="624205"/>
                  <a:pt x="5552478" y="102108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26B93B-D593-4372-8082-D6FD5EE22861}"/>
              </a:ext>
            </a:extLst>
          </p:cNvPr>
          <p:cNvSpPr/>
          <p:nvPr/>
        </p:nvSpPr>
        <p:spPr>
          <a:xfrm>
            <a:off x="1070751" y="3298940"/>
            <a:ext cx="5109070" cy="2088400"/>
          </a:xfrm>
          <a:custGeom>
            <a:avLst/>
            <a:gdLst>
              <a:gd name="connsiteX0" fmla="*/ 439458 w 5903518"/>
              <a:gd name="connsiteY0" fmla="*/ 1097280 h 1097280"/>
              <a:gd name="connsiteX1" fmla="*/ 485178 w 5903518"/>
              <a:gd name="connsiteY1" fmla="*/ 160020 h 1097280"/>
              <a:gd name="connsiteX2" fmla="*/ 5369598 w 5903518"/>
              <a:gd name="connsiteY2" fmla="*/ 83820 h 1097280"/>
              <a:gd name="connsiteX3" fmla="*/ 5552478 w 5903518"/>
              <a:gd name="connsiteY3" fmla="*/ 10210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3518" h="1097280">
                <a:moveTo>
                  <a:pt x="439458" y="1097280"/>
                </a:moveTo>
                <a:cubicBezTo>
                  <a:pt x="51473" y="713105"/>
                  <a:pt x="-336512" y="328930"/>
                  <a:pt x="485178" y="160020"/>
                </a:cubicBezTo>
                <a:cubicBezTo>
                  <a:pt x="1306868" y="-8890"/>
                  <a:pt x="4525048" y="-59690"/>
                  <a:pt x="5369598" y="83820"/>
                </a:cubicBezTo>
                <a:cubicBezTo>
                  <a:pt x="6214148" y="227330"/>
                  <a:pt x="5883313" y="624205"/>
                  <a:pt x="5552478" y="1021080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11FB1C28-947E-4881-AFCF-79281743EF1D}"/>
              </a:ext>
            </a:extLst>
          </p:cNvPr>
          <p:cNvSpPr/>
          <p:nvPr/>
        </p:nvSpPr>
        <p:spPr>
          <a:xfrm>
            <a:off x="1375277" y="6125960"/>
            <a:ext cx="1295400" cy="424084"/>
          </a:xfrm>
          <a:prstGeom prst="borderCallout1">
            <a:avLst>
              <a:gd name="adj1" fmla="val -25104"/>
              <a:gd name="adj2" fmla="val 13801"/>
              <a:gd name="adj3" fmla="val -457240"/>
              <a:gd name="adj4" fmla="val 4218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Q-Learning</a:t>
            </a:r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66880DD8-1B14-461E-A0DE-0EB03A64234C}"/>
              </a:ext>
            </a:extLst>
          </p:cNvPr>
          <p:cNvSpPr/>
          <p:nvPr/>
        </p:nvSpPr>
        <p:spPr>
          <a:xfrm>
            <a:off x="3130244" y="6133302"/>
            <a:ext cx="1295400" cy="424084"/>
          </a:xfrm>
          <a:prstGeom prst="borderCallout1">
            <a:avLst>
              <a:gd name="adj1" fmla="val -5004"/>
              <a:gd name="adj2" fmla="val 20381"/>
              <a:gd name="adj3" fmla="val -649772"/>
              <a:gd name="adj4" fmla="val 20082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SARSA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87F59E6-5E33-4339-B06C-779961A1E2C4}"/>
              </a:ext>
            </a:extLst>
          </p:cNvPr>
          <p:cNvSpPr/>
          <p:nvPr/>
        </p:nvSpPr>
        <p:spPr>
          <a:xfrm>
            <a:off x="4982742" y="6133302"/>
            <a:ext cx="1295400" cy="424084"/>
          </a:xfrm>
          <a:prstGeom prst="borderCallout1">
            <a:avLst>
              <a:gd name="adj1" fmla="val -36068"/>
              <a:gd name="adj2" fmla="val 20381"/>
              <a:gd name="adj3" fmla="val -870263"/>
              <a:gd name="adj4" fmla="val 789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E-</a:t>
            </a:r>
            <a:r>
              <a:rPr lang="en-US" altLang="zh-CN" dirty="0" err="1"/>
              <a:t>Sarsa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868A-5BED-493D-98F5-AD22E4F7AC58}"/>
              </a:ext>
            </a:extLst>
          </p:cNvPr>
          <p:cNvSpPr txBox="1"/>
          <p:nvPr/>
        </p:nvSpPr>
        <p:spPr>
          <a:xfrm>
            <a:off x="8590208" y="1476903"/>
            <a:ext cx="3228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Q-Learning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选择了最短路径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但是在</a:t>
            </a:r>
            <a:r>
              <a:rPr lang="en-US" altLang="zh-CN" dirty="0">
                <a:solidFill>
                  <a:srgbClr val="FF0000"/>
                </a:solidFill>
              </a:rPr>
              <a:t>13~16</a:t>
            </a:r>
            <a:r>
              <a:rPr lang="zh-CN" altLang="en-US" dirty="0">
                <a:solidFill>
                  <a:srgbClr val="FF0000"/>
                </a:solidFill>
              </a:rPr>
              <a:t>状态下，有很小的可能会掉下悬崖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因为取</a:t>
            </a:r>
            <a:r>
              <a:rPr lang="en-US" altLang="zh-CN" dirty="0">
                <a:solidFill>
                  <a:srgbClr val="FF0000"/>
                </a:solidFill>
              </a:rPr>
              <a:t>max-Q</a:t>
            </a:r>
            <a:r>
              <a:rPr lang="zh-CN" altLang="en-US" dirty="0">
                <a:solidFill>
                  <a:srgbClr val="FF0000"/>
                </a:solidFill>
              </a:rPr>
              <a:t>（理想主义）和选择动作（现实）是分开的两个步骤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SARSA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</a:rPr>
              <a:t>选择了相对安全的路径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</a:rPr>
              <a:t>避免掉下悬崖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</a:rPr>
              <a:t>因为是先选择的动作，后计算的</a:t>
            </a:r>
            <a:r>
              <a:rPr lang="en-US" altLang="zh-CN" dirty="0">
                <a:solidFill>
                  <a:schemeClr val="accent6"/>
                </a:solidFill>
              </a:rPr>
              <a:t>Q</a:t>
            </a:r>
            <a:r>
              <a:rPr lang="zh-CN" altLang="en-US" dirty="0">
                <a:solidFill>
                  <a:schemeClr val="accent6"/>
                </a:solidFill>
              </a:rPr>
              <a:t>值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E-</a:t>
            </a:r>
            <a:r>
              <a:rPr lang="en-US" dirty="0" err="1">
                <a:solidFill>
                  <a:srgbClr val="00B0F0"/>
                </a:solidFill>
              </a:rPr>
              <a:t>Sarsa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F0"/>
                </a:solidFill>
              </a:rPr>
              <a:t>远离悬崖</a:t>
            </a:r>
            <a:endParaRPr lang="en-US" altLang="zh-CN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F0"/>
                </a:solidFill>
              </a:rPr>
              <a:t>因为是取</a:t>
            </a:r>
            <a:r>
              <a:rPr lang="en-US" altLang="zh-CN" dirty="0">
                <a:solidFill>
                  <a:srgbClr val="00B0F0"/>
                </a:solidFill>
              </a:rPr>
              <a:t>Q</a:t>
            </a:r>
            <a:r>
              <a:rPr lang="zh-CN" altLang="en-US" dirty="0">
                <a:solidFill>
                  <a:srgbClr val="00B0F0"/>
                </a:solidFill>
              </a:rPr>
              <a:t>的平均值，所以选择</a:t>
            </a:r>
            <a:r>
              <a:rPr lang="en-US" altLang="zh-CN" dirty="0">
                <a:solidFill>
                  <a:srgbClr val="00B0F0"/>
                </a:solidFill>
              </a:rPr>
              <a:t>A</a:t>
            </a:r>
            <a:r>
              <a:rPr lang="zh-CN" altLang="en-US" dirty="0">
                <a:solidFill>
                  <a:srgbClr val="00B0F0"/>
                </a:solidFill>
              </a:rPr>
              <a:t>的方差最小，但是也会比较平庸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159559-0A11-4AFF-9446-9862D175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95" y="2003543"/>
            <a:ext cx="1392629" cy="45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2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7325-A94C-4478-AD0F-25A520DF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状态价值函数的</a:t>
            </a:r>
            <a:r>
              <a:rPr lang="en-US" altLang="zh-CN" dirty="0"/>
              <a:t>MC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42318-BCEB-4BE8-9BFD-09EC8E90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MC1 – </a:t>
            </a:r>
            <a:r>
              <a:rPr lang="zh-CN" altLang="en-US" sz="3600" dirty="0"/>
              <a:t>遍历所有状态，作为起始状态，分幕采样</a:t>
            </a:r>
            <a:endParaRPr lang="en-US" altLang="zh-CN" sz="3600" dirty="0"/>
          </a:p>
          <a:p>
            <a:r>
              <a:rPr lang="en-US" altLang="zh-CN" sz="3600" dirty="0"/>
              <a:t>MC2 – </a:t>
            </a:r>
            <a:r>
              <a:rPr lang="zh-CN" altLang="en-US" sz="3600" dirty="0"/>
              <a:t>重复利用中间状态，增加样本利用率</a:t>
            </a:r>
            <a:endParaRPr lang="en-US" altLang="zh-CN" sz="3600" dirty="0"/>
          </a:p>
          <a:p>
            <a:r>
              <a:rPr lang="en-US" altLang="zh-CN" sz="3600" dirty="0"/>
              <a:t>MC3 – </a:t>
            </a:r>
            <a:r>
              <a:rPr lang="zh-CN" altLang="en-US" sz="3600" dirty="0"/>
              <a:t>单样本更新</a:t>
            </a:r>
            <a:endParaRPr lang="en-US" altLang="zh-CN" sz="3600" dirty="0"/>
          </a:p>
          <a:p>
            <a:r>
              <a:rPr lang="en-US" sz="3600" dirty="0"/>
              <a:t>MC4 – </a:t>
            </a:r>
            <a:r>
              <a:rPr lang="zh-CN" altLang="en-US" sz="3600" dirty="0"/>
              <a:t>批量样本更新</a:t>
            </a:r>
            <a:endParaRPr lang="en-US" sz="36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6284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51941D-754A-4C1B-A61D-5C94C0FD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2CA3C-F16D-479B-8A90-737D6507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13ECE3-2A26-4F5A-A1E9-D9AA02CE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MC-1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C21844-E747-42D4-B3A4-08E00A78B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遍历每个状态为起始状态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E4CC37A-191E-4110-A1F9-C81BB1650E8B}"/>
              </a:ext>
            </a:extLst>
          </p:cNvPr>
          <p:cNvGraphicFramePr>
            <a:graphicFrameLocks/>
          </p:cNvGraphicFramePr>
          <p:nvPr/>
        </p:nvGraphicFramePr>
        <p:xfrm>
          <a:off x="1107859" y="1711418"/>
          <a:ext cx="4559356" cy="45797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9839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  <a:p>
                      <a:pPr algn="ctr"/>
                      <a:r>
                        <a:rPr lang="zh-CN" altLang="en-US" sz="2800"/>
                        <a:t>起点</a:t>
                      </a:r>
                      <a:endParaRPr lang="en-US" altLang="zh-CN" sz="2800"/>
                    </a:p>
                    <a:p>
                      <a:pPr algn="ctr"/>
                      <a:r>
                        <a:rPr lang="en-US" sz="1800"/>
                        <a:t>R=0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  <a:p>
                      <a:pPr algn="ctr"/>
                      <a:r>
                        <a:rPr lang="zh-CN" altLang="en-US" sz="2800">
                          <a:solidFill>
                            <a:schemeClr val="accent2"/>
                          </a:solidFill>
                        </a:rPr>
                        <a:t>滑行</a:t>
                      </a:r>
                      <a:endParaRPr lang="en-US" altLang="zh-CN" sz="280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R=0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冰洞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R=-1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冰洞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R=-1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冰洞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R=-1</a:t>
                      </a:r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/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zh-CN" altLang="en-US" sz="2800">
                          <a:solidFill>
                            <a:srgbClr val="92D050"/>
                          </a:solidFill>
                        </a:rPr>
                        <a:t>终点</a:t>
                      </a:r>
                      <a:endParaRPr lang="en-US" altLang="zh-CN" sz="280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rgbClr val="92D050"/>
                          </a:solidFill>
                        </a:rPr>
                        <a:t>R=+5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9F813D6-762F-484C-8858-69C2E9BB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MC-1</a:t>
            </a:r>
            <a:r>
              <a:rPr lang="zh-CN" altLang="en-US"/>
              <a:t>算法公式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7746-1E55-4043-A896-B82D6078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740" y="245296"/>
            <a:ext cx="5052060" cy="241800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分幕采样</a:t>
            </a:r>
            <a:endParaRPr lang="en-US" altLang="zh-CN"/>
          </a:p>
          <a:p>
            <a:pPr lvl="1"/>
            <a:r>
              <a:rPr lang="en-US" altLang="zh-CN"/>
              <a:t>0 · 4 · 5 · 9 · 10</a:t>
            </a:r>
          </a:p>
          <a:p>
            <a:pPr lvl="1"/>
            <a:r>
              <a:rPr lang="en-US" altLang="zh-CN"/>
              <a:t>0</a:t>
            </a:r>
            <a:r>
              <a:rPr lang="zh-CN" altLang="en-US"/>
              <a:t> </a:t>
            </a:r>
            <a:r>
              <a:rPr lang="en-US" altLang="zh-CN"/>
              <a:t>· 1 · 5 · 6 · 7 · 3 · 7 · 6 · 7 · 11 · 15</a:t>
            </a:r>
          </a:p>
          <a:p>
            <a:pPr lvl="1"/>
            <a:r>
              <a:rPr lang="en-US" altLang="zh-CN"/>
              <a:t>12 · 13 · 9 · 13 · 14 · 15</a:t>
            </a:r>
          </a:p>
          <a:p>
            <a:pPr lvl="1"/>
            <a:r>
              <a:rPr lang="en-US" altLang="zh-CN"/>
              <a:t>4 · 5 · 6 · 7 · 11 · 15</a:t>
            </a:r>
          </a:p>
          <a:p>
            <a:pPr lvl="1"/>
            <a:r>
              <a:rPr lang="en-US" altLang="zh-CN"/>
              <a:t> ······</a:t>
            </a:r>
          </a:p>
          <a:p>
            <a:r>
              <a:rPr lang="zh-CN" altLang="en-US"/>
              <a:t>得到每个采样的收益</a:t>
            </a:r>
            <a:r>
              <a:rPr lang="en-US" altLang="zh-CN"/>
              <a:t>G</a:t>
            </a:r>
          </a:p>
          <a:p>
            <a:r>
              <a:rPr lang="zh-CN" altLang="en-US"/>
              <a:t>进而得到状态价值</a:t>
            </a:r>
            <a:r>
              <a:rPr lang="en-US" altLang="zh-CN"/>
              <a:t>V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FFD6B4-F35A-4570-831C-75784902417D}"/>
              </a:ext>
            </a:extLst>
          </p:cNvPr>
          <p:cNvSpPr/>
          <p:nvPr/>
        </p:nvSpPr>
        <p:spPr>
          <a:xfrm>
            <a:off x="1515517" y="2351222"/>
            <a:ext cx="2096363" cy="2390333"/>
          </a:xfrm>
          <a:custGeom>
            <a:avLst/>
            <a:gdLst>
              <a:gd name="connsiteX0" fmla="*/ 120329 w 2096363"/>
              <a:gd name="connsiteY0" fmla="*/ 0 h 2390333"/>
              <a:gd name="connsiteX1" fmla="*/ 97082 w 2096363"/>
              <a:gd name="connsiteY1" fmla="*/ 1077132 h 2390333"/>
              <a:gd name="connsiteX2" fmla="*/ 1181963 w 2096363"/>
              <a:gd name="connsiteY2" fmla="*/ 1224366 h 2390333"/>
              <a:gd name="connsiteX3" fmla="*/ 1321448 w 2096363"/>
              <a:gd name="connsiteY3" fmla="*/ 2278251 h 2390333"/>
              <a:gd name="connsiteX4" fmla="*/ 2096363 w 2096363"/>
              <a:gd name="connsiteY4" fmla="*/ 2309247 h 23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363" h="2390333">
                <a:moveTo>
                  <a:pt x="120329" y="0"/>
                </a:moveTo>
                <a:cubicBezTo>
                  <a:pt x="20236" y="436535"/>
                  <a:pt x="-79857" y="873071"/>
                  <a:pt x="97082" y="1077132"/>
                </a:cubicBezTo>
                <a:cubicBezTo>
                  <a:pt x="274021" y="1281193"/>
                  <a:pt x="977902" y="1024180"/>
                  <a:pt x="1181963" y="1224366"/>
                </a:cubicBezTo>
                <a:cubicBezTo>
                  <a:pt x="1386024" y="1424553"/>
                  <a:pt x="1169048" y="2097437"/>
                  <a:pt x="1321448" y="2278251"/>
                </a:cubicBezTo>
                <a:cubicBezTo>
                  <a:pt x="1473848" y="2459065"/>
                  <a:pt x="1785105" y="2384156"/>
                  <a:pt x="2096363" y="230924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8BAECB-BB0C-4A6D-B233-887EBDDB419D}"/>
              </a:ext>
            </a:extLst>
          </p:cNvPr>
          <p:cNvSpPr/>
          <p:nvPr/>
        </p:nvSpPr>
        <p:spPr>
          <a:xfrm>
            <a:off x="2000738" y="1880592"/>
            <a:ext cx="3573821" cy="3980946"/>
          </a:xfrm>
          <a:custGeom>
            <a:avLst/>
            <a:gdLst>
              <a:gd name="connsiteX0" fmla="*/ 0 w 3573821"/>
              <a:gd name="connsiteY0" fmla="*/ 393685 h 3980946"/>
              <a:gd name="connsiteX1" fmla="*/ 961293 w 3573821"/>
              <a:gd name="connsiteY1" fmla="*/ 667223 h 3980946"/>
              <a:gd name="connsiteX2" fmla="*/ 1148862 w 3573821"/>
              <a:gd name="connsiteY2" fmla="*/ 1511285 h 3980946"/>
              <a:gd name="connsiteX3" fmla="*/ 3118339 w 3573821"/>
              <a:gd name="connsiteY3" fmla="*/ 1777008 h 3980946"/>
              <a:gd name="connsiteX4" fmla="*/ 3563816 w 3573821"/>
              <a:gd name="connsiteY4" fmla="*/ 237377 h 3980946"/>
              <a:gd name="connsiteX5" fmla="*/ 2860431 w 3573821"/>
              <a:gd name="connsiteY5" fmla="*/ 120146 h 3980946"/>
              <a:gd name="connsiteX6" fmla="*/ 3149600 w 3573821"/>
              <a:gd name="connsiteY6" fmla="*/ 1370608 h 3980946"/>
              <a:gd name="connsiteX7" fmla="*/ 1797539 w 3573821"/>
              <a:gd name="connsiteY7" fmla="*/ 2003654 h 3980946"/>
              <a:gd name="connsiteX8" fmla="*/ 1594339 w 3573821"/>
              <a:gd name="connsiteY8" fmla="*/ 1269008 h 3980946"/>
              <a:gd name="connsiteX9" fmla="*/ 2907324 w 3573821"/>
              <a:gd name="connsiteY9" fmla="*/ 1448762 h 3980946"/>
              <a:gd name="connsiteX10" fmla="*/ 3157416 w 3573821"/>
              <a:gd name="connsiteY10" fmla="*/ 2542916 h 3980946"/>
              <a:gd name="connsiteX11" fmla="*/ 2915139 w 3573821"/>
              <a:gd name="connsiteY11" fmla="*/ 3691777 h 3980946"/>
              <a:gd name="connsiteX12" fmla="*/ 2758831 w 3573821"/>
              <a:gd name="connsiteY12" fmla="*/ 3980946 h 398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73821" h="3980946">
                <a:moveTo>
                  <a:pt x="0" y="393685"/>
                </a:moveTo>
                <a:cubicBezTo>
                  <a:pt x="384908" y="437320"/>
                  <a:pt x="769816" y="480956"/>
                  <a:pt x="961293" y="667223"/>
                </a:cubicBezTo>
                <a:cubicBezTo>
                  <a:pt x="1152770" y="853490"/>
                  <a:pt x="789354" y="1326321"/>
                  <a:pt x="1148862" y="1511285"/>
                </a:cubicBezTo>
                <a:cubicBezTo>
                  <a:pt x="1508370" y="1696249"/>
                  <a:pt x="2715847" y="1989326"/>
                  <a:pt x="3118339" y="1777008"/>
                </a:cubicBezTo>
                <a:cubicBezTo>
                  <a:pt x="3520831" y="1564690"/>
                  <a:pt x="3606801" y="513521"/>
                  <a:pt x="3563816" y="237377"/>
                </a:cubicBezTo>
                <a:cubicBezTo>
                  <a:pt x="3520831" y="-38767"/>
                  <a:pt x="2929467" y="-68726"/>
                  <a:pt x="2860431" y="120146"/>
                </a:cubicBezTo>
                <a:cubicBezTo>
                  <a:pt x="2791395" y="309018"/>
                  <a:pt x="3326749" y="1056690"/>
                  <a:pt x="3149600" y="1370608"/>
                </a:cubicBezTo>
                <a:cubicBezTo>
                  <a:pt x="2972451" y="1684526"/>
                  <a:pt x="2056749" y="2020587"/>
                  <a:pt x="1797539" y="2003654"/>
                </a:cubicBezTo>
                <a:cubicBezTo>
                  <a:pt x="1538329" y="1986721"/>
                  <a:pt x="1409375" y="1361490"/>
                  <a:pt x="1594339" y="1269008"/>
                </a:cubicBezTo>
                <a:cubicBezTo>
                  <a:pt x="1779303" y="1176526"/>
                  <a:pt x="2646811" y="1236444"/>
                  <a:pt x="2907324" y="1448762"/>
                </a:cubicBezTo>
                <a:cubicBezTo>
                  <a:pt x="3167837" y="1661080"/>
                  <a:pt x="3156114" y="2169080"/>
                  <a:pt x="3157416" y="2542916"/>
                </a:cubicBezTo>
                <a:cubicBezTo>
                  <a:pt x="3158718" y="2916752"/>
                  <a:pt x="2981570" y="3452105"/>
                  <a:pt x="2915139" y="3691777"/>
                </a:cubicBezTo>
                <a:cubicBezTo>
                  <a:pt x="2848708" y="3931449"/>
                  <a:pt x="2803769" y="3956197"/>
                  <a:pt x="2758831" y="3980946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397BB2D-6DBF-4464-AA70-C3F59B7E6BFF}"/>
              </a:ext>
            </a:extLst>
          </p:cNvPr>
          <p:cNvSpPr/>
          <p:nvPr/>
        </p:nvSpPr>
        <p:spPr>
          <a:xfrm>
            <a:off x="1642369" y="4400610"/>
            <a:ext cx="3071674" cy="1651481"/>
          </a:xfrm>
          <a:custGeom>
            <a:avLst/>
            <a:gdLst>
              <a:gd name="connsiteX0" fmla="*/ 0 w 3071674"/>
              <a:gd name="connsiteY0" fmla="*/ 1352120 h 1651481"/>
              <a:gd name="connsiteX1" fmla="*/ 914400 w 3071674"/>
              <a:gd name="connsiteY1" fmla="*/ 1272221 h 1651481"/>
              <a:gd name="connsiteX2" fmla="*/ 834501 w 3071674"/>
              <a:gd name="connsiteY2" fmla="*/ 402209 h 1651481"/>
              <a:gd name="connsiteX3" fmla="*/ 1260629 w 3071674"/>
              <a:gd name="connsiteY3" fmla="*/ 2714 h 1651481"/>
              <a:gd name="connsiteX4" fmla="*/ 1597981 w 3071674"/>
              <a:gd name="connsiteY4" fmla="*/ 579763 h 1651481"/>
              <a:gd name="connsiteX5" fmla="*/ 1420427 w 3071674"/>
              <a:gd name="connsiteY5" fmla="*/ 1023646 h 1651481"/>
              <a:gd name="connsiteX6" fmla="*/ 1589103 w 3071674"/>
              <a:gd name="connsiteY6" fmla="*/ 1600695 h 1651481"/>
              <a:gd name="connsiteX7" fmla="*/ 2539014 w 3071674"/>
              <a:gd name="connsiteY7" fmla="*/ 1565184 h 1651481"/>
              <a:gd name="connsiteX8" fmla="*/ 3071674 w 3071674"/>
              <a:gd name="connsiteY8" fmla="*/ 1094668 h 165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1674" h="1651481">
                <a:moveTo>
                  <a:pt x="0" y="1352120"/>
                </a:moveTo>
                <a:cubicBezTo>
                  <a:pt x="387658" y="1391330"/>
                  <a:pt x="775317" y="1430540"/>
                  <a:pt x="914400" y="1272221"/>
                </a:cubicBezTo>
                <a:cubicBezTo>
                  <a:pt x="1053484" y="1113902"/>
                  <a:pt x="776796" y="613793"/>
                  <a:pt x="834501" y="402209"/>
                </a:cubicBezTo>
                <a:cubicBezTo>
                  <a:pt x="892206" y="190625"/>
                  <a:pt x="1133382" y="-26878"/>
                  <a:pt x="1260629" y="2714"/>
                </a:cubicBezTo>
                <a:cubicBezTo>
                  <a:pt x="1387876" y="32306"/>
                  <a:pt x="1571348" y="409608"/>
                  <a:pt x="1597981" y="579763"/>
                </a:cubicBezTo>
                <a:cubicBezTo>
                  <a:pt x="1624614" y="749918"/>
                  <a:pt x="1421907" y="853491"/>
                  <a:pt x="1420427" y="1023646"/>
                </a:cubicBezTo>
                <a:cubicBezTo>
                  <a:pt x="1418947" y="1193801"/>
                  <a:pt x="1402672" y="1510439"/>
                  <a:pt x="1589103" y="1600695"/>
                </a:cubicBezTo>
                <a:cubicBezTo>
                  <a:pt x="1775534" y="1690951"/>
                  <a:pt x="2291919" y="1649522"/>
                  <a:pt x="2539014" y="1565184"/>
                </a:cubicBezTo>
                <a:cubicBezTo>
                  <a:pt x="2786109" y="1480846"/>
                  <a:pt x="2928891" y="1287757"/>
                  <a:pt x="3071674" y="1094668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A6E458C-89D1-40BE-9147-B3CC3D5C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93" y="2780094"/>
            <a:ext cx="4092681" cy="2542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CA10F9-2D69-4CD7-A70B-A7A77704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36" y="5550939"/>
            <a:ext cx="5801649" cy="7815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7DE2667-5D48-403E-9D3E-26C8454CF16E}"/>
              </a:ext>
            </a:extLst>
          </p:cNvPr>
          <p:cNvGrpSpPr/>
          <p:nvPr/>
        </p:nvGrpSpPr>
        <p:grpSpPr>
          <a:xfrm>
            <a:off x="6632927" y="4084843"/>
            <a:ext cx="927720" cy="1563840"/>
            <a:chOff x="6632927" y="4084843"/>
            <a:chExt cx="927720" cy="15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34694E-317D-47A4-BB61-54E8EAED1EDE}"/>
                    </a:ext>
                  </a:extLst>
                </p14:cNvPr>
                <p14:cNvContentPartPr/>
                <p14:nvPr/>
              </p14:nvContentPartPr>
              <p14:xfrm>
                <a:off x="6632927" y="4084843"/>
                <a:ext cx="497880" cy="47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34694E-317D-47A4-BB61-54E8EAED1E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23927" y="4075843"/>
                  <a:ext cx="5155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D4D26A-8E56-4846-AF11-AA51FF32F842}"/>
                    </a:ext>
                  </a:extLst>
                </p14:cNvPr>
                <p14:cNvContentPartPr/>
                <p14:nvPr/>
              </p14:nvContentPartPr>
              <p14:xfrm>
                <a:off x="6924527" y="4501003"/>
                <a:ext cx="636120" cy="1121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D4D26A-8E56-4846-AF11-AA51FF32F8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15527" y="4492000"/>
                  <a:ext cx="653760" cy="1138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6F849B-D6BD-430A-A34F-E8E81B25BAC9}"/>
                    </a:ext>
                  </a:extLst>
                </p14:cNvPr>
                <p14:cNvContentPartPr/>
                <p14:nvPr/>
              </p14:nvContentPartPr>
              <p14:xfrm>
                <a:off x="7363367" y="5504323"/>
                <a:ext cx="145080" cy="144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6F849B-D6BD-430A-A34F-E8E81B25BA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4367" y="5495323"/>
                  <a:ext cx="162720" cy="1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1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332D2-5A67-40C4-9560-A673A3B1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50488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稳定但不精确，省空间（不需要记录中间状态）</a:t>
            </a:r>
            <a:endParaRPr lang="en-US" altLang="zh-CN"/>
          </a:p>
          <a:p>
            <a:r>
              <a:rPr lang="zh-CN" altLang="en-US"/>
              <a:t>随着幕数的增加会更逼近真实值</a:t>
            </a:r>
            <a:endParaRPr lang="en-US" altLang="zh-CN"/>
          </a:p>
          <a:p>
            <a:r>
              <a:rPr lang="zh-CN" altLang="en-US"/>
              <a:t>遍历每个状态并重复多次，速度慢</a:t>
            </a:r>
            <a:endParaRPr lang="en-US" altLang="zh-CN"/>
          </a:p>
          <a:p>
            <a:r>
              <a:rPr lang="zh-CN" altLang="en-US"/>
              <a:t>浪费了中间的采样状态（下例中只计算了</a:t>
            </a:r>
            <a:r>
              <a:rPr lang="en-US" altLang="zh-CN"/>
              <a:t>So</a:t>
            </a:r>
            <a:r>
              <a:rPr lang="zh-CN" altLang="en-US"/>
              <a:t>的</a:t>
            </a:r>
            <a:r>
              <a:rPr lang="en-US" altLang="zh-CN"/>
              <a:t>G</a:t>
            </a:r>
            <a:r>
              <a:rPr lang="zh-CN" altLang="en-US"/>
              <a:t>值）</a:t>
            </a:r>
            <a:endParaRPr lang="en-US" altLang="zh-CN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zh-CN"/>
              <a:t>V(So)=</a:t>
            </a:r>
            <a:r>
              <a:rPr lang="zh-CN" altLang="en-US"/>
              <a:t>重复多次后求</a:t>
            </a:r>
            <a:r>
              <a:rPr lang="en-US" altLang="zh-CN"/>
              <a:t>G</a:t>
            </a:r>
            <a:r>
              <a:rPr lang="zh-CN" altLang="en-US"/>
              <a:t>的平均值</a:t>
            </a:r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118D68-A4C0-4060-A545-CAC7E651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402" y="4522348"/>
            <a:ext cx="4620270" cy="136226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3CDB65D-89C3-41A9-A285-70439588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MC-1</a:t>
            </a:r>
            <a:r>
              <a:rPr lang="zh-CN" altLang="en-US"/>
              <a:t>算法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67F48-296B-47C5-9AAC-C1C7A1D9E820}"/>
              </a:ext>
            </a:extLst>
          </p:cNvPr>
          <p:cNvSpPr txBox="1"/>
          <p:nvPr/>
        </p:nvSpPr>
        <p:spPr>
          <a:xfrm>
            <a:off x="4826363" y="3497222"/>
            <a:ext cx="5322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/>
              <a:t>S0 · S4 · S5 · S9 · H10</a:t>
            </a:r>
            <a:endParaRPr lang="en-US" sz="44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5E709F-8B5F-4F78-AA52-A5C81110420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42462" y="4266661"/>
            <a:ext cx="2405272" cy="407574"/>
          </a:xfrm>
          <a:prstGeom prst="bentConnector3">
            <a:avLst>
              <a:gd name="adj1" fmla="val 201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2796AF5-29B9-4B77-9487-61712361FD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3096" y="4266662"/>
            <a:ext cx="1448490" cy="802163"/>
          </a:xfrm>
          <a:prstGeom prst="bentConnector3">
            <a:avLst>
              <a:gd name="adj1" fmla="val 30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8134434-80BF-487C-A19B-27D2914684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10181" y="4266660"/>
            <a:ext cx="1655706" cy="1105695"/>
          </a:xfrm>
          <a:prstGeom prst="bentConnector3">
            <a:avLst>
              <a:gd name="adj1" fmla="val 281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F0DDC9-C2FD-4178-AF28-4A50C46F59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5333" y="4266661"/>
            <a:ext cx="2059742" cy="1477847"/>
          </a:xfrm>
          <a:prstGeom prst="bentConnector3">
            <a:avLst>
              <a:gd name="adj1" fmla="val 396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F63846C-C2C9-4F3D-BF3D-1E1291C72BA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5736" y="3881943"/>
            <a:ext cx="1900627" cy="1862566"/>
          </a:xfrm>
          <a:prstGeom prst="bentConnector3">
            <a:avLst>
              <a:gd name="adj1" fmla="val -2491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Badge 1 with solid fill">
            <a:extLst>
              <a:ext uri="{FF2B5EF4-FFF2-40B4-BE49-F238E27FC236}">
                <a16:creationId xmlns:a16="http://schemas.microsoft.com/office/drawing/2014/main" id="{A4E50C91-A880-47AA-9583-439E7F5A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4950" y="4278365"/>
            <a:ext cx="577932" cy="577932"/>
          </a:xfrm>
          <a:prstGeom prst="rect">
            <a:avLst/>
          </a:prstGeom>
        </p:spPr>
      </p:pic>
      <p:pic>
        <p:nvPicPr>
          <p:cNvPr id="51" name="Graphic 50" descr="Badge with solid fill">
            <a:extLst>
              <a:ext uri="{FF2B5EF4-FFF2-40B4-BE49-F238E27FC236}">
                <a16:creationId xmlns:a16="http://schemas.microsoft.com/office/drawing/2014/main" id="{429BB3B7-FB36-45CA-A128-98A133550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2515" y="4459056"/>
            <a:ext cx="577932" cy="577932"/>
          </a:xfrm>
          <a:prstGeom prst="rect">
            <a:avLst/>
          </a:prstGeom>
        </p:spPr>
      </p:pic>
      <p:pic>
        <p:nvPicPr>
          <p:cNvPr id="53" name="Graphic 52" descr="Badge 3 with solid fill">
            <a:extLst>
              <a:ext uri="{FF2B5EF4-FFF2-40B4-BE49-F238E27FC236}">
                <a16:creationId xmlns:a16="http://schemas.microsoft.com/office/drawing/2014/main" id="{143235BB-E808-4F21-94E1-218AA8EF4B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9282" y="4674236"/>
            <a:ext cx="558800" cy="558800"/>
          </a:xfrm>
          <a:prstGeom prst="rect">
            <a:avLst/>
          </a:prstGeom>
        </p:spPr>
      </p:pic>
      <p:pic>
        <p:nvPicPr>
          <p:cNvPr id="55" name="Graphic 54" descr="Badge 4 with solid fill">
            <a:extLst>
              <a:ext uri="{FF2B5EF4-FFF2-40B4-BE49-F238E27FC236}">
                <a16:creationId xmlns:a16="http://schemas.microsoft.com/office/drawing/2014/main" id="{B89AF55F-C638-4316-9231-33DF6E4F8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5018" y="4856297"/>
            <a:ext cx="676545" cy="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83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</TotalTime>
  <Words>4147</Words>
  <Application>Microsoft Office PowerPoint</Application>
  <PresentationFormat>Widescreen</PresentationFormat>
  <Paragraphs>784</Paragraphs>
  <Slides>60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Black</vt:lpstr>
      <vt:lpstr>Cambria Math</vt:lpstr>
      <vt:lpstr>Consolas</vt:lpstr>
      <vt:lpstr>Corbel</vt:lpstr>
      <vt:lpstr>Depth</vt:lpstr>
      <vt:lpstr>PowerPoint Presentation</vt:lpstr>
      <vt:lpstr>蒙特卡洛 与 时序差分</vt:lpstr>
      <vt:lpstr>蒙特卡洛算法</vt:lpstr>
      <vt:lpstr>动态规划算法概览</vt:lpstr>
      <vt:lpstr>蒙特卡洛算法概览</vt:lpstr>
      <vt:lpstr>状态价值函数的MC算法</vt:lpstr>
      <vt:lpstr>MC-1算法</vt:lpstr>
      <vt:lpstr>MC-1算法公式</vt:lpstr>
      <vt:lpstr>MC-1算法</vt:lpstr>
      <vt:lpstr>MC-1算法实现</vt:lpstr>
      <vt:lpstr>MC-1算法结果</vt:lpstr>
      <vt:lpstr>如何衡量算法的好坏？</vt:lpstr>
      <vt:lpstr>MC-1算法的误差</vt:lpstr>
      <vt:lpstr>MC-2算法</vt:lpstr>
      <vt:lpstr>MC-2算法</vt:lpstr>
      <vt:lpstr>MC-2算法实现</vt:lpstr>
      <vt:lpstr>MC-2算法结果</vt:lpstr>
      <vt:lpstr>MC-3算法</vt:lpstr>
      <vt:lpstr>计算平均数</vt:lpstr>
      <vt:lpstr>MC-3算法公式</vt:lpstr>
      <vt:lpstr>MC-3算法</vt:lpstr>
      <vt:lpstr>MC-3算法实现</vt:lpstr>
      <vt:lpstr>MC-3算法中参数alpha的影响</vt:lpstr>
      <vt:lpstr>MC-4算法</vt:lpstr>
      <vt:lpstr>MC-4 算法</vt:lpstr>
      <vt:lpstr>MC-4算法的批策略</vt:lpstr>
      <vt:lpstr>四种算法比较</vt:lpstr>
      <vt:lpstr>相同环境下的比较</vt:lpstr>
      <vt:lpstr>时序差分预测算法</vt:lpstr>
      <vt:lpstr>动态规划算法概览</vt:lpstr>
      <vt:lpstr>蒙特卡洛算法概览</vt:lpstr>
      <vt:lpstr>时序差分算法概览</vt:lpstr>
      <vt:lpstr>强化学习算法概览</vt:lpstr>
      <vt:lpstr>时序差分思想的来源</vt:lpstr>
      <vt:lpstr>TD(0)算法</vt:lpstr>
      <vt:lpstr>随机出发  vs.  从0出发</vt:lpstr>
      <vt:lpstr>学习率的选择(1)</vt:lpstr>
      <vt:lpstr>学习率的选择(2)</vt:lpstr>
      <vt:lpstr>TD(0)的批量更新</vt:lpstr>
      <vt:lpstr>批量更新</vt:lpstr>
      <vt:lpstr>MC vs. TD</vt:lpstr>
      <vt:lpstr>时序差分控制算法</vt:lpstr>
      <vt:lpstr>行走在悬崖边上</vt:lpstr>
      <vt:lpstr>从预测到控制</vt:lpstr>
      <vt:lpstr>SARSA算法</vt:lpstr>
      <vt:lpstr>SARSA</vt:lpstr>
      <vt:lpstr>SARSA算法实现</vt:lpstr>
      <vt:lpstr>SARSA的结果</vt:lpstr>
      <vt:lpstr>Q-Learning算法</vt:lpstr>
      <vt:lpstr>Q-Learning</vt:lpstr>
      <vt:lpstr>Q-learning</vt:lpstr>
      <vt:lpstr>Q学习算法实现</vt:lpstr>
      <vt:lpstr>Q-Learning的效率</vt:lpstr>
      <vt:lpstr>Q-Learning的结果</vt:lpstr>
      <vt:lpstr>期望SARSA算法</vt:lpstr>
      <vt:lpstr>E-Sarsa</vt:lpstr>
      <vt:lpstr>期望SARSA的实现</vt:lpstr>
      <vt:lpstr>E-Sarsa的结果</vt:lpstr>
      <vt:lpstr>三种算法的结果比较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Xiaowu Hu</dc:creator>
  <cp:lastModifiedBy>Xiaowu Hu</cp:lastModifiedBy>
  <cp:revision>3</cp:revision>
  <dcterms:created xsi:type="dcterms:W3CDTF">2022-02-14T09:07:34Z</dcterms:created>
  <dcterms:modified xsi:type="dcterms:W3CDTF">2022-03-14T02:14:04Z</dcterms:modified>
</cp:coreProperties>
</file>