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  <p:sldMasterId id="2147483667" r:id="rId5"/>
  </p:sldMasterIdLst>
  <p:notesMasterIdLst>
    <p:notesMasterId r:id="rId7"/>
  </p:notesMasterIdLst>
  <p:sldIdLst>
    <p:sldId id="256" r:id="rId6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220" autoAdjust="0"/>
  </p:normalViewPr>
  <p:slideViewPr>
    <p:cSldViewPr snapToGrid="0">
      <p:cViewPr>
        <p:scale>
          <a:sx n="110" d="100"/>
          <a:sy n="110" d="100"/>
        </p:scale>
        <p:origin x="2418" y="78"/>
      </p:cViewPr>
      <p:guideLst>
        <p:guide orient="horz" pos="316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3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of workshop: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Description: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Duration: The number of days the workshop runs, for example, </a:t>
            </a:r>
            <a:r>
              <a:rPr lang="en-US" b="1" dirty="0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400 – Expert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525267"/>
            <a:ext cx="7772400" cy="533132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01E82-5D9E-4AAC-A854-8173F97188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2374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2FBC2-9760-47A5-B9B0-206202B5DE8D}"/>
              </a:ext>
            </a:extLst>
          </p:cNvPr>
          <p:cNvSpPr/>
          <p:nvPr userDrawn="1"/>
        </p:nvSpPr>
        <p:spPr>
          <a:xfrm>
            <a:off x="0" y="1639777"/>
            <a:ext cx="7772400" cy="735123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8A688-E4C1-4721-81BC-77CC2B078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94" y="958622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626270-F332-4203-807B-137C22846711}"/>
              </a:ext>
            </a:extLst>
          </p:cNvPr>
          <p:cNvSpPr/>
          <p:nvPr userDrawn="1"/>
        </p:nvSpPr>
        <p:spPr>
          <a:xfrm>
            <a:off x="0" y="9525267"/>
            <a:ext cx="7772400" cy="533132"/>
          </a:xfrm>
          <a:prstGeom prst="rect">
            <a:avLst/>
          </a:prstGeom>
          <a:solidFill>
            <a:srgbClr val="24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20" kern="1200" dirty="0">
              <a:solidFill>
                <a:schemeClr val="lt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05A31-B4D4-45E6-9C58-F31DA2263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84" y="9586227"/>
            <a:ext cx="1283211" cy="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412" y="144940"/>
            <a:ext cx="759968" cy="134461"/>
          </a:xfrm>
          <a:prstGeom prst="rect">
            <a:avLst/>
          </a:prstGeom>
        </p:spPr>
        <p:txBody>
          <a:bodyPr/>
          <a:lstStyle/>
          <a:p>
            <a:r>
              <a:rPr lang="en-US" sz="880" dirty="0">
                <a:latin typeface="Segoe UI" panose="020B0502040204020203" pitchFamily="34" charset="0"/>
                <a:cs typeface="Segoe UI" panose="020B0502040204020203" pitchFamily="34" charset="0"/>
              </a:rPr>
              <a:t>Page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D8F8F-9446-4FDA-82BE-1DB79E99FEDB}"/>
              </a:ext>
            </a:extLst>
          </p:cNvPr>
          <p:cNvSpPr txBox="1"/>
          <p:nvPr/>
        </p:nvSpPr>
        <p:spPr>
          <a:xfrm>
            <a:off x="223521" y="591634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AKS Dev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F84C-3ADC-4D10-B74F-9EFBE747CA12}"/>
              </a:ext>
            </a:extLst>
          </p:cNvPr>
          <p:cNvSpPr txBox="1"/>
          <p:nvPr/>
        </p:nvSpPr>
        <p:spPr>
          <a:xfrm>
            <a:off x="248040" y="1654020"/>
            <a:ext cx="2438400" cy="36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Day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C350-E3E2-4C36-AC43-E5FD4A67599D}"/>
              </a:ext>
            </a:extLst>
          </p:cNvPr>
          <p:cNvSpPr txBox="1"/>
          <p:nvPr/>
        </p:nvSpPr>
        <p:spPr>
          <a:xfrm>
            <a:off x="248040" y="2027114"/>
            <a:ext cx="363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Kubernetes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32A23-7070-41AB-AE43-D0BEFE4549EB}"/>
              </a:ext>
            </a:extLst>
          </p:cNvPr>
          <p:cNvSpPr txBox="1"/>
          <p:nvPr/>
        </p:nvSpPr>
        <p:spPr>
          <a:xfrm>
            <a:off x="3920235" y="1715383"/>
            <a:ext cx="3638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872A-A1CB-4372-832E-3C2E67ECD36A}"/>
              </a:ext>
            </a:extLst>
          </p:cNvPr>
          <p:cNvSpPr txBox="1"/>
          <p:nvPr/>
        </p:nvSpPr>
        <p:spPr>
          <a:xfrm>
            <a:off x="3920236" y="2033330"/>
            <a:ext cx="363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100- Beginner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1F25D-F009-44BE-96D7-3B974E7FC601}"/>
              </a:ext>
            </a:extLst>
          </p:cNvPr>
          <p:cNvSpPr txBox="1"/>
          <p:nvPr/>
        </p:nvSpPr>
        <p:spPr>
          <a:xfrm>
            <a:off x="223521" y="2384061"/>
            <a:ext cx="3662679" cy="6067045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defTabSz="914400"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Azure Kubernetes Service is a one-day immersive course with a blend of instructor led training sessions and exercises in a lab environment. </a:t>
            </a:r>
          </a:p>
          <a:p>
            <a:pPr defTabSz="914400"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This workshop takes the hands-on approach to cover deploying applications to Azure Kubernetes Service (AKS). 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/>
                <a:cs typeface="Segoe UI"/>
              </a:rPr>
              <a:t>The hands-on labs will walk you through real-world examples to help you understand deploying applications to AKS, scaling AKS and managing Ingress.</a:t>
            </a:r>
          </a:p>
          <a:p>
            <a:pPr defTabSz="914400"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00">
              <a:defRPr/>
            </a:pPr>
            <a:r>
              <a:rPr lang="en-US" sz="1050" dirty="0">
                <a:latin typeface="Segoe UI"/>
                <a:cs typeface="Segoe UI"/>
              </a:rPr>
              <a:t>In addition, you will have a solid </a:t>
            </a:r>
            <a:r>
              <a:rPr lang="en-US" sz="1050">
                <a:latin typeface="Segoe UI"/>
                <a:cs typeface="Segoe UI"/>
              </a:rPr>
              <a:t>understanding using the  </a:t>
            </a:r>
            <a:r>
              <a:rPr lang="en-US" sz="1050" dirty="0">
                <a:latin typeface="Segoe UI"/>
                <a:cs typeface="Segoe UI"/>
              </a:rPr>
              <a:t>HELM package manager.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spcAft>
                <a:spcPts val="300"/>
              </a:spcAft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students will be able to:</a:t>
            </a:r>
          </a:p>
          <a:p>
            <a:pPr>
              <a:spcAft>
                <a:spcPts val="300"/>
              </a:spcAft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Meet todays and tomorrow’s challenges by acquiring knowledge on Kubernetes and Azure Kubernetes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Deploying Application to AKS</a:t>
            </a:r>
          </a:p>
          <a:p>
            <a:pPr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Understanding and managing HELM deployments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Segoe UI"/>
                <a:cs typeface="Segoe UI"/>
              </a:rPr>
              <a:t>Scaling Deployments and the AKS Cluster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/>
              <a:cs typeface="Segoe UI"/>
            </a:endParaRPr>
          </a:p>
          <a:p>
            <a:pPr>
              <a:defRPr/>
            </a:pPr>
            <a:endParaRPr lang="en-US" sz="1050" dirty="0">
              <a:latin typeface="Segoe UI"/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8FCCC-11D8-417A-A598-C4D142187EBE}"/>
              </a:ext>
            </a:extLst>
          </p:cNvPr>
          <p:cNvSpPr txBox="1"/>
          <p:nvPr/>
        </p:nvSpPr>
        <p:spPr>
          <a:xfrm>
            <a:off x="3913940" y="2384061"/>
            <a:ext cx="3750176" cy="5908028"/>
          </a:xfrm>
          <a:prstGeom prst="rect">
            <a:avLst/>
          </a:prstGeom>
          <a:noFill/>
        </p:spPr>
        <p:txBody>
          <a:bodyPr wrap="square" lIns="137160" r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Deploying applications to AKS using </a:t>
            </a:r>
            <a:r>
              <a:rPr lang="en-US" sz="1050" dirty="0" err="1">
                <a:latin typeface="Segoe UI" panose="020B0502040204020203" pitchFamily="34" charset="0"/>
                <a:ea typeface="Calibri" panose="020F0502020204030204" pitchFamily="34" charset="0"/>
              </a:rPr>
              <a:t>Yaml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config files</a:t>
            </a:r>
          </a:p>
          <a:p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Manage application scaling using built-in metrics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Using HELM to deploy an application to AKS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Understanding AKS Ingress controllers and routing incoming traffic to application modules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Hands-on Labs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Most of the concepts covered above will be supported by hands-on labs and demos.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Attendees have access to resources and labs instructions after workshop completion.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3A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Container Basics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Intro to Kubernetes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Intro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Deploying Applications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Helm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Deploying an Application to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/>
                <a:cs typeface="Segoe UI"/>
              </a:rPr>
              <a:t>Lab</a:t>
            </a:r>
            <a:r>
              <a:rPr lang="en-US" sz="1050" dirty="0">
                <a:latin typeface="Segoe UI"/>
                <a:cs typeface="Segoe UI"/>
              </a:rPr>
              <a:t>: Application management with HELM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Scaling in AKS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Ingress Controllers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Lab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: Ingress Controllers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Plan for a full day.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8E298-3249-4486-9184-57B5EF1EFAF9}"/>
              </a:ext>
            </a:extLst>
          </p:cNvPr>
          <p:cNvSpPr txBox="1"/>
          <p:nvPr/>
        </p:nvSpPr>
        <p:spPr>
          <a:xfrm>
            <a:off x="223521" y="9551739"/>
            <a:ext cx="539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2022 © Microsoft Corporation. All rights reserved. </a:t>
            </a:r>
          </a:p>
          <a:p>
            <a:pPr lvl="0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800" kern="1200" dirty="0">
                <a:solidFill>
                  <a:schemeClr val="lt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lus_template-2.potx" id="{9584BF6E-06CF-4FD5-8422-C50979A38120}" vid="{37B53184-A59D-45D6-BB22-0A53FCB4755D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lus_template-2.potx" id="{9584BF6E-06CF-4FD5-8422-C50979A38120}" vid="{FEE0A543-5AFD-4110-8C99-163D705724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62E282DDA434E979CD3E03185182E" ma:contentTypeVersion="22" ma:contentTypeDescription="Create a new document." ma:contentTypeScope="" ma:versionID="411f8dbfa59cee283d63b31959e752b1">
  <xsd:schema xmlns:xsd="http://www.w3.org/2001/XMLSchema" xmlns:xs="http://www.w3.org/2001/XMLSchema" xmlns:p="http://schemas.microsoft.com/office/2006/metadata/properties" xmlns:ns1="http://schemas.microsoft.com/sharepoint/v3" xmlns:ns2="cea7764e-6bf9-427d-be15-e74097e0a61c" xmlns:ns3="fb9ea31f-0ab8-44ff-80d1-5777f6d9d945" targetNamespace="http://schemas.microsoft.com/office/2006/metadata/properties" ma:root="true" ma:fieldsID="492dae4bbc73fa3e5f26ae1920f661a0" ns1:_="" ns2:_="" ns3:_="">
    <xsd:import namespace="http://schemas.microsoft.com/sharepoint/v3"/>
    <xsd:import namespace="cea7764e-6bf9-427d-be15-e74097e0a61c"/>
    <xsd:import namespace="fb9ea31f-0ab8-44ff-80d1-5777f6d9d945"/>
    <xsd:element name="properties">
      <xsd:complexType>
        <xsd:sequence>
          <xsd:element name="documentManagement">
            <xsd:complexType>
              <xsd:all>
                <xsd:element ref="ns2:Title_x0020_ID" minOccurs="0"/>
                <xsd:element ref="ns2:Title_x0020_URL" minOccurs="0"/>
                <xsd:element ref="ns2:Comments" minOccurs="0"/>
                <xsd:element ref="ns2:Sign_x002d_off_x0020_status" minOccurs="0"/>
                <xsd:element ref="ns2:Mail_x0020_Sent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DateTaken" minOccurs="0"/>
                <xsd:element ref="ns2:Lead_x0020_Signoff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7764e-6bf9-427d-be15-e74097e0a61c" elementFormDefault="qualified">
    <xsd:import namespace="http://schemas.microsoft.com/office/2006/documentManagement/types"/>
    <xsd:import namespace="http://schemas.microsoft.com/office/infopath/2007/PartnerControls"/>
    <xsd:element name="Title_x0020_ID" ma:index="2" nillable="true" ma:displayName="Title ID" ma:internalName="Title_x0020_ID" ma:readOnly="false">
      <xsd:simpleType>
        <xsd:restriction base="dms:Number"/>
      </xsd:simpleType>
    </xsd:element>
    <xsd:element name="Title_x0020_URL" ma:index="3" nillable="true" ma:displayName="Title URL" ma:format="Hyperlink" ma:internalName="Title_x0020_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mments" ma:index="4" nillable="true" ma:displayName="Comments" ma:internalName="Comments" ma:readOnly="false">
      <xsd:simpleType>
        <xsd:restriction base="dms:Note">
          <xsd:maxLength value="255"/>
        </xsd:restriction>
      </xsd:simpleType>
    </xsd:element>
    <xsd:element name="Sign_x002d_off_x0020_status" ma:index="5" nillable="true" ma:displayName="Sign-off status" ma:format="Dropdown" ma:internalName="Sign_x002d_off_x0020_status" ma:readOnly="false">
      <xsd:simpleType>
        <xsd:restriction base="dms:Choice">
          <xsd:enumeration value="Approve"/>
          <xsd:enumeration value="Approved with Comments"/>
          <xsd:enumeration value="Rejected with Comments"/>
        </xsd:restriction>
      </xsd:simpleType>
    </xsd:element>
    <xsd:element name="Mail_x0020_Sent" ma:index="6" nillable="true" ma:displayName="Mail Sent" ma:default="0" ma:internalName="Mail_x0020_Sent" ma:readOnly="false">
      <xsd:simpleType>
        <xsd:restriction base="dms:Boolean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9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hidden="true" ma:internalName="MediaServiceOCR" ma:readOnly="true">
      <xsd:simpleType>
        <xsd:restriction base="dms:Note"/>
      </xsd:simpleType>
    </xsd:element>
    <xsd:element name="_Flow_SignoffStatus" ma:index="25" nillable="true" ma:displayName="Sign-off status" ma:hidden="true" ma:internalName="Sign_x002d_off_x0020_status0" ma:readOnly="false">
      <xsd:simpleType>
        <xsd:restriction base="dms:Text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Lead_x0020_Signoff" ma:index="27" nillable="true" ma:displayName="Lead Signoff" ma:default="0" ma:internalName="Lead_x0020_Signoff">
      <xsd:simpleType>
        <xsd:restriction base="dms:Boolean"/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ea31f-0ab8-44ff-80d1-5777f6d9d94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gn_x002d_off_x0020_status xmlns="cea7764e-6bf9-427d-be15-e74097e0a61c" xsi:nil="true"/>
    <Title_x0020_URL xmlns="cea7764e-6bf9-427d-be15-e74097e0a61c">
      <Url>https://sirona.visualstudio.com/_workitems/edit/41245</Url>
      <Description>https://sirona.visualstudio.com/_workitems/edit/41245</Description>
    </Title_x0020_URL>
    <_ip_UnifiedCompliancePolicyUIAction xmlns="http://schemas.microsoft.com/sharepoint/v3" xsi:nil="true"/>
    <Mail_x0020_Sent xmlns="cea7764e-6bf9-427d-be15-e74097e0a61c">false</Mail_x0020_Sent>
    <_Flow_SignoffStatus xmlns="cea7764e-6bf9-427d-be15-e74097e0a61c" xsi:nil="true"/>
    <Comments xmlns="cea7764e-6bf9-427d-be15-e74097e0a61c" xsi:nil="true"/>
    <_ip_UnifiedCompliancePolicyProperties xmlns="http://schemas.microsoft.com/sharepoint/v3" xsi:nil="true"/>
    <Title_x0020_ID xmlns="cea7764e-6bf9-427d-be15-e74097e0a61c">41245</Title_x0020_ID>
    <Lead_x0020_Signoff xmlns="cea7764e-6bf9-427d-be15-e74097e0a61c">false</Lead_x0020_Signoff>
  </documentManagement>
</p:properties>
</file>

<file path=customXml/itemProps1.xml><?xml version="1.0" encoding="utf-8"?>
<ds:datastoreItem xmlns:ds="http://schemas.openxmlformats.org/officeDocument/2006/customXml" ds:itemID="{BEDF0477-9022-489D-95A1-D7E0AA1317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6BAC7-86E1-4194-8457-9C1F38284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a7764e-6bf9-427d-be15-e74097e0a61c"/>
    <ds:schemaRef ds:uri="fb9ea31f-0ab8-44ff-80d1-5777f6d9d9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638E7A-7C90-4365-8F1E-31CFCC244ED5}">
  <ds:schemaRefs>
    <ds:schemaRef ds:uri="cea7764e-6bf9-427d-be15-e74097e0a61c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infopath/2007/PartnerControls"/>
    <ds:schemaRef ds:uri="fb9ea31f-0ab8-44ff-80d1-5777f6d9d94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wplus_template-2</Template>
  <TotalTime>0</TotalTime>
  <Words>449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Microsoft Sans Serif</vt:lpstr>
      <vt:lpstr>Segoe UI</vt:lpstr>
      <vt:lpstr>Small Business Flyer 8.5 x 11</vt:lpstr>
      <vt:lpstr>1_Small Business Flyer 8.5 x 11</vt:lpstr>
      <vt:lpstr>Page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one</dc:title>
  <dc:creator/>
  <cp:lastModifiedBy/>
  <cp:revision>18</cp:revision>
  <dcterms:created xsi:type="dcterms:W3CDTF">2019-04-08T06:12:50Z</dcterms:created>
  <dcterms:modified xsi:type="dcterms:W3CDTF">2023-01-05T20:21:58Z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jostodda@microsoft.com</vt:lpwstr>
  </property>
  <property fmtid="{D5CDD505-2E9C-101B-9397-08002B2CF9AE}" pid="5" name="MSIP_Label_f42aa342-8706-4288-bd11-ebb85995028c_SetDate">
    <vt:lpwstr>2019-04-09T19:41:32.8493367Z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0bd71041-3a54-43e6-9ad5-630eddef7850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0x01010039A62E282DDA434E979CD3E03185182E</vt:lpwstr>
  </property>
</Properties>
</file>