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94694"/>
  </p:normalViewPr>
  <p:slideViewPr>
    <p:cSldViewPr snapToGrid="0">
      <p:cViewPr varScale="1">
        <p:scale>
          <a:sx n="115" d="100"/>
          <a:sy n="115" d="100"/>
        </p:scale>
        <p:origin x="232" y="328"/>
      </p:cViewPr>
      <p:guideLst>
        <p:guide orient="horz" pos="2160"/>
        <p:guide pos="3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8AB9-4988-6F63-AD69-12D664FF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29859-ECBB-98BA-109A-A182508D0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39BC-5FB4-FB58-677D-18C2E94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C994-A387-482D-14CF-37797CCD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04F2-016D-D5A0-6B45-4332FEC9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7BC-BAD3-194A-569D-306C7DB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56012-305C-8EB5-E925-012A5814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A1C7-7082-659C-75D1-3A1E051A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F9D5-049F-A158-0178-EB1E1A1E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5A2A-CB62-829F-2DF4-D276128F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A34F5-3460-255E-C7AE-59EFB5F4C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1243-9960-E9B2-9145-B69D2D4E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10E8-310E-D57D-AF10-E850323B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DDAE-07A8-87A4-7ECE-DC5DF64F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D816-EA5D-64EB-29E8-5FB0A52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3696-EB0D-0504-20AE-6AD63462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81EB-8911-7576-27DC-A8018228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6A74-BEDD-BBF3-6371-1F8B6209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AD82-D536-6D8C-79A8-FFD49A89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B97A-D9D1-B767-DD7C-64F995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C141-F263-86E4-E1A2-3A3C3D2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FA877-F4F5-C1DF-398B-CB0CCB45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ADC45-4037-9CB4-AC1A-7D713B0A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E31B-355B-F41F-2422-23AF521A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E235-EB48-3085-2D79-891FEBB0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7B17-B310-5637-880F-20D57035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CF14-D483-29BD-A9C8-8252103D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9CB9-5A14-6F0F-98B8-2F9BE224A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D883E-E604-C000-DFBE-D4B67908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56844-0FA9-16AE-69CF-73ABDC02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68280-EA4B-019C-3F31-8FA855CB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F705-9B83-6337-8CC8-8AF137CD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E40B-C999-CBED-0811-E5CF3759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9A3EF-E57D-B29B-DEDA-8AC64730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26F07-D49A-E1DA-718E-A99DF2183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AC2D0-FC62-D8B0-49AB-D61623027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77A48-67FF-6665-C932-6364958A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7E4D0-85C1-3D64-2155-E0EDF0F7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BD88-7A11-530D-4EE4-41179921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8432-C417-15B5-302C-EE92B71A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597C3-3CA1-BFE9-10C3-079EFCD7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974A6-B70A-1C10-DFE3-8E56993C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3FC26-DD24-0FFE-B841-5F8B047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0C90-D0A2-A9E8-0EF7-C68E7DC9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239F4-3A35-5486-C294-DCAF083D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198D5-692C-0A62-9865-6A2C0D95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2F09B-930C-9818-7B89-D45CE86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8CB-CB6D-9037-6076-5CCB3213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F54D-38D4-AC22-E168-6DCADDF1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55EB-BA23-227A-13B8-5A22EEAB7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F804-F938-D947-61AA-C3A50CE6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893C-2BB2-5248-AF6D-869F6466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33FB-C911-58F9-5468-7D43729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8EFC-D461-B012-49AF-931472AF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4C27A-0D88-2AD8-EA2A-1D14E56C7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14C51-0115-2028-C4EB-CBA8AC2E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DAF8A-D330-7C57-1CA9-6A822E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59303-DC9B-75D3-D3C0-A8B42E8F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19159-6A40-BC25-4E7A-C2C6F9B8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F6F1-3163-044D-B307-8800477D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364A-926E-0298-035B-7D4F3EE1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C129-F0DC-4120-0806-777C17521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A3CEF-0080-C744-B167-24EAAEE14F2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8449-F6F0-A0FA-53B3-1D5BD941B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88E4-DCE0-26C1-0A02-667CC3FC9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DF8928-74D7-15A4-1148-00CF58AEF68A}"/>
              </a:ext>
            </a:extLst>
          </p:cNvPr>
          <p:cNvSpPr/>
          <p:nvPr/>
        </p:nvSpPr>
        <p:spPr>
          <a:xfrm>
            <a:off x="815894" y="1260859"/>
            <a:ext cx="3151825" cy="3700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23484-57CC-CFB1-051C-0EB388DE8F0F}"/>
              </a:ext>
            </a:extLst>
          </p:cNvPr>
          <p:cNvSpPr txBox="1"/>
          <p:nvPr/>
        </p:nvSpPr>
        <p:spPr>
          <a:xfrm>
            <a:off x="1301606" y="3773216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Whisper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CF9F-6412-0081-A358-FB06555657D8}"/>
              </a:ext>
            </a:extLst>
          </p:cNvPr>
          <p:cNvSpPr txBox="1"/>
          <p:nvPr/>
        </p:nvSpPr>
        <p:spPr>
          <a:xfrm>
            <a:off x="1051533" y="1500813"/>
            <a:ext cx="263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Windows, WSL, Linux, or macOS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F3CA3-BC7E-9ED1-B865-1EF5E66BA99A}"/>
              </a:ext>
            </a:extLst>
          </p:cNvPr>
          <p:cNvSpPr/>
          <p:nvPr/>
        </p:nvSpPr>
        <p:spPr>
          <a:xfrm>
            <a:off x="1073749" y="2387098"/>
            <a:ext cx="2636118" cy="2405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1A820-39FA-A192-FCBD-18E9EC03EA36}"/>
              </a:ext>
            </a:extLst>
          </p:cNvPr>
          <p:cNvSpPr txBox="1"/>
          <p:nvPr/>
        </p:nvSpPr>
        <p:spPr>
          <a:xfrm>
            <a:off x="1200616" y="273088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Python Flask REST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65AA84-1292-4BDC-B03E-093A23666760}"/>
              </a:ext>
            </a:extLst>
          </p:cNvPr>
          <p:cNvSpPr/>
          <p:nvPr/>
        </p:nvSpPr>
        <p:spPr>
          <a:xfrm>
            <a:off x="1200616" y="3394224"/>
            <a:ext cx="2382383" cy="1230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48903-E250-176F-263A-98F9F48346F7}"/>
              </a:ext>
            </a:extLst>
          </p:cNvPr>
          <p:cNvSpPr/>
          <p:nvPr/>
        </p:nvSpPr>
        <p:spPr>
          <a:xfrm>
            <a:off x="514516" y="443345"/>
            <a:ext cx="3710152" cy="6054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A1C39-C2BC-A2D1-0685-22176CCBB92A}"/>
              </a:ext>
            </a:extLst>
          </p:cNvPr>
          <p:cNvSpPr txBox="1"/>
          <p:nvPr/>
        </p:nvSpPr>
        <p:spPr>
          <a:xfrm>
            <a:off x="524616" y="497357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Whisper Transcription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9DC37-29BD-DA00-C182-42594A504798}"/>
              </a:ext>
            </a:extLst>
          </p:cNvPr>
          <p:cNvSpPr/>
          <p:nvPr/>
        </p:nvSpPr>
        <p:spPr>
          <a:xfrm>
            <a:off x="6304772" y="945547"/>
            <a:ext cx="5139558" cy="2576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B94E6-2144-1A5A-1A4D-847A80297236}"/>
              </a:ext>
            </a:extLst>
          </p:cNvPr>
          <p:cNvSpPr txBox="1"/>
          <p:nvPr/>
        </p:nvSpPr>
        <p:spPr>
          <a:xfrm>
            <a:off x="6420386" y="100446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Whisper GUI Client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BCEA42-35DF-B723-E5FD-A66E575F639F}"/>
              </a:ext>
            </a:extLst>
          </p:cNvPr>
          <p:cNvSpPr/>
          <p:nvPr/>
        </p:nvSpPr>
        <p:spPr>
          <a:xfrm>
            <a:off x="6304772" y="3678622"/>
            <a:ext cx="5139558" cy="25645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8DFE5-E0C6-2BAA-742E-DD438E70C401}"/>
              </a:ext>
            </a:extLst>
          </p:cNvPr>
          <p:cNvSpPr txBox="1"/>
          <p:nvPr/>
        </p:nvSpPr>
        <p:spPr>
          <a:xfrm>
            <a:off x="6420386" y="3688736"/>
            <a:ext cx="22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Whisper Web Client</a:t>
            </a:r>
          </a:p>
        </p:txBody>
      </p:sp>
      <p:pic>
        <p:nvPicPr>
          <p:cNvPr id="33" name="Picture 3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E2BC83-624B-890A-6B6D-BB2EEB38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565" y="4041468"/>
            <a:ext cx="4035972" cy="20750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4930F2C-6377-951C-5CBD-575E992D7815}"/>
              </a:ext>
            </a:extLst>
          </p:cNvPr>
          <p:cNvSpPr txBox="1"/>
          <p:nvPr/>
        </p:nvSpPr>
        <p:spPr>
          <a:xfrm>
            <a:off x="809444" y="5254889"/>
            <a:ext cx="315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Nvidia GPU or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X64 &amp; Apple Silicon CPUs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77C627-0A43-FA3C-F347-CB741EE5A684}"/>
              </a:ext>
            </a:extLst>
          </p:cNvPr>
          <p:cNvSpPr/>
          <p:nvPr/>
        </p:nvSpPr>
        <p:spPr>
          <a:xfrm>
            <a:off x="815894" y="5108030"/>
            <a:ext cx="3151825" cy="10261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0" name="Graphic 39" descr="Soundwave with solid fill">
            <a:extLst>
              <a:ext uri="{FF2B5EF4-FFF2-40B4-BE49-F238E27FC236}">
                <a16:creationId xmlns:a16="http://schemas.microsoft.com/office/drawing/2014/main" id="{14FE355D-CDE5-DF93-DEC4-DB4030D4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993" y="1384045"/>
            <a:ext cx="914400" cy="914400"/>
          </a:xfrm>
          <a:prstGeom prst="rect">
            <a:avLst/>
          </a:prstGeom>
        </p:spPr>
      </p:pic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6E63ADF1-7AFE-6DDD-D02B-6B6DAD003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4036" y="3755484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E1394CF-2C3D-5EF1-4339-C0FAF4033B59}"/>
              </a:ext>
            </a:extLst>
          </p:cNvPr>
          <p:cNvSpPr/>
          <p:nvPr/>
        </p:nvSpPr>
        <p:spPr>
          <a:xfrm>
            <a:off x="6068295" y="443345"/>
            <a:ext cx="5680364" cy="605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4E171F-913A-DBA7-E78D-B6885E0C8744}"/>
              </a:ext>
            </a:extLst>
          </p:cNvPr>
          <p:cNvSpPr txBox="1"/>
          <p:nvPr/>
        </p:nvSpPr>
        <p:spPr>
          <a:xfrm>
            <a:off x="7879188" y="497357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Whisper Clients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280F312-5388-92C6-81F4-F1DD2E35744A}"/>
              </a:ext>
            </a:extLst>
          </p:cNvPr>
          <p:cNvSpPr/>
          <p:nvPr/>
        </p:nvSpPr>
        <p:spPr>
          <a:xfrm rot="10800000">
            <a:off x="4532591" y="2247482"/>
            <a:ext cx="12192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BA64F2F5-5D5D-7300-D77E-A7EBCE39897A}"/>
              </a:ext>
            </a:extLst>
          </p:cNvPr>
          <p:cNvSpPr/>
          <p:nvPr/>
        </p:nvSpPr>
        <p:spPr>
          <a:xfrm>
            <a:off x="4531244" y="4682784"/>
            <a:ext cx="12192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1B004F-A2A7-F2E4-C8CD-8CD4CD3BD73F}"/>
              </a:ext>
            </a:extLst>
          </p:cNvPr>
          <p:cNvSpPr txBox="1"/>
          <p:nvPr/>
        </p:nvSpPr>
        <p:spPr>
          <a:xfrm>
            <a:off x="4752121" y="258134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4BBB3-E48B-6BE8-B12B-EC5450D87608}"/>
              </a:ext>
            </a:extLst>
          </p:cNvPr>
          <p:cNvSpPr txBox="1"/>
          <p:nvPr/>
        </p:nvSpPr>
        <p:spPr>
          <a:xfrm>
            <a:off x="4842086" y="501665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704B8C-D8C7-C0A1-0539-4ED18687CB94}"/>
              </a:ext>
            </a:extLst>
          </p:cNvPr>
          <p:cNvSpPr/>
          <p:nvPr/>
        </p:nvSpPr>
        <p:spPr>
          <a:xfrm>
            <a:off x="283029" y="217714"/>
            <a:ext cx="11669485" cy="6498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838D3-2048-9C80-3C46-A0D46AAF7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8663" y="1389255"/>
            <a:ext cx="4391775" cy="19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5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14</cp:revision>
  <dcterms:created xsi:type="dcterms:W3CDTF">2023-05-31T04:21:19Z</dcterms:created>
  <dcterms:modified xsi:type="dcterms:W3CDTF">2023-06-02T10:43:04Z</dcterms:modified>
</cp:coreProperties>
</file>