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66" r:id="rId4"/>
    <p:sldId id="262" r:id="rId5"/>
    <p:sldId id="267" r:id="rId6"/>
    <p:sldId id="270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C3279-E24B-C944-AB30-A95D29EBBAC7}" v="46" dt="2022-04-29T17:06:00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Feirstein" userId="a3cbc30a-54aa-4973-86be-cc753a509afc" providerId="ADAL" clId="{251C3279-E24B-C944-AB30-A95D29EBBAC7}"/>
    <pc:docChg chg="undo custSel addSld delSld modSld">
      <pc:chgData name="Denise Feirstein" userId="a3cbc30a-54aa-4973-86be-cc753a509afc" providerId="ADAL" clId="{251C3279-E24B-C944-AB30-A95D29EBBAC7}" dt="2022-04-29T17:09:24.618" v="1056" actId="20577"/>
      <pc:docMkLst>
        <pc:docMk/>
      </pc:docMkLst>
      <pc:sldChg chg="add del">
        <pc:chgData name="Denise Feirstein" userId="a3cbc30a-54aa-4973-86be-cc753a509afc" providerId="ADAL" clId="{251C3279-E24B-C944-AB30-A95D29EBBAC7}" dt="2022-04-29T17:02:46.664" v="966" actId="2696"/>
        <pc:sldMkLst>
          <pc:docMk/>
          <pc:sldMk cId="2664929908" sldId="257"/>
        </pc:sldMkLst>
      </pc:sldChg>
      <pc:sldChg chg="del">
        <pc:chgData name="Denise Feirstein" userId="a3cbc30a-54aa-4973-86be-cc753a509afc" providerId="ADAL" clId="{251C3279-E24B-C944-AB30-A95D29EBBAC7}" dt="2022-04-29T14:15:28.547" v="139" actId="2696"/>
        <pc:sldMkLst>
          <pc:docMk/>
          <pc:sldMk cId="3275029672" sldId="261"/>
        </pc:sldMkLst>
      </pc:sldChg>
      <pc:sldChg chg="addSp delSp modSp mod">
        <pc:chgData name="Denise Feirstein" userId="a3cbc30a-54aa-4973-86be-cc753a509afc" providerId="ADAL" clId="{251C3279-E24B-C944-AB30-A95D29EBBAC7}" dt="2022-04-29T14:36:14.069" v="344" actId="1076"/>
        <pc:sldMkLst>
          <pc:docMk/>
          <pc:sldMk cId="2434828010" sldId="262"/>
        </pc:sldMkLst>
        <pc:spChg chg="add mod">
          <ac:chgData name="Denise Feirstein" userId="a3cbc30a-54aa-4973-86be-cc753a509afc" providerId="ADAL" clId="{251C3279-E24B-C944-AB30-A95D29EBBAC7}" dt="2022-04-29T14:36:14.069" v="344" actId="1076"/>
          <ac:spMkLst>
            <pc:docMk/>
            <pc:sldMk cId="2434828010" sldId="262"/>
            <ac:spMk id="3" creationId="{A940AF7E-D53F-4A28-4B27-4250D19043D5}"/>
          </ac:spMkLst>
        </pc:spChg>
        <pc:spChg chg="add mod">
          <ac:chgData name="Denise Feirstein" userId="a3cbc30a-54aa-4973-86be-cc753a509afc" providerId="ADAL" clId="{251C3279-E24B-C944-AB30-A95D29EBBAC7}" dt="2022-04-29T14:36:14.069" v="344" actId="1076"/>
          <ac:spMkLst>
            <pc:docMk/>
            <pc:sldMk cId="2434828010" sldId="262"/>
            <ac:spMk id="4" creationId="{2E66449F-28D3-B60B-17C7-5DF72420AD19}"/>
          </ac:spMkLst>
        </pc:spChg>
        <pc:spChg chg="mod">
          <ac:chgData name="Denise Feirstein" userId="a3cbc30a-54aa-4973-86be-cc753a509afc" providerId="ADAL" clId="{251C3279-E24B-C944-AB30-A95D29EBBAC7}" dt="2022-04-29T14:21:20.821" v="158" actId="14100"/>
          <ac:spMkLst>
            <pc:docMk/>
            <pc:sldMk cId="2434828010" sldId="262"/>
            <ac:spMk id="5" creationId="{36D5F462-CFA6-412B-FD99-287DF04FD1DF}"/>
          </ac:spMkLst>
        </pc:spChg>
        <pc:spChg chg="add mod">
          <ac:chgData name="Denise Feirstein" userId="a3cbc30a-54aa-4973-86be-cc753a509afc" providerId="ADAL" clId="{251C3279-E24B-C944-AB30-A95D29EBBAC7}" dt="2022-04-29T14:36:14.069" v="344" actId="1076"/>
          <ac:spMkLst>
            <pc:docMk/>
            <pc:sldMk cId="2434828010" sldId="262"/>
            <ac:spMk id="6" creationId="{7EA4281B-9063-9620-5F4D-785D902E0031}"/>
          </ac:spMkLst>
        </pc:spChg>
        <pc:spChg chg="add del">
          <ac:chgData name="Denise Feirstein" userId="a3cbc30a-54aa-4973-86be-cc753a509afc" providerId="ADAL" clId="{251C3279-E24B-C944-AB30-A95D29EBBAC7}" dt="2022-04-29T14:25:00.985" v="218" actId="478"/>
          <ac:spMkLst>
            <pc:docMk/>
            <pc:sldMk cId="2434828010" sldId="262"/>
            <ac:spMk id="7" creationId="{E0B5D62F-444D-D9DA-E66A-85EFCE57BF81}"/>
          </ac:spMkLst>
        </pc:spChg>
        <pc:spChg chg="add mod">
          <ac:chgData name="Denise Feirstein" userId="a3cbc30a-54aa-4973-86be-cc753a509afc" providerId="ADAL" clId="{251C3279-E24B-C944-AB30-A95D29EBBAC7}" dt="2022-04-29T14:31:16.650" v="274" actId="1076"/>
          <ac:spMkLst>
            <pc:docMk/>
            <pc:sldMk cId="2434828010" sldId="262"/>
            <ac:spMk id="11" creationId="{9E3A3463-68DE-4156-C334-91CDC4AD0004}"/>
          </ac:spMkLst>
        </pc:spChg>
        <pc:spChg chg="add mod">
          <ac:chgData name="Denise Feirstein" userId="a3cbc30a-54aa-4973-86be-cc753a509afc" providerId="ADAL" clId="{251C3279-E24B-C944-AB30-A95D29EBBAC7}" dt="2022-04-29T14:31:23.521" v="275" actId="1076"/>
          <ac:spMkLst>
            <pc:docMk/>
            <pc:sldMk cId="2434828010" sldId="262"/>
            <ac:spMk id="13" creationId="{0563AE05-6CF1-42CA-7C99-133D0DC7FAFB}"/>
          </ac:spMkLst>
        </pc:spChg>
        <pc:spChg chg="add mod">
          <ac:chgData name="Denise Feirstein" userId="a3cbc30a-54aa-4973-86be-cc753a509afc" providerId="ADAL" clId="{251C3279-E24B-C944-AB30-A95D29EBBAC7}" dt="2022-04-29T14:33:02.619" v="299" actId="207"/>
          <ac:spMkLst>
            <pc:docMk/>
            <pc:sldMk cId="2434828010" sldId="262"/>
            <ac:spMk id="31" creationId="{67979100-990A-92E3-73E2-F1657ABFEF8A}"/>
          </ac:spMkLst>
        </pc:spChg>
        <pc:spChg chg="add mod">
          <ac:chgData name="Denise Feirstein" userId="a3cbc30a-54aa-4973-86be-cc753a509afc" providerId="ADAL" clId="{251C3279-E24B-C944-AB30-A95D29EBBAC7}" dt="2022-04-29T14:33:56.860" v="302" actId="207"/>
          <ac:spMkLst>
            <pc:docMk/>
            <pc:sldMk cId="2434828010" sldId="262"/>
            <ac:spMk id="32" creationId="{EC9C2A7B-72C6-A35C-48DE-B18F4D132EA5}"/>
          </ac:spMkLst>
        </pc:spChg>
        <pc:spChg chg="add mod">
          <ac:chgData name="Denise Feirstein" userId="a3cbc30a-54aa-4973-86be-cc753a509afc" providerId="ADAL" clId="{251C3279-E24B-C944-AB30-A95D29EBBAC7}" dt="2022-04-29T14:35:15.536" v="338" actId="1037"/>
          <ac:spMkLst>
            <pc:docMk/>
            <pc:sldMk cId="2434828010" sldId="262"/>
            <ac:spMk id="38" creationId="{C65505DD-9B7C-64AF-3C9E-AF06DBE12A22}"/>
          </ac:spMkLst>
        </pc:spChg>
        <pc:spChg chg="add mod">
          <ac:chgData name="Denise Feirstein" userId="a3cbc30a-54aa-4973-86be-cc753a509afc" providerId="ADAL" clId="{251C3279-E24B-C944-AB30-A95D29EBBAC7}" dt="2022-04-29T14:34:47.438" v="324" actId="1038"/>
          <ac:spMkLst>
            <pc:docMk/>
            <pc:sldMk cId="2434828010" sldId="262"/>
            <ac:spMk id="39" creationId="{29EF4C0F-E75A-F8B7-94A4-7F73A4494B9A}"/>
          </ac:spMkLst>
        </pc:spChg>
        <pc:spChg chg="add mod">
          <ac:chgData name="Denise Feirstein" userId="a3cbc30a-54aa-4973-86be-cc753a509afc" providerId="ADAL" clId="{251C3279-E24B-C944-AB30-A95D29EBBAC7}" dt="2022-04-29T14:34:58.258" v="336" actId="20577"/>
          <ac:spMkLst>
            <pc:docMk/>
            <pc:sldMk cId="2434828010" sldId="262"/>
            <ac:spMk id="46" creationId="{6B97CDBD-6D73-28C5-510B-7EF59B733832}"/>
          </ac:spMkLst>
        </pc:spChg>
        <pc:grpChg chg="add mod">
          <ac:chgData name="Denise Feirstein" userId="a3cbc30a-54aa-4973-86be-cc753a509afc" providerId="ADAL" clId="{251C3279-E24B-C944-AB30-A95D29EBBAC7}" dt="2022-04-29T14:36:14.069" v="344" actId="1076"/>
          <ac:grpSpMkLst>
            <pc:docMk/>
            <pc:sldMk cId="2434828010" sldId="262"/>
            <ac:grpSpMk id="9" creationId="{08AAF1C1-9599-077F-E7D6-B1C0FF1A5C70}"/>
          </ac:grpSpMkLst>
        </pc:grpChg>
        <pc:grpChg chg="add mod">
          <ac:chgData name="Denise Feirstein" userId="a3cbc30a-54aa-4973-86be-cc753a509afc" providerId="ADAL" clId="{251C3279-E24B-C944-AB30-A95D29EBBAC7}" dt="2022-04-29T14:31:50.550" v="282" actId="1035"/>
          <ac:grpSpMkLst>
            <pc:docMk/>
            <pc:sldMk cId="2434828010" sldId="262"/>
            <ac:grpSpMk id="29" creationId="{62AA5052-F47D-2A80-27B2-231C99FD032B}"/>
          </ac:grpSpMkLst>
        </pc:grpChg>
        <pc:grpChg chg="add mod">
          <ac:chgData name="Denise Feirstein" userId="a3cbc30a-54aa-4973-86be-cc753a509afc" providerId="ADAL" clId="{251C3279-E24B-C944-AB30-A95D29EBBAC7}" dt="2022-04-29T14:35:49.551" v="340" actId="1076"/>
          <ac:grpSpMkLst>
            <pc:docMk/>
            <pc:sldMk cId="2434828010" sldId="262"/>
            <ac:grpSpMk id="47" creationId="{1B55B594-19AF-48D3-5B2E-42D93FCEC5F1}"/>
          </ac:grpSpMkLst>
        </pc:grpChg>
        <pc:picChg chg="add del mod">
          <ac:chgData name="Denise Feirstein" userId="a3cbc30a-54aa-4973-86be-cc753a509afc" providerId="ADAL" clId="{251C3279-E24B-C944-AB30-A95D29EBBAC7}" dt="2022-04-29T14:26:26.797" v="224" actId="478"/>
          <ac:picMkLst>
            <pc:docMk/>
            <pc:sldMk cId="2434828010" sldId="262"/>
            <ac:picMk id="8" creationId="{FB546A5D-E6B8-2071-267B-BC5F087BA624}"/>
          </ac:picMkLst>
        </pc:picChg>
        <pc:picChg chg="mod">
          <ac:chgData name="Denise Feirstein" userId="a3cbc30a-54aa-4973-86be-cc753a509afc" providerId="ADAL" clId="{251C3279-E24B-C944-AB30-A95D29EBBAC7}" dt="2022-04-29T14:36:14.069" v="344" actId="1076"/>
          <ac:picMkLst>
            <pc:docMk/>
            <pc:sldMk cId="2434828010" sldId="262"/>
            <ac:picMk id="1028" creationId="{99D8A378-E263-6346-84A1-0406133E8AB8}"/>
          </ac:picMkLst>
        </pc:picChg>
        <pc:cxnChg chg="add mod">
          <ac:chgData name="Denise Feirstein" userId="a3cbc30a-54aa-4973-86be-cc753a509afc" providerId="ADAL" clId="{251C3279-E24B-C944-AB30-A95D29EBBAC7}" dt="2022-04-29T14:30:26.048" v="265" actId="1038"/>
          <ac:cxnSpMkLst>
            <pc:docMk/>
            <pc:sldMk cId="2434828010" sldId="262"/>
            <ac:cxnSpMk id="15" creationId="{ACDCC96C-DC44-2061-E089-C9EE7975AE8B}"/>
          </ac:cxnSpMkLst>
        </pc:cxnChg>
        <pc:cxnChg chg="add mod">
          <ac:chgData name="Denise Feirstein" userId="a3cbc30a-54aa-4973-86be-cc753a509afc" providerId="ADAL" clId="{251C3279-E24B-C944-AB30-A95D29EBBAC7}" dt="2022-04-29T14:30:14.593" v="262" actId="1037"/>
          <ac:cxnSpMkLst>
            <pc:docMk/>
            <pc:sldMk cId="2434828010" sldId="262"/>
            <ac:cxnSpMk id="22" creationId="{DB2014FF-2D21-B06A-64DB-21C62DD5D9F2}"/>
          </ac:cxnSpMkLst>
        </pc:cxnChg>
        <pc:cxnChg chg="add mod">
          <ac:chgData name="Denise Feirstein" userId="a3cbc30a-54aa-4973-86be-cc753a509afc" providerId="ADAL" clId="{251C3279-E24B-C944-AB30-A95D29EBBAC7}" dt="2022-04-29T14:30:33.836" v="266" actId="14100"/>
          <ac:cxnSpMkLst>
            <pc:docMk/>
            <pc:sldMk cId="2434828010" sldId="262"/>
            <ac:cxnSpMk id="24" creationId="{DC38B974-1B7A-FC64-8355-1B8C2335D955}"/>
          </ac:cxnSpMkLst>
        </pc:cxnChg>
        <pc:cxnChg chg="add mod">
          <ac:chgData name="Denise Feirstein" userId="a3cbc30a-54aa-4973-86be-cc753a509afc" providerId="ADAL" clId="{251C3279-E24B-C944-AB30-A95D29EBBAC7}" dt="2022-04-29T14:29:29.470" v="245" actId="14100"/>
          <ac:cxnSpMkLst>
            <pc:docMk/>
            <pc:sldMk cId="2434828010" sldId="262"/>
            <ac:cxnSpMk id="25" creationId="{085B4688-DA63-16C9-5DBE-0A5284DB1108}"/>
          </ac:cxnSpMkLst>
        </pc:cxnChg>
        <pc:cxnChg chg="add mod">
          <ac:chgData name="Denise Feirstein" userId="a3cbc30a-54aa-4973-86be-cc753a509afc" providerId="ADAL" clId="{251C3279-E24B-C944-AB30-A95D29EBBAC7}" dt="2022-04-29T14:29:54.716" v="252" actId="14100"/>
          <ac:cxnSpMkLst>
            <pc:docMk/>
            <pc:sldMk cId="2434828010" sldId="262"/>
            <ac:cxnSpMk id="30" creationId="{60F1FADF-8A44-341F-01FF-D3D5A5B0A20D}"/>
          </ac:cxnSpMkLst>
        </pc:cxnChg>
        <pc:cxnChg chg="add mod">
          <ac:chgData name="Denise Feirstein" userId="a3cbc30a-54aa-4973-86be-cc753a509afc" providerId="ADAL" clId="{251C3279-E24B-C944-AB30-A95D29EBBAC7}" dt="2022-04-29T14:30:43.874" v="268" actId="1076"/>
          <ac:cxnSpMkLst>
            <pc:docMk/>
            <pc:sldMk cId="2434828010" sldId="262"/>
            <ac:cxnSpMk id="33" creationId="{90226C6B-5C51-82AA-F075-24CE2D63C0CC}"/>
          </ac:cxnSpMkLst>
        </pc:cxnChg>
        <pc:cxnChg chg="add mod">
          <ac:chgData name="Denise Feirstein" userId="a3cbc30a-54aa-4973-86be-cc753a509afc" providerId="ADAL" clId="{251C3279-E24B-C944-AB30-A95D29EBBAC7}" dt="2022-04-29T14:30:43.874" v="268" actId="1076"/>
          <ac:cxnSpMkLst>
            <pc:docMk/>
            <pc:sldMk cId="2434828010" sldId="262"/>
            <ac:cxnSpMk id="34" creationId="{45A119B4-B537-F35D-CECB-40619946D4E0}"/>
          </ac:cxnSpMkLst>
        </pc:cxnChg>
        <pc:cxnChg chg="add mod">
          <ac:chgData name="Denise Feirstein" userId="a3cbc30a-54aa-4973-86be-cc753a509afc" providerId="ADAL" clId="{251C3279-E24B-C944-AB30-A95D29EBBAC7}" dt="2022-04-29T14:30:51.891" v="269" actId="1076"/>
          <ac:cxnSpMkLst>
            <pc:docMk/>
            <pc:sldMk cId="2434828010" sldId="262"/>
            <ac:cxnSpMk id="35" creationId="{29349628-B59F-984C-C301-F13D530F405B}"/>
          </ac:cxnSpMkLst>
        </pc:cxnChg>
        <pc:cxnChg chg="add mod">
          <ac:chgData name="Denise Feirstein" userId="a3cbc30a-54aa-4973-86be-cc753a509afc" providerId="ADAL" clId="{251C3279-E24B-C944-AB30-A95D29EBBAC7}" dt="2022-04-29T14:31:02.484" v="272" actId="14100"/>
          <ac:cxnSpMkLst>
            <pc:docMk/>
            <pc:sldMk cId="2434828010" sldId="262"/>
            <ac:cxnSpMk id="36" creationId="{7E18E4AA-06B4-38B0-ADE5-C1E5D1C39B36}"/>
          </ac:cxnSpMkLst>
        </pc:cxnChg>
        <pc:cxnChg chg="add mod">
          <ac:chgData name="Denise Feirstein" userId="a3cbc30a-54aa-4973-86be-cc753a509afc" providerId="ADAL" clId="{251C3279-E24B-C944-AB30-A95D29EBBAC7}" dt="2022-04-29T14:30:54.805" v="270" actId="1076"/>
          <ac:cxnSpMkLst>
            <pc:docMk/>
            <pc:sldMk cId="2434828010" sldId="262"/>
            <ac:cxnSpMk id="37" creationId="{E2B52824-8615-21FA-DF61-AD9D3328477E}"/>
          </ac:cxnSpMkLst>
        </pc:cxnChg>
        <pc:cxnChg chg="add del mod">
          <ac:chgData name="Denise Feirstein" userId="a3cbc30a-54aa-4973-86be-cc753a509afc" providerId="ADAL" clId="{251C3279-E24B-C944-AB30-A95D29EBBAC7}" dt="2022-04-29T14:32:12.286" v="284"/>
          <ac:cxnSpMkLst>
            <pc:docMk/>
            <pc:sldMk cId="2434828010" sldId="262"/>
            <ac:cxnSpMk id="40" creationId="{A39D2683-1DFF-D967-C89C-41A0E3142116}"/>
          </ac:cxnSpMkLst>
        </pc:cxnChg>
        <pc:cxnChg chg="add del mod">
          <ac:chgData name="Denise Feirstein" userId="a3cbc30a-54aa-4973-86be-cc753a509afc" providerId="ADAL" clId="{251C3279-E24B-C944-AB30-A95D29EBBAC7}" dt="2022-04-29T14:32:12.286" v="284"/>
          <ac:cxnSpMkLst>
            <pc:docMk/>
            <pc:sldMk cId="2434828010" sldId="262"/>
            <ac:cxnSpMk id="41" creationId="{A21F8A73-F6AB-F9E2-6589-3C34063B0017}"/>
          </ac:cxnSpMkLst>
        </pc:cxnChg>
        <pc:cxnChg chg="add del mod">
          <ac:chgData name="Denise Feirstein" userId="a3cbc30a-54aa-4973-86be-cc753a509afc" providerId="ADAL" clId="{251C3279-E24B-C944-AB30-A95D29EBBAC7}" dt="2022-04-29T14:32:12.286" v="284"/>
          <ac:cxnSpMkLst>
            <pc:docMk/>
            <pc:sldMk cId="2434828010" sldId="262"/>
            <ac:cxnSpMk id="42" creationId="{CA3CB2DF-F026-E414-A711-6B4C4218F188}"/>
          </ac:cxnSpMkLst>
        </pc:cxnChg>
        <pc:cxnChg chg="add del mod">
          <ac:chgData name="Denise Feirstein" userId="a3cbc30a-54aa-4973-86be-cc753a509afc" providerId="ADAL" clId="{251C3279-E24B-C944-AB30-A95D29EBBAC7}" dt="2022-04-29T14:32:12.286" v="284"/>
          <ac:cxnSpMkLst>
            <pc:docMk/>
            <pc:sldMk cId="2434828010" sldId="262"/>
            <ac:cxnSpMk id="43" creationId="{6551B3D4-1D1B-DDEE-348F-7E67049C8740}"/>
          </ac:cxnSpMkLst>
        </pc:cxnChg>
        <pc:cxnChg chg="add del mod">
          <ac:chgData name="Denise Feirstein" userId="a3cbc30a-54aa-4973-86be-cc753a509afc" providerId="ADAL" clId="{251C3279-E24B-C944-AB30-A95D29EBBAC7}" dt="2022-04-29T14:32:12.286" v="284"/>
          <ac:cxnSpMkLst>
            <pc:docMk/>
            <pc:sldMk cId="2434828010" sldId="262"/>
            <ac:cxnSpMk id="44" creationId="{2060A0C8-B3E0-D427-F000-4374C9F7B6B9}"/>
          </ac:cxnSpMkLst>
        </pc:cxnChg>
      </pc:sldChg>
      <pc:sldChg chg="del">
        <pc:chgData name="Denise Feirstein" userId="a3cbc30a-54aa-4973-86be-cc753a509afc" providerId="ADAL" clId="{251C3279-E24B-C944-AB30-A95D29EBBAC7}" dt="2022-04-29T17:08:05.190" v="1029" actId="2696"/>
        <pc:sldMkLst>
          <pc:docMk/>
          <pc:sldMk cId="2736412306" sldId="265"/>
        </pc:sldMkLst>
      </pc:sldChg>
      <pc:sldChg chg="modSp mod">
        <pc:chgData name="Denise Feirstein" userId="a3cbc30a-54aa-4973-86be-cc753a509afc" providerId="ADAL" clId="{251C3279-E24B-C944-AB30-A95D29EBBAC7}" dt="2022-04-29T13:52:15.174" v="127" actId="20577"/>
        <pc:sldMkLst>
          <pc:docMk/>
          <pc:sldMk cId="3095096257" sldId="267"/>
        </pc:sldMkLst>
        <pc:spChg chg="mod">
          <ac:chgData name="Denise Feirstein" userId="a3cbc30a-54aa-4973-86be-cc753a509afc" providerId="ADAL" clId="{251C3279-E24B-C944-AB30-A95D29EBBAC7}" dt="2022-04-29T13:52:15.174" v="127" actId="20577"/>
          <ac:spMkLst>
            <pc:docMk/>
            <pc:sldMk cId="3095096257" sldId="267"/>
            <ac:spMk id="5" creationId="{36D5F462-CFA6-412B-FD99-287DF04FD1DF}"/>
          </ac:spMkLst>
        </pc:spChg>
      </pc:sldChg>
      <pc:sldChg chg="modSp mod">
        <pc:chgData name="Denise Feirstein" userId="a3cbc30a-54aa-4973-86be-cc753a509afc" providerId="ADAL" clId="{251C3279-E24B-C944-AB30-A95D29EBBAC7}" dt="2022-04-29T15:27:46.434" v="451" actId="14100"/>
        <pc:sldMkLst>
          <pc:docMk/>
          <pc:sldMk cId="2794490629" sldId="268"/>
        </pc:sldMkLst>
        <pc:spChg chg="mod">
          <ac:chgData name="Denise Feirstein" userId="a3cbc30a-54aa-4973-86be-cc753a509afc" providerId="ADAL" clId="{251C3279-E24B-C944-AB30-A95D29EBBAC7}" dt="2022-04-29T15:27:46.434" v="451" actId="14100"/>
          <ac:spMkLst>
            <pc:docMk/>
            <pc:sldMk cId="2794490629" sldId="268"/>
            <ac:spMk id="5" creationId="{36D5F462-CFA6-412B-FD99-287DF04FD1DF}"/>
          </ac:spMkLst>
        </pc:spChg>
      </pc:sldChg>
      <pc:sldChg chg="addSp delSp modSp add mod">
        <pc:chgData name="Denise Feirstein" userId="a3cbc30a-54aa-4973-86be-cc753a509afc" providerId="ADAL" clId="{251C3279-E24B-C944-AB30-A95D29EBBAC7}" dt="2022-04-29T16:50:02.468" v="892" actId="12"/>
        <pc:sldMkLst>
          <pc:docMk/>
          <pc:sldMk cId="4158798512" sldId="269"/>
        </pc:sldMkLst>
        <pc:spChg chg="add del">
          <ac:chgData name="Denise Feirstein" userId="a3cbc30a-54aa-4973-86be-cc753a509afc" providerId="ADAL" clId="{251C3279-E24B-C944-AB30-A95D29EBBAC7}" dt="2022-04-29T15:35:01.302" v="453"/>
          <ac:spMkLst>
            <pc:docMk/>
            <pc:sldMk cId="4158798512" sldId="269"/>
            <ac:spMk id="3" creationId="{E46938EA-AE92-AD0C-B927-D1CEECBB16E6}"/>
          </ac:spMkLst>
        </pc:spChg>
        <pc:spChg chg="add">
          <ac:chgData name="Denise Feirstein" userId="a3cbc30a-54aa-4973-86be-cc753a509afc" providerId="ADAL" clId="{251C3279-E24B-C944-AB30-A95D29EBBAC7}" dt="2022-04-29T15:35:13.818" v="454"/>
          <ac:spMkLst>
            <pc:docMk/>
            <pc:sldMk cId="4158798512" sldId="269"/>
            <ac:spMk id="4" creationId="{FE852E08-B482-A455-1315-AE07A556DF19}"/>
          </ac:spMkLst>
        </pc:spChg>
        <pc:spChg chg="mod">
          <ac:chgData name="Denise Feirstein" userId="a3cbc30a-54aa-4973-86be-cc753a509afc" providerId="ADAL" clId="{251C3279-E24B-C944-AB30-A95D29EBBAC7}" dt="2022-04-29T16:46:09.680" v="834" actId="20577"/>
          <ac:spMkLst>
            <pc:docMk/>
            <pc:sldMk cId="4158798512" sldId="269"/>
            <ac:spMk id="5" creationId="{36D5F462-CFA6-412B-FD99-287DF04FD1DF}"/>
          </ac:spMkLst>
        </pc:spChg>
        <pc:spChg chg="add mod">
          <ac:chgData name="Denise Feirstein" userId="a3cbc30a-54aa-4973-86be-cc753a509afc" providerId="ADAL" clId="{251C3279-E24B-C944-AB30-A95D29EBBAC7}" dt="2022-04-29T16:49:59.229" v="891" actId="12"/>
          <ac:spMkLst>
            <pc:docMk/>
            <pc:sldMk cId="4158798512" sldId="269"/>
            <ac:spMk id="7" creationId="{61C054FC-8469-D59D-8084-64C01AED6A26}"/>
          </ac:spMkLst>
        </pc:spChg>
        <pc:spChg chg="add mod">
          <ac:chgData name="Denise Feirstein" userId="a3cbc30a-54aa-4973-86be-cc753a509afc" providerId="ADAL" clId="{251C3279-E24B-C944-AB30-A95D29EBBAC7}" dt="2022-04-29T16:50:02.468" v="892" actId="12"/>
          <ac:spMkLst>
            <pc:docMk/>
            <pc:sldMk cId="4158798512" sldId="269"/>
            <ac:spMk id="8" creationId="{A1F5F6BF-1BD4-003B-2947-9E4B44ADC9DF}"/>
          </ac:spMkLst>
        </pc:spChg>
        <pc:grpChg chg="del">
          <ac:chgData name="Denise Feirstein" userId="a3cbc30a-54aa-4973-86be-cc753a509afc" providerId="ADAL" clId="{251C3279-E24B-C944-AB30-A95D29EBBAC7}" dt="2022-04-29T13:50:20.276" v="14" actId="478"/>
          <ac:grpSpMkLst>
            <pc:docMk/>
            <pc:sldMk cId="4158798512" sldId="269"/>
            <ac:grpSpMk id="9" creationId="{1D8BA093-F04B-3F1E-45A8-6691A6656FA5}"/>
          </ac:grpSpMkLst>
        </pc:grpChg>
        <pc:picChg chg="add mod">
          <ac:chgData name="Denise Feirstein" userId="a3cbc30a-54aa-4973-86be-cc753a509afc" providerId="ADAL" clId="{251C3279-E24B-C944-AB30-A95D29EBBAC7}" dt="2022-04-29T16:41:50.648" v="469" actId="1076"/>
          <ac:picMkLst>
            <pc:docMk/>
            <pc:sldMk cId="4158798512" sldId="269"/>
            <ac:picMk id="6" creationId="{B28DDDEB-C79C-5660-FD2E-C44E52952529}"/>
          </ac:picMkLst>
        </pc:picChg>
        <pc:picChg chg="add del mod">
          <ac:chgData name="Denise Feirstein" userId="a3cbc30a-54aa-4973-86be-cc753a509afc" providerId="ADAL" clId="{251C3279-E24B-C944-AB30-A95D29EBBAC7}" dt="2022-04-29T13:54:08.181" v="138" actId="478"/>
          <ac:picMkLst>
            <pc:docMk/>
            <pc:sldMk cId="4158798512" sldId="269"/>
            <ac:picMk id="13" creationId="{8DCC097E-9AFC-8E0A-554F-2DE123C490A9}"/>
          </ac:picMkLst>
        </pc:picChg>
        <pc:picChg chg="add del">
          <ac:chgData name="Denise Feirstein" userId="a3cbc30a-54aa-4973-86be-cc753a509afc" providerId="ADAL" clId="{251C3279-E24B-C944-AB30-A95D29EBBAC7}" dt="2022-04-29T15:35:01.302" v="453"/>
          <ac:picMkLst>
            <pc:docMk/>
            <pc:sldMk cId="4158798512" sldId="269"/>
            <ac:picMk id="1025" creationId="{F99BD82F-37C5-46BE-0D82-47455651EF64}"/>
          </ac:picMkLst>
        </pc:picChg>
        <pc:picChg chg="add mod">
          <ac:chgData name="Denise Feirstein" userId="a3cbc30a-54aa-4973-86be-cc753a509afc" providerId="ADAL" clId="{251C3279-E24B-C944-AB30-A95D29EBBAC7}" dt="2022-04-29T16:41:31.748" v="463" actId="14100"/>
          <ac:picMkLst>
            <pc:docMk/>
            <pc:sldMk cId="4158798512" sldId="269"/>
            <ac:picMk id="1027" creationId="{BD05E7D4-8AD9-1CBD-5DBD-DEAF2E667EA6}"/>
          </ac:picMkLst>
        </pc:picChg>
      </pc:sldChg>
      <pc:sldChg chg="addSp delSp modSp add mod">
        <pc:chgData name="Denise Feirstein" userId="a3cbc30a-54aa-4973-86be-cc753a509afc" providerId="ADAL" clId="{251C3279-E24B-C944-AB30-A95D29EBBAC7}" dt="2022-04-29T14:38:00.805" v="369" actId="14100"/>
        <pc:sldMkLst>
          <pc:docMk/>
          <pc:sldMk cId="3996823360" sldId="270"/>
        </pc:sldMkLst>
        <pc:spChg chg="mod">
          <ac:chgData name="Denise Feirstein" userId="a3cbc30a-54aa-4973-86be-cc753a509afc" providerId="ADAL" clId="{251C3279-E24B-C944-AB30-A95D29EBBAC7}" dt="2022-04-29T13:51:14.581" v="42" actId="20577"/>
          <ac:spMkLst>
            <pc:docMk/>
            <pc:sldMk cId="3996823360" sldId="270"/>
            <ac:spMk id="5" creationId="{36D5F462-CFA6-412B-FD99-287DF04FD1DF}"/>
          </ac:spMkLst>
        </pc:spChg>
        <pc:spChg chg="add mod">
          <ac:chgData name="Denise Feirstein" userId="a3cbc30a-54aa-4973-86be-cc753a509afc" providerId="ADAL" clId="{251C3279-E24B-C944-AB30-A95D29EBBAC7}" dt="2022-04-29T14:37:06.559" v="365" actId="1076"/>
          <ac:spMkLst>
            <pc:docMk/>
            <pc:sldMk cId="3996823360" sldId="270"/>
            <ac:spMk id="6" creationId="{923AE19A-B5CB-AD78-7662-744EE39B4701}"/>
          </ac:spMkLst>
        </pc:spChg>
        <pc:picChg chg="add mod">
          <ac:chgData name="Denise Feirstein" userId="a3cbc30a-54aa-4973-86be-cc753a509afc" providerId="ADAL" clId="{251C3279-E24B-C944-AB30-A95D29EBBAC7}" dt="2022-04-29T13:52:48.684" v="133" actId="14100"/>
          <ac:picMkLst>
            <pc:docMk/>
            <pc:sldMk cId="3996823360" sldId="270"/>
            <ac:picMk id="3" creationId="{58156765-FDBE-FAF3-DFD4-6D87EE4E1439}"/>
          </ac:picMkLst>
        </pc:picChg>
        <pc:picChg chg="del">
          <ac:chgData name="Denise Feirstein" userId="a3cbc30a-54aa-4973-86be-cc753a509afc" providerId="ADAL" clId="{251C3279-E24B-C944-AB30-A95D29EBBAC7}" dt="2022-04-29T13:50:56.547" v="20" actId="478"/>
          <ac:picMkLst>
            <pc:docMk/>
            <pc:sldMk cId="3996823360" sldId="270"/>
            <ac:picMk id="4" creationId="{AB10BB62-D6C0-483D-8998-63C49EDBF83D}"/>
          </ac:picMkLst>
        </pc:picChg>
        <pc:picChg chg="del">
          <ac:chgData name="Denise Feirstein" userId="a3cbc30a-54aa-4973-86be-cc753a509afc" providerId="ADAL" clId="{251C3279-E24B-C944-AB30-A95D29EBBAC7}" dt="2022-04-29T13:50:51.132" v="19" actId="478"/>
          <ac:picMkLst>
            <pc:docMk/>
            <pc:sldMk cId="3996823360" sldId="270"/>
            <ac:picMk id="15" creationId="{E0383806-8C64-C8CE-B0EB-EA6E5A7B3023}"/>
          </ac:picMkLst>
        </pc:picChg>
        <pc:cxnChg chg="add mod">
          <ac:chgData name="Denise Feirstein" userId="a3cbc30a-54aa-4973-86be-cc753a509afc" providerId="ADAL" clId="{251C3279-E24B-C944-AB30-A95D29EBBAC7}" dt="2022-04-29T14:38:00.805" v="369" actId="14100"/>
          <ac:cxnSpMkLst>
            <pc:docMk/>
            <pc:sldMk cId="3996823360" sldId="270"/>
            <ac:cxnSpMk id="8" creationId="{6A8BFF7C-52BA-D3F5-10E5-4C92B3677ED9}"/>
          </ac:cxnSpMkLst>
        </pc:cxnChg>
      </pc:sldChg>
      <pc:sldChg chg="addSp delSp modSp add mod">
        <pc:chgData name="Denise Feirstein" userId="a3cbc30a-54aa-4973-86be-cc753a509afc" providerId="ADAL" clId="{251C3279-E24B-C944-AB30-A95D29EBBAC7}" dt="2022-04-29T17:05:32.094" v="1009" actId="20577"/>
        <pc:sldMkLst>
          <pc:docMk/>
          <pc:sldMk cId="3734750263" sldId="271"/>
        </pc:sldMkLst>
        <pc:spChg chg="mod">
          <ac:chgData name="Denise Feirstein" userId="a3cbc30a-54aa-4973-86be-cc753a509afc" providerId="ADAL" clId="{251C3279-E24B-C944-AB30-A95D29EBBAC7}" dt="2022-04-29T17:05:32.094" v="1009" actId="20577"/>
          <ac:spMkLst>
            <pc:docMk/>
            <pc:sldMk cId="3734750263" sldId="271"/>
            <ac:spMk id="5" creationId="{36D5F462-CFA6-412B-FD99-287DF04FD1DF}"/>
          </ac:spMkLst>
        </pc:spChg>
        <pc:spChg chg="del mod">
          <ac:chgData name="Denise Feirstein" userId="a3cbc30a-54aa-4973-86be-cc753a509afc" providerId="ADAL" clId="{251C3279-E24B-C944-AB30-A95D29EBBAC7}" dt="2022-04-29T17:01:23.468" v="955" actId="478"/>
          <ac:spMkLst>
            <pc:docMk/>
            <pc:sldMk cId="3734750263" sldId="271"/>
            <ac:spMk id="7" creationId="{61C054FC-8469-D59D-8084-64C01AED6A26}"/>
          </ac:spMkLst>
        </pc:spChg>
        <pc:spChg chg="del">
          <ac:chgData name="Denise Feirstein" userId="a3cbc30a-54aa-4973-86be-cc753a509afc" providerId="ADAL" clId="{251C3279-E24B-C944-AB30-A95D29EBBAC7}" dt="2022-04-29T17:01:25.677" v="956" actId="478"/>
          <ac:spMkLst>
            <pc:docMk/>
            <pc:sldMk cId="3734750263" sldId="271"/>
            <ac:spMk id="8" creationId="{A1F5F6BF-1BD4-003B-2947-9E4B44ADC9DF}"/>
          </ac:spMkLst>
        </pc:spChg>
        <pc:picChg chg="add mod">
          <ac:chgData name="Denise Feirstein" userId="a3cbc30a-54aa-4973-86be-cc753a509afc" providerId="ADAL" clId="{251C3279-E24B-C944-AB30-A95D29EBBAC7}" dt="2022-04-29T17:01:40.646" v="965" actId="1036"/>
          <ac:picMkLst>
            <pc:docMk/>
            <pc:sldMk cId="3734750263" sldId="271"/>
            <ac:picMk id="3" creationId="{A59F839B-FEFF-BF57-36A2-65777FA38119}"/>
          </ac:picMkLst>
        </pc:picChg>
        <pc:picChg chg="del">
          <ac:chgData name="Denise Feirstein" userId="a3cbc30a-54aa-4973-86be-cc753a509afc" providerId="ADAL" clId="{251C3279-E24B-C944-AB30-A95D29EBBAC7}" dt="2022-04-29T17:01:27.190" v="957" actId="478"/>
          <ac:picMkLst>
            <pc:docMk/>
            <pc:sldMk cId="3734750263" sldId="271"/>
            <ac:picMk id="6" creationId="{B28DDDEB-C79C-5660-FD2E-C44E52952529}"/>
          </ac:picMkLst>
        </pc:picChg>
        <pc:picChg chg="del">
          <ac:chgData name="Denise Feirstein" userId="a3cbc30a-54aa-4973-86be-cc753a509afc" providerId="ADAL" clId="{251C3279-E24B-C944-AB30-A95D29EBBAC7}" dt="2022-04-29T17:01:20.471" v="953" actId="478"/>
          <ac:picMkLst>
            <pc:docMk/>
            <pc:sldMk cId="3734750263" sldId="271"/>
            <ac:picMk id="1027" creationId="{BD05E7D4-8AD9-1CBD-5DBD-DEAF2E667EA6}"/>
          </ac:picMkLst>
        </pc:picChg>
      </pc:sldChg>
      <pc:sldChg chg="addSp delSp modSp add mod">
        <pc:chgData name="Denise Feirstein" userId="a3cbc30a-54aa-4973-86be-cc753a509afc" providerId="ADAL" clId="{251C3279-E24B-C944-AB30-A95D29EBBAC7}" dt="2022-04-29T17:09:24.618" v="1056" actId="20577"/>
        <pc:sldMkLst>
          <pc:docMk/>
          <pc:sldMk cId="825727128" sldId="272"/>
        </pc:sldMkLst>
        <pc:spChg chg="mod">
          <ac:chgData name="Denise Feirstein" userId="a3cbc30a-54aa-4973-86be-cc753a509afc" providerId="ADAL" clId="{251C3279-E24B-C944-AB30-A95D29EBBAC7}" dt="2022-04-29T17:09:24.618" v="1056" actId="20577"/>
          <ac:spMkLst>
            <pc:docMk/>
            <pc:sldMk cId="825727128" sldId="272"/>
            <ac:spMk id="5" creationId="{36D5F462-CFA6-412B-FD99-287DF04FD1DF}"/>
          </ac:spMkLst>
        </pc:spChg>
        <pc:spChg chg="add del mod">
          <ac:chgData name="Denise Feirstein" userId="a3cbc30a-54aa-4973-86be-cc753a509afc" providerId="ADAL" clId="{251C3279-E24B-C944-AB30-A95D29EBBAC7}" dt="2022-04-29T17:06:16.888" v="1016" actId="478"/>
          <ac:spMkLst>
            <pc:docMk/>
            <pc:sldMk cId="825727128" sldId="272"/>
            <ac:spMk id="11" creationId="{AACD83F9-DABD-AF3E-A6B2-3CCFB7534F0E}"/>
          </ac:spMkLst>
        </pc:spChg>
        <pc:picChg chg="del">
          <ac:chgData name="Denise Feirstein" userId="a3cbc30a-54aa-4973-86be-cc753a509afc" providerId="ADAL" clId="{251C3279-E24B-C944-AB30-A95D29EBBAC7}" dt="2022-04-29T17:03:05.786" v="968" actId="478"/>
          <ac:picMkLst>
            <pc:docMk/>
            <pc:sldMk cId="825727128" sldId="272"/>
            <ac:picMk id="3" creationId="{A59F839B-FEFF-BF57-36A2-65777FA38119}"/>
          </ac:picMkLst>
        </pc:picChg>
        <pc:picChg chg="add mod">
          <ac:chgData name="Denise Feirstein" userId="a3cbc30a-54aa-4973-86be-cc753a509afc" providerId="ADAL" clId="{251C3279-E24B-C944-AB30-A95D29EBBAC7}" dt="2022-04-29T17:03:57.284" v="993" actId="14100"/>
          <ac:picMkLst>
            <pc:docMk/>
            <pc:sldMk cId="825727128" sldId="272"/>
            <ac:picMk id="6" creationId="{45D874C2-8347-6336-67D4-36AED64A1A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554D-AC8B-4F44-A353-223675769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97167-C3F6-8744-AB5B-1B524B43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99DC-8D83-C348-AAB8-F53D7BA0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9077-B5DA-4F49-8400-5A2B95AD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72C7-655A-B94C-ABFA-797DF5FA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F02-2428-BE41-839B-E39D058F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45311-431D-0147-AFEF-C6E41F14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CEA4-1A70-304B-9ECC-560C78C5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3924-CDD3-5E49-8AC2-11A22BA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DDB9-AC9F-324B-98AA-6C11C7D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B81FF-EC1F-5D42-AEAD-20BF333FD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61C50-62A5-DB4E-A3DF-0185DBAC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89D3-42E5-E642-A1EB-85C4296F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534F-94DA-224C-A661-80A1E49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0C2A-A61B-8F4E-9202-E0C8F373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25A2-C084-C84C-8AA2-0E0B74E4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0DB2-B45D-C94D-AE9A-DCD4B0A6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3EC6-15C5-E746-B491-9C66BD78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4C4A-1F6E-9A41-99B3-6B230CC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5917-8258-8248-B3C5-6C0F9EAD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E7B4-02D4-D941-AAB6-C87551C3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9FCC-7A77-074A-9D1F-E1EBFED0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4244-B0C1-E943-9E8E-19585611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BD4B-6C26-9843-9ABD-5B317FE1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E475-B7CF-4B40-A375-0B9C2F41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1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B6A-8EEF-C644-AE3A-841B3038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F3DE-B068-F54E-B300-19FDF35B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98D35-8EC8-C04C-ABAC-68464AB9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2F6D-6444-4948-B5DE-ED4DA744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C14A-E5FC-374A-A296-B85BCE9A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6B2C-234F-1040-9FEC-F3B41EE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23F1-F96A-574F-8724-5866E83F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B33A5-FF97-344C-B12E-7C4E9557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5968-991C-B341-8BF0-34D51CBAF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9B22-2EC8-2144-B1C8-59759769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C1FA9-036D-C94D-A1ED-57C27ED0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A4C48-2F49-1245-9444-3B3F38E0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30E1A-AC28-4346-8975-8FC628DB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29761-AE51-CD4B-BD39-70F426EB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8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74DC-C3EB-334F-A3E0-DA1FF46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701EE-50BA-E74E-A2DA-877C4B2B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35CA-D3A0-6C43-9E56-F31A3A21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D9DD2-8EA2-934E-88B8-F5F21364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23693-EF05-974C-99FF-78B7FE93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299EC-82C9-A743-9257-66676D7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AEDB-13FE-8646-BEF3-76F1194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536F-B1F7-884E-9D84-8079ECC3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CF75-5E51-054C-AF2F-A2F7198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5FB4-D9E8-AB48-AA95-B7EBF830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846F-D21A-C44A-90E0-7584FB3B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533A-830C-4146-8E26-ADAA0BF3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3829-58BB-F445-91A7-051B9CF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1031-3F52-2347-8B52-67B53876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0A02F-4AA6-BE4D-B514-0894C561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3A064-0C8D-7243-ACAA-E70A903BF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E80ED-3D4B-9E4C-A43E-0E06B91A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3558-6B8E-8544-B393-F3B2030A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B060-4EBC-404D-9149-9A93D5DB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FDA45-3A3A-6745-B23E-7D3781D2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3D7E6-81AE-5747-B9E9-C2E6829B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EF38-C211-2244-A6B8-42F87377B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70D7-D939-E240-9BF6-6EEB1814CF4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F5E6-4EC0-0F45-86E2-824BD503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4DF0-16B8-5140-9E71-FC966A2D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C1C7-C723-4A4C-92B0-823869D6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denisefeirstein/Library/Group%20Containers/UBF8T346G9.Office/ConnectorClipboard/image16456594735270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C1CE5-5055-851B-74BD-73D776455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5" r="14394" b="49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Chemical Reactor Optimization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5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Reactor Optimization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5F462-CFA6-412B-FD99-287DF04FD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4095"/>
            <a:ext cx="4389120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/>
              <a:t>Overview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C</a:t>
            </a:r>
            <a:r>
              <a:rPr lang="en-US" sz="1800" dirty="0">
                <a:effectLst/>
              </a:rPr>
              <a:t>ontinuously stirred tank reactor</a:t>
            </a:r>
            <a:r>
              <a:rPr lang="en-US" sz="1800" dirty="0"/>
              <a:t> (</a:t>
            </a:r>
            <a:r>
              <a:rPr lang="en-US" sz="1800" dirty="0">
                <a:effectLst/>
              </a:rPr>
              <a:t>CSTR)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effectLst/>
              </a:rPr>
              <a:t>Exothermic reaction must be controlled to prevent thermal runaway (&gt; 400 degrees K)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C</a:t>
            </a:r>
            <a:r>
              <a:rPr lang="en-US" sz="1800" dirty="0">
                <a:effectLst/>
              </a:rPr>
              <a:t>ontinuous production of a single product, it is a steady-state process</a:t>
            </a:r>
            <a:endParaRPr lang="en-US" sz="1800" dirty="0"/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effectLst/>
              </a:rPr>
              <a:t>Transitioning the reactor to producing another product  requires close monitoring</a:t>
            </a:r>
            <a:endParaRPr lang="en-U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AAF1C1-9599-077F-E7D6-B1C0FF1A5C70}"/>
              </a:ext>
            </a:extLst>
          </p:cNvPr>
          <p:cNvGrpSpPr/>
          <p:nvPr/>
        </p:nvGrpSpPr>
        <p:grpSpPr>
          <a:xfrm>
            <a:off x="5266114" y="289653"/>
            <a:ext cx="6434023" cy="3803497"/>
            <a:chOff x="5266114" y="808562"/>
            <a:chExt cx="6845284" cy="39109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9D8A378-E263-6346-84A1-0406133E8A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26"/>
            <a:stretch/>
          </p:blipFill>
          <p:spPr bwMode="auto">
            <a:xfrm>
              <a:off x="5266114" y="808562"/>
              <a:ext cx="6845284" cy="391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40AF7E-D53F-4A28-4B27-4250D19043D5}"/>
                </a:ext>
              </a:extLst>
            </p:cNvPr>
            <p:cNvSpPr txBox="1"/>
            <p:nvPr/>
          </p:nvSpPr>
          <p:spPr>
            <a:xfrm>
              <a:off x="5380380" y="3741683"/>
              <a:ext cx="5126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r</a:t>
              </a:r>
              <a:endParaRPr lang="en-US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66449F-28D3-B60B-17C7-5DF72420AD19}"/>
                </a:ext>
              </a:extLst>
            </p:cNvPr>
            <p:cNvSpPr txBox="1"/>
            <p:nvPr/>
          </p:nvSpPr>
          <p:spPr>
            <a:xfrm>
              <a:off x="8946661" y="3735638"/>
              <a:ext cx="5126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r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A4281B-9063-9620-5F4D-785D902E0031}"/>
                </a:ext>
              </a:extLst>
            </p:cNvPr>
            <p:cNvSpPr txBox="1"/>
            <p:nvPr/>
          </p:nvSpPr>
          <p:spPr>
            <a:xfrm>
              <a:off x="6974041" y="4257847"/>
              <a:ext cx="5126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c</a:t>
              </a:r>
              <a:endParaRPr lang="en-US" sz="24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55B594-19AF-48D3-5B2E-42D93FCEC5F1}"/>
              </a:ext>
            </a:extLst>
          </p:cNvPr>
          <p:cNvGrpSpPr/>
          <p:nvPr/>
        </p:nvGrpSpPr>
        <p:grpSpPr>
          <a:xfrm>
            <a:off x="5930551" y="4311802"/>
            <a:ext cx="4749771" cy="2546198"/>
            <a:chOff x="5520647" y="4342755"/>
            <a:chExt cx="4749771" cy="25461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AA5052-F47D-2A80-27B2-231C99FD032B}"/>
                </a:ext>
              </a:extLst>
            </p:cNvPr>
            <p:cNvGrpSpPr/>
            <p:nvPr/>
          </p:nvGrpSpPr>
          <p:grpSpPr>
            <a:xfrm>
              <a:off x="5520647" y="4377979"/>
              <a:ext cx="4749771" cy="2121062"/>
              <a:chOff x="6748546" y="4474180"/>
              <a:chExt cx="4749771" cy="212106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3A3463-68DE-4156-C334-91CDC4AD0004}"/>
                  </a:ext>
                </a:extLst>
              </p:cNvPr>
              <p:cNvSpPr txBox="1"/>
              <p:nvPr/>
            </p:nvSpPr>
            <p:spPr>
              <a:xfrm>
                <a:off x="6748546" y="5827269"/>
                <a:ext cx="5126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  <a:r>
                  <a:rPr lang="en-US" sz="2400" baseline="-25000" dirty="0"/>
                  <a:t>r</a:t>
                </a:r>
                <a:endParaRPr lang="en-US" sz="2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63AE05-6CF1-42CA-7C99-133D0DC7FAFB}"/>
                  </a:ext>
                </a:extLst>
              </p:cNvPr>
              <p:cNvSpPr txBox="1"/>
              <p:nvPr/>
            </p:nvSpPr>
            <p:spPr>
              <a:xfrm>
                <a:off x="6752441" y="4714085"/>
                <a:ext cx="5126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r</a:t>
                </a:r>
                <a:endParaRPr lang="en-US" sz="24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DCC96C-DC44-2061-E089-C9EE7975AE8B}"/>
                  </a:ext>
                </a:extLst>
              </p:cNvPr>
              <p:cNvCxnSpPr/>
              <p:nvPr/>
            </p:nvCxnSpPr>
            <p:spPr>
              <a:xfrm>
                <a:off x="7241628" y="4474180"/>
                <a:ext cx="0" cy="9526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B2014FF-2D21-B06A-64DB-21C62DD5D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1118" y="5426808"/>
                <a:ext cx="42566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C38B974-1B7A-FC64-8355-1B8C2335D9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8270" y="4736770"/>
                <a:ext cx="171629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85B4688-DA63-16C9-5DBE-0A5284DB1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64564" y="4736770"/>
                <a:ext cx="1729560" cy="54450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0F1FADF-8A44-341F-01FF-D3D5A5B0A2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4124" y="5275855"/>
                <a:ext cx="6799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0226C6B-5C51-82AA-F075-24CE2D63C0CC}"/>
                  </a:ext>
                </a:extLst>
              </p:cNvPr>
              <p:cNvCxnSpPr/>
              <p:nvPr/>
            </p:nvCxnSpPr>
            <p:spPr>
              <a:xfrm>
                <a:off x="7252138" y="5642614"/>
                <a:ext cx="0" cy="9526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5A119B4-B537-F35D-CECB-40619946D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28" y="6595242"/>
                <a:ext cx="42566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349628-B59F-984C-C301-F13D530F4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8780" y="6444289"/>
                <a:ext cx="171629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18E4AA-06B4-38B0-ADE5-C1E5D1C39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2789" y="5870150"/>
                <a:ext cx="1681335" cy="55489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2B52824-8615-21FA-DF61-AD9D33284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4124" y="5875121"/>
                <a:ext cx="6799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979100-990A-92E3-73E2-F1657ABFEF8A}"/>
                </a:ext>
              </a:extLst>
            </p:cNvPr>
            <p:cNvSpPr txBox="1"/>
            <p:nvPr/>
          </p:nvSpPr>
          <p:spPr>
            <a:xfrm>
              <a:off x="7884891" y="6550399"/>
              <a:ext cx="660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9C2A7B-72C6-A35C-48DE-B18F4D132EA5}"/>
                </a:ext>
              </a:extLst>
            </p:cNvPr>
            <p:cNvSpPr/>
            <p:nvPr/>
          </p:nvSpPr>
          <p:spPr>
            <a:xfrm>
              <a:off x="6096000" y="4377979"/>
              <a:ext cx="1788890" cy="2121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5505DD-9B7C-64AF-3C9E-AF06DBE12A22}"/>
                </a:ext>
              </a:extLst>
            </p:cNvPr>
            <p:cNvSpPr/>
            <p:nvPr/>
          </p:nvSpPr>
          <p:spPr>
            <a:xfrm>
              <a:off x="7887586" y="4377979"/>
              <a:ext cx="1668129" cy="2121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EF4C0F-E75A-F8B7-94A4-7F73A4494B9A}"/>
                </a:ext>
              </a:extLst>
            </p:cNvPr>
            <p:cNvSpPr txBox="1"/>
            <p:nvPr/>
          </p:nvSpPr>
          <p:spPr>
            <a:xfrm>
              <a:off x="6333557" y="4342755"/>
              <a:ext cx="128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Steady-state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97CDBD-6D73-28C5-510B-7EF59B733832}"/>
                </a:ext>
              </a:extLst>
            </p:cNvPr>
            <p:cNvSpPr txBox="1"/>
            <p:nvPr/>
          </p:nvSpPr>
          <p:spPr>
            <a:xfrm>
              <a:off x="8131563" y="4357109"/>
              <a:ext cx="128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82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Reactor Optimization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5F462-CFA6-412B-FD99-287DF04FD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4095"/>
            <a:ext cx="4202561" cy="415561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/>
              <a:t>Current Methods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Advanced control methods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Adaptive Proportional, Integral Derivative Control (PID) 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Model Predictive Controller (MPC)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BB62-D6C0-483D-8998-63C49EDBF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4" r="16700"/>
          <a:stretch/>
        </p:blipFill>
        <p:spPr>
          <a:xfrm>
            <a:off x="5266115" y="-8663"/>
            <a:ext cx="6925886" cy="6866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383806-8C64-C8CE-B0EB-EA6E5A7B3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7" r="21707"/>
          <a:stretch/>
        </p:blipFill>
        <p:spPr>
          <a:xfrm>
            <a:off x="5266114" y="0"/>
            <a:ext cx="6925886" cy="68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Reactor Optimization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5F462-CFA6-412B-FD99-287DF04FD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4095"/>
            <a:ext cx="4202561" cy="4155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/>
              <a:t>Limitations of current methods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Adaptive PID does not respond well to noise or variability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MPC is extremely time consuming to develop and drifts over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Can take months for experienced engineers to develop new product transition controllers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8156765-FDBE-FAF3-DFD4-6D87EE4E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991443"/>
            <a:ext cx="6704202" cy="4974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AE19A-B5CB-AD78-7662-744EE39B4701}"/>
              </a:ext>
            </a:extLst>
          </p:cNvPr>
          <p:cNvSpPr txBox="1"/>
          <p:nvPr/>
        </p:nvSpPr>
        <p:spPr>
          <a:xfrm>
            <a:off x="9982378" y="6227270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Runaway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BFF7C-52BA-D3F5-10E5-4C92B3677ED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949330" y="4235669"/>
            <a:ext cx="517456" cy="1991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2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Reactor Optimization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5F462-CFA6-412B-FD99-287DF04FD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4095"/>
            <a:ext cx="4202561" cy="36906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/>
              <a:t>Solution: Autonomous AI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Develop an Autonomous AI Brain using Deep Reinforcement Learning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Brain learns to adapt by training in simulation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can generalize across scenarios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 uncertainty, like noise</a:t>
            </a:r>
            <a:r>
              <a:rPr lang="en-US" sz="1200" dirty="0">
                <a:effectLst/>
              </a:rPr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Brain training can be scaled on the cloud to accelerate AI development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8BA093-F04B-3F1E-45A8-6691A6656FA5}"/>
              </a:ext>
            </a:extLst>
          </p:cNvPr>
          <p:cNvGrpSpPr/>
          <p:nvPr/>
        </p:nvGrpSpPr>
        <p:grpSpPr>
          <a:xfrm>
            <a:off x="5055093" y="991443"/>
            <a:ext cx="6882413" cy="4711949"/>
            <a:chOff x="514199" y="1803092"/>
            <a:chExt cx="6882413" cy="4711949"/>
          </a:xfrm>
        </p:grpSpPr>
        <p:pic>
          <p:nvPicPr>
            <p:cNvPr id="10" name="Google Shape;544;p46">
              <a:extLst>
                <a:ext uri="{FF2B5EF4-FFF2-40B4-BE49-F238E27FC236}">
                  <a16:creationId xmlns:a16="http://schemas.microsoft.com/office/drawing/2014/main" id="{DB6F9C50-5C1C-7AA4-1563-5D6446E797F8}"/>
                </a:ext>
              </a:extLst>
            </p:cNvPr>
            <p:cNvPicPr preferRelativeResize="0"/>
            <p:nvPr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4199" y="1803092"/>
              <a:ext cx="6882413" cy="4711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94FCF3-D95D-757F-7E7B-24A3AE3CC876}"/>
                </a:ext>
              </a:extLst>
            </p:cNvPr>
            <p:cNvSpPr/>
            <p:nvPr/>
          </p:nvSpPr>
          <p:spPr bwMode="auto">
            <a:xfrm>
              <a:off x="3910048" y="3468307"/>
              <a:ext cx="1308847" cy="29284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Segoe UI" pitchFamily="34" charset="0"/>
                  <a:cs typeface="Calibri" panose="020F0502020204030204" pitchFamily="34" charset="0"/>
                </a:rPr>
                <a:t>brain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28884-F04C-17BF-89C4-BD68136D19A7}"/>
                </a:ext>
              </a:extLst>
            </p:cNvPr>
            <p:cNvSpPr/>
            <p:nvPr/>
          </p:nvSpPr>
          <p:spPr bwMode="auto">
            <a:xfrm>
              <a:off x="1664511" y="5564408"/>
              <a:ext cx="1308847" cy="29284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Segoe UI" pitchFamily="34" charset="0"/>
                  <a:cs typeface="Calibri" panose="020F0502020204030204" pitchFamily="34" charset="0"/>
                </a:rPr>
                <a:t>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49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Reactor Optimization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5F462-CFA6-412B-FD99-287DF04FD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4095"/>
            <a:ext cx="4202561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/>
              <a:t>Brain Design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Steady State Concept operates the reactor coolant temperature when there is a constant reference concentration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Modify Concentration Concept operates the reactor coolant temperature during a product transition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Selector Concept chooses the appropriate concept based on observing the reactor conditions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2E08-B482-A455-1315-AE07A556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Diagram&#10;&#10;Description automatically generated">
            <a:extLst>
              <a:ext uri="{FF2B5EF4-FFF2-40B4-BE49-F238E27FC236}">
                <a16:creationId xmlns:a16="http://schemas.microsoft.com/office/drawing/2014/main" id="{BD05E7D4-8AD9-1CBD-5DBD-DEAF2E667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4"/>
          <a:stretch>
            <a:fillRect/>
          </a:stretch>
        </p:blipFill>
        <p:spPr bwMode="auto">
          <a:xfrm>
            <a:off x="5212081" y="662265"/>
            <a:ext cx="6966640" cy="32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iagram&#10;&#10;Description automatically generated">
            <a:extLst>
              <a:ext uri="{FF2B5EF4-FFF2-40B4-BE49-F238E27FC236}">
                <a16:creationId xmlns:a16="http://schemas.microsoft.com/office/drawing/2014/main" id="{B28DDDEB-C79C-5660-FD2E-C44E52952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0" t="22817" b="26256"/>
          <a:stretch>
            <a:fillRect/>
          </a:stretch>
        </p:blipFill>
        <p:spPr bwMode="auto">
          <a:xfrm>
            <a:off x="7416440" y="4402184"/>
            <a:ext cx="3026733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054FC-8469-D59D-8084-64C01AED6A26}"/>
              </a:ext>
            </a:extLst>
          </p:cNvPr>
          <p:cNvSpPr txBox="1"/>
          <p:nvPr/>
        </p:nvSpPr>
        <p:spPr>
          <a:xfrm>
            <a:off x="5643154" y="2488825"/>
            <a:ext cx="1214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aseline="-250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aseline="-25000" dirty="0"/>
              <a:t>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5F6BF-1BD4-003B-2947-9E4B44ADC9DF}"/>
              </a:ext>
            </a:extLst>
          </p:cNvPr>
          <p:cNvSpPr txBox="1"/>
          <p:nvPr/>
        </p:nvSpPr>
        <p:spPr>
          <a:xfrm>
            <a:off x="10855235" y="2488825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𝚫T</a:t>
            </a:r>
            <a:r>
              <a:rPr lang="en-US" baseline="-2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5879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Reactor Optimization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5F462-CFA6-412B-FD99-287DF04FD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4095"/>
            <a:ext cx="4202561" cy="414131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/>
              <a:t>Brain Development</a:t>
            </a:r>
          </a:p>
          <a:p>
            <a:r>
              <a:rPr lang="en-US" sz="1800" dirty="0">
                <a:latin typeface="Segoe UI"/>
                <a:cs typeface="Segoe UI"/>
              </a:rPr>
              <a:t>Objectives:</a:t>
            </a:r>
          </a:p>
          <a:p>
            <a:pPr marL="742950" lvl="1" indent="-285750"/>
            <a:r>
              <a:rPr lang="en-US" sz="1800" dirty="0">
                <a:latin typeface="Segoe UI"/>
                <a:cs typeface="Segoe UI"/>
              </a:rPr>
              <a:t>Prevent thermal runaway while transitioning the residual concentration of a CSTR</a:t>
            </a:r>
          </a:p>
          <a:p>
            <a:pPr lvl="1"/>
            <a:r>
              <a:rPr lang="en-US" sz="1800" dirty="0">
                <a:latin typeface="Segoe UI"/>
                <a:cs typeface="Segoe UI"/>
                <a:sym typeface="Wingdings" pitchFamily="2" charset="2"/>
              </a:rPr>
              <a:t></a:t>
            </a:r>
            <a:r>
              <a:rPr lang="en-US" sz="1800" dirty="0">
                <a:latin typeface="Segoe UI"/>
                <a:cs typeface="Segoe UI"/>
              </a:rPr>
              <a:t>Minimize Error to reference concentration</a:t>
            </a:r>
          </a:p>
          <a:p>
            <a:pPr lvl="1"/>
            <a:r>
              <a:rPr lang="en-US" sz="1800" dirty="0">
                <a:latin typeface="Segoe UI"/>
                <a:cs typeface="Segoe UI"/>
                <a:sym typeface="Wingdings" pitchFamily="2" charset="2"/>
              </a:rPr>
              <a:t></a:t>
            </a:r>
            <a:r>
              <a:rPr lang="en-US" sz="1800" dirty="0">
                <a:latin typeface="Segoe UI"/>
                <a:cs typeface="Segoe UI"/>
              </a:rPr>
              <a:t>Avoid Thermal Runaway (&gt;400 K)</a:t>
            </a:r>
          </a:p>
          <a:p>
            <a:r>
              <a:rPr lang="en-US" sz="1800" dirty="0">
                <a:latin typeface="Segoe UI"/>
                <a:cs typeface="Segoe UI"/>
              </a:rPr>
              <a:t>Training: </a:t>
            </a:r>
          </a:p>
          <a:p>
            <a:pPr lvl="1"/>
            <a:r>
              <a:rPr lang="en-US" sz="1800" dirty="0">
                <a:latin typeface="Segoe UI"/>
                <a:cs typeface="Segoe UI"/>
              </a:rPr>
              <a:t>Vary Sensor Noise 0-5% noise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2E08-B482-A455-1315-AE07A556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F839B-FEFF-BF57-36A2-65777FA3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19" y="51319"/>
            <a:ext cx="7166481" cy="679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F7A7E-12E6-A549-9216-9C23280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Reactor Optimization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5F462-CFA6-412B-FD99-287DF04FD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4"/>
            <a:ext cx="3259858" cy="417390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/>
              <a:t>Results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Segoe UI"/>
                <a:cs typeface="Segoe UI"/>
              </a:rPr>
              <a:t>Brain </a:t>
            </a:r>
            <a:r>
              <a:rPr lang="en-US" sz="1800">
                <a:latin typeface="Segoe UI"/>
                <a:cs typeface="Segoe UI"/>
              </a:rPr>
              <a:t>outperforms Benchmark Gain </a:t>
            </a:r>
            <a:r>
              <a:rPr lang="en-US" sz="1800" dirty="0">
                <a:latin typeface="Segoe UI"/>
                <a:cs typeface="Segoe UI"/>
              </a:rPr>
              <a:t>Scheduled PI Controller with more margin the more realistic the simulation (more noise)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Segoe UI"/>
                <a:cs typeface="Segoe UI"/>
              </a:rPr>
              <a:t>Benchmark results in thermal runaway for 5% noise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Segoe UI"/>
                <a:cs typeface="Segoe UI"/>
              </a:rPr>
              <a:t>Brain avoids thermal runaway for up to 10% noise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2E08-B482-A455-1315-AE07A556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D874C2-8347-6336-67D4-36AED64A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37" y="0"/>
            <a:ext cx="8520663" cy="65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537DF9FB0104FB5D74971748462E6" ma:contentTypeVersion="6" ma:contentTypeDescription="Create a new document." ma:contentTypeScope="" ma:versionID="8a95fd0f9e4ba1d60454d29474e91c55">
  <xsd:schema xmlns:xsd="http://www.w3.org/2001/XMLSchema" xmlns:xs="http://www.w3.org/2001/XMLSchema" xmlns:p="http://schemas.microsoft.com/office/2006/metadata/properties" xmlns:ns2="7dd42d10-a7be-4397-9e5e-5b1d3b657573" targetNamespace="http://schemas.microsoft.com/office/2006/metadata/properties" ma:root="true" ma:fieldsID="1f97e6dd9460a542abd385d9f9dc0b8b" ns2:_="">
    <xsd:import namespace="7dd42d10-a7be-4397-9e5e-5b1d3b6575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42d10-a7be-4397-9e5e-5b1d3b657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dd42d10-a7be-4397-9e5e-5b1d3b6575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59F17F-9AC1-4868-AEC0-39C59E86985F}"/>
</file>

<file path=customXml/itemProps2.xml><?xml version="1.0" encoding="utf-8"?>
<ds:datastoreItem xmlns:ds="http://schemas.openxmlformats.org/officeDocument/2006/customXml" ds:itemID="{509272EF-A5A2-4015-9D86-F3AF349C18E7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d74c9d08-f3c9-48f5-af7b-02890d220869"/>
    <ds:schemaRef ds:uri="http://schemas.openxmlformats.org/package/2006/metadata/core-properties"/>
    <ds:schemaRef ds:uri="230e9df3-be65-4c73-a93b-d1236ebd677e"/>
    <ds:schemaRef ds:uri="ab98bd0c-8f75-4352-8a3f-b51b4d84feed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428EBD-FBD0-4E99-B391-F0E52D6BA8E6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308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Chemical Reactor Optimization</vt:lpstr>
      <vt:lpstr>Chemical Reactor Optimization</vt:lpstr>
      <vt:lpstr>Chemical Reactor Optimization</vt:lpstr>
      <vt:lpstr>Chemical Reactor Optimization</vt:lpstr>
      <vt:lpstr>Chemical Reactor Optimization</vt:lpstr>
      <vt:lpstr>Chemical Reactor Optimization</vt:lpstr>
      <vt:lpstr>Chemical Reactor Optimization</vt:lpstr>
      <vt:lpstr>Chemical Reactor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Process Optimization Sample  - Brain Design</dc:title>
  <dc:creator>Denise Feirstein</dc:creator>
  <cp:lastModifiedBy>Denise Feirstein</cp:lastModifiedBy>
  <cp:revision>2</cp:revision>
  <dcterms:created xsi:type="dcterms:W3CDTF">2021-12-13T15:54:44Z</dcterms:created>
  <dcterms:modified xsi:type="dcterms:W3CDTF">2022-04-29T17:09:25Z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0x010100CE5537DF9FB0104FB5D74971748462E6</vt:lpwstr>
  </property>
</Properties>
</file>