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4"/>
  </p:sldMasterIdLst>
  <p:notesMasterIdLst>
    <p:notesMasterId r:id="rId64"/>
  </p:notesMasterIdLst>
  <p:handoutMasterIdLst>
    <p:handoutMasterId r:id="rId65"/>
  </p:handoutMasterIdLst>
  <p:sldIdLst>
    <p:sldId id="283" r:id="rId55"/>
    <p:sldId id="313" r:id="rId56"/>
    <p:sldId id="297" r:id="rId57"/>
    <p:sldId id="311" r:id="rId58"/>
    <p:sldId id="301" r:id="rId59"/>
    <p:sldId id="309" r:id="rId60"/>
    <p:sldId id="310" r:id="rId61"/>
    <p:sldId id="312" r:id="rId62"/>
    <p:sldId id="257" r:id="rId6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13"/>
            <p14:sldId id="297"/>
            <p14:sldId id="311"/>
            <p14:sldId id="301"/>
            <p14:sldId id="309"/>
            <p14:sldId id="310"/>
            <p14:sldId id="312"/>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3"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3403E-F809-4305-903F-31634917C64F}" v="220" dt="2020-02-09T19:20:11.373"/>
    <p1510:client id="{7788054D-8100-439B-92DC-7E7C0F945F1C}" v="821" dt="2020-02-09T19:00:43.3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slide" Target="slides/slide1.xml"/><Relationship Id="rId63" Type="http://schemas.openxmlformats.org/officeDocument/2006/relationships/slide" Target="slides/slide9.xml"/><Relationship Id="rId68" Type="http://schemas.openxmlformats.org/officeDocument/2006/relationships/viewProps" Target="viewProps.xml"/><Relationship Id="rId7" Type="http://schemas.openxmlformats.org/officeDocument/2006/relationships/customXml" Target="../customXml/item7.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 Target="slides/slide4.xml"/><Relationship Id="rId66"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3.xml"/><Relationship Id="rId61" Type="http://schemas.openxmlformats.org/officeDocument/2006/relationships/slide" Target="slides/slide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6.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2.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customXml" Target="../customXml/item51.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5.xml"/><Relationship Id="rId67" Type="http://schemas.openxmlformats.org/officeDocument/2006/relationships/presProps" Target="pres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Master" Target="slideMasters/slideMaster1.xml"/><Relationship Id="rId62" Type="http://schemas.openxmlformats.org/officeDocument/2006/relationships/slide" Target="slides/slide8.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Windows Live" clId="Web-{7788054D-8100-439B-92DC-7E7C0F945F1C}"/>
    <pc:docChg chg="addSld modSld sldOrd modSection">
      <pc:chgData name="susan ibach" userId="11074aa641b35c68" providerId="Windows Live" clId="Web-{7788054D-8100-439B-92DC-7E7C0F945F1C}" dt="2020-02-09T19:00:43.350" v="820" actId="20577"/>
      <pc:docMkLst>
        <pc:docMk/>
      </pc:docMkLst>
      <pc:sldChg chg="modSp">
        <pc:chgData name="susan ibach" userId="11074aa641b35c68" providerId="Windows Live" clId="Web-{7788054D-8100-439B-92DC-7E7C0F945F1C}" dt="2020-02-09T17:37:26.477" v="12" actId="20577"/>
        <pc:sldMkLst>
          <pc:docMk/>
          <pc:sldMk cId="1842309144" sldId="283"/>
        </pc:sldMkLst>
        <pc:spChg chg="mod">
          <ac:chgData name="susan ibach" userId="11074aa641b35c68" providerId="Windows Live" clId="Web-{7788054D-8100-439B-92DC-7E7C0F945F1C}" dt="2020-02-09T17:37:26.477" v="12" actId="20577"/>
          <ac:spMkLst>
            <pc:docMk/>
            <pc:sldMk cId="1842309144" sldId="283"/>
            <ac:spMk id="9" creationId="{00000000-0000-0000-0000-000000000000}"/>
          </ac:spMkLst>
        </pc:spChg>
      </pc:sldChg>
      <pc:sldChg chg="modSp">
        <pc:chgData name="susan ibach" userId="11074aa641b35c68" providerId="Windows Live" clId="Web-{7788054D-8100-439B-92DC-7E7C0F945F1C}" dt="2020-02-09T18:09:32.838" v="540" actId="20577"/>
        <pc:sldMkLst>
          <pc:docMk/>
          <pc:sldMk cId="3551886233" sldId="297"/>
        </pc:sldMkLst>
        <pc:spChg chg="mod">
          <ac:chgData name="susan ibach" userId="11074aa641b35c68" providerId="Windows Live" clId="Web-{7788054D-8100-439B-92DC-7E7C0F945F1C}" dt="2020-02-09T18:09:32.838" v="540" actId="20577"/>
          <ac:spMkLst>
            <pc:docMk/>
            <pc:sldMk cId="3551886233" sldId="297"/>
            <ac:spMk id="4" creationId="{5005156F-8E7C-4848-A9CA-38D2AD3B7007}"/>
          </ac:spMkLst>
        </pc:spChg>
      </pc:sldChg>
      <pc:sldChg chg="modSp">
        <pc:chgData name="susan ibach" userId="11074aa641b35c68" providerId="Windows Live" clId="Web-{7788054D-8100-439B-92DC-7E7C0F945F1C}" dt="2020-02-09T18:53:54.424" v="718" actId="20577"/>
        <pc:sldMkLst>
          <pc:docMk/>
          <pc:sldMk cId="132931277" sldId="309"/>
        </pc:sldMkLst>
        <pc:spChg chg="mod">
          <ac:chgData name="susan ibach" userId="11074aa641b35c68" providerId="Windows Live" clId="Web-{7788054D-8100-439B-92DC-7E7C0F945F1C}" dt="2020-02-09T18:50:29.848" v="684" actId="20577"/>
          <ac:spMkLst>
            <pc:docMk/>
            <pc:sldMk cId="132931277" sldId="309"/>
            <ac:spMk id="4" creationId="{5005156F-8E7C-4848-A9CA-38D2AD3B7007}"/>
          </ac:spMkLst>
        </pc:spChg>
        <pc:spChg chg="mod">
          <ac:chgData name="susan ibach" userId="11074aa641b35c68" providerId="Windows Live" clId="Web-{7788054D-8100-439B-92DC-7E7C0F945F1C}" dt="2020-02-09T18:53:54.424" v="718" actId="20577"/>
          <ac:spMkLst>
            <pc:docMk/>
            <pc:sldMk cId="132931277" sldId="309"/>
            <ac:spMk id="5" creationId="{F6660934-79F1-4CAE-91F6-6F5644276CE4}"/>
          </ac:spMkLst>
        </pc:spChg>
      </pc:sldChg>
      <pc:sldChg chg="modSp">
        <pc:chgData name="susan ibach" userId="11074aa641b35c68" providerId="Windows Live" clId="Web-{7788054D-8100-439B-92DC-7E7C0F945F1C}" dt="2020-02-09T18:47:44.068" v="572" actId="20577"/>
        <pc:sldMkLst>
          <pc:docMk/>
          <pc:sldMk cId="201934230" sldId="310"/>
        </pc:sldMkLst>
        <pc:spChg chg="mod">
          <ac:chgData name="susan ibach" userId="11074aa641b35c68" providerId="Windows Live" clId="Web-{7788054D-8100-439B-92DC-7E7C0F945F1C}" dt="2020-02-09T18:47:44.068" v="572" actId="20577"/>
          <ac:spMkLst>
            <pc:docMk/>
            <pc:sldMk cId="201934230" sldId="310"/>
            <ac:spMk id="5" creationId="{F6660934-79F1-4CAE-91F6-6F5644276CE4}"/>
          </ac:spMkLst>
        </pc:spChg>
      </pc:sldChg>
      <pc:sldChg chg="modSp">
        <pc:chgData name="susan ibach" userId="11074aa641b35c68" providerId="Windows Live" clId="Web-{7788054D-8100-439B-92DC-7E7C0F945F1C}" dt="2020-02-09T19:00:26.397" v="817" actId="20577"/>
        <pc:sldMkLst>
          <pc:docMk/>
          <pc:sldMk cId="1414820559" sldId="312"/>
        </pc:sldMkLst>
        <pc:spChg chg="mod">
          <ac:chgData name="susan ibach" userId="11074aa641b35c68" providerId="Windows Live" clId="Web-{7788054D-8100-439B-92DC-7E7C0F945F1C}" dt="2020-02-09T19:00:26.397" v="817" actId="20577"/>
          <ac:spMkLst>
            <pc:docMk/>
            <pc:sldMk cId="1414820559" sldId="312"/>
            <ac:spMk id="5" creationId="{F6660934-79F1-4CAE-91F6-6F5644276CE4}"/>
          </ac:spMkLst>
        </pc:spChg>
      </pc:sldChg>
      <pc:sldChg chg="modSp new ord">
        <pc:chgData name="susan ibach" userId="11074aa641b35c68" providerId="Windows Live" clId="Web-{7788054D-8100-439B-92DC-7E7C0F945F1C}" dt="2020-02-09T18:32:47.556" v="555" actId="20577"/>
        <pc:sldMkLst>
          <pc:docMk/>
          <pc:sldMk cId="1081906144" sldId="313"/>
        </pc:sldMkLst>
        <pc:spChg chg="mod">
          <ac:chgData name="susan ibach" userId="11074aa641b35c68" providerId="Windows Live" clId="Web-{7788054D-8100-439B-92DC-7E7C0F945F1C}" dt="2020-02-09T18:32:47.556" v="555" actId="20577"/>
          <ac:spMkLst>
            <pc:docMk/>
            <pc:sldMk cId="1081906144" sldId="313"/>
            <ac:spMk id="2" creationId="{31457179-C077-474E-891F-F6296BEF516A}"/>
          </ac:spMkLst>
        </pc:spChg>
        <pc:spChg chg="mod">
          <ac:chgData name="susan ibach" userId="11074aa641b35c68" providerId="Windows Live" clId="Web-{7788054D-8100-439B-92DC-7E7C0F945F1C}" dt="2020-02-09T17:50:19.834" v="533" actId="20577"/>
          <ac:spMkLst>
            <pc:docMk/>
            <pc:sldMk cId="1081906144" sldId="313"/>
            <ac:spMk id="3" creationId="{E4C32F3F-D6D0-42DA-96CF-384EC7BD50D0}"/>
          </ac:spMkLst>
        </pc:spChg>
      </pc:sldChg>
    </pc:docChg>
  </pc:docChgLst>
  <pc:docChgLst>
    <pc:chgData name="Christopher Harrison" userId="3a6027744156af90" providerId="LiveId" clId="{34F55C50-D56B-4878-823B-F62947227435}"/>
    <pc:docChg chg="modSld">
      <pc:chgData name="Christopher Harrison" userId="3a6027744156af90" providerId="LiveId" clId="{34F55C50-D56B-4878-823B-F62947227435}" dt="2020-02-05T22:26:18.839" v="7" actId="20577"/>
      <pc:docMkLst>
        <pc:docMk/>
      </pc:docMkLst>
      <pc:sldChg chg="modSp mod">
        <pc:chgData name="Christopher Harrison" userId="3a6027744156af90" providerId="LiveId" clId="{34F55C50-D56B-4878-823B-F62947227435}" dt="2020-02-05T22:26:18.839" v="7" actId="20577"/>
        <pc:sldMkLst>
          <pc:docMk/>
          <pc:sldMk cId="1414820559" sldId="312"/>
        </pc:sldMkLst>
        <pc:spChg chg="mod">
          <ac:chgData name="Christopher Harrison" userId="3a6027744156af90" providerId="LiveId" clId="{34F55C50-D56B-4878-823B-F62947227435}" dt="2020-02-05T22:26:18.839" v="7" actId="20577"/>
          <ac:spMkLst>
            <pc:docMk/>
            <pc:sldMk cId="1414820559" sldId="312"/>
            <ac:spMk id="4" creationId="{5005156F-8E7C-4848-A9CA-38D2AD3B7007}"/>
          </ac:spMkLst>
        </pc:spChg>
      </pc:sldChg>
    </pc:docChg>
  </pc:docChgLst>
  <pc:docChgLst>
    <pc:chgData name="susan ibach" userId="11074aa641b35c68" providerId="LiveId" clId="{BDAC79E9-7867-4968-A8BC-B10042C3B196}"/>
    <pc:docChg chg="undo custSel modSld">
      <pc:chgData name="susan ibach" userId="11074aa641b35c68" providerId="LiveId" clId="{BDAC79E9-7867-4968-A8BC-B10042C3B196}" dt="2020-02-10T18:51:08.531" v="60" actId="20577"/>
      <pc:docMkLst>
        <pc:docMk/>
      </pc:docMkLst>
      <pc:sldChg chg="modSp">
        <pc:chgData name="susan ibach" userId="11074aa641b35c68" providerId="LiveId" clId="{BDAC79E9-7867-4968-A8BC-B10042C3B196}" dt="2020-02-10T18:45:19.652" v="1" actId="20577"/>
        <pc:sldMkLst>
          <pc:docMk/>
          <pc:sldMk cId="3551886233" sldId="297"/>
        </pc:sldMkLst>
        <pc:spChg chg="mod">
          <ac:chgData name="susan ibach" userId="11074aa641b35c68" providerId="LiveId" clId="{BDAC79E9-7867-4968-A8BC-B10042C3B196}" dt="2020-02-10T18:45:19.652" v="1" actId="20577"/>
          <ac:spMkLst>
            <pc:docMk/>
            <pc:sldMk cId="3551886233" sldId="297"/>
            <ac:spMk id="5" creationId="{F6660934-79F1-4CAE-91F6-6F5644276CE4}"/>
          </ac:spMkLst>
        </pc:spChg>
      </pc:sldChg>
      <pc:sldChg chg="modSp">
        <pc:chgData name="susan ibach" userId="11074aa641b35c68" providerId="LiveId" clId="{BDAC79E9-7867-4968-A8BC-B10042C3B196}" dt="2020-02-10T18:46:45.152" v="55" actId="20577"/>
        <pc:sldMkLst>
          <pc:docMk/>
          <pc:sldMk cId="1258425375" sldId="301"/>
        </pc:sldMkLst>
        <pc:spChg chg="mod">
          <ac:chgData name="susan ibach" userId="11074aa641b35c68" providerId="LiveId" clId="{BDAC79E9-7867-4968-A8BC-B10042C3B196}" dt="2020-02-10T18:46:45.152" v="55" actId="20577"/>
          <ac:spMkLst>
            <pc:docMk/>
            <pc:sldMk cId="1258425375" sldId="301"/>
            <ac:spMk id="4" creationId="{5005156F-8E7C-4848-A9CA-38D2AD3B7007}"/>
          </ac:spMkLst>
        </pc:spChg>
        <pc:spChg chg="mod">
          <ac:chgData name="susan ibach" userId="11074aa641b35c68" providerId="LiveId" clId="{BDAC79E9-7867-4968-A8BC-B10042C3B196}" dt="2020-02-10T18:46:17.132" v="21" actId="15"/>
          <ac:spMkLst>
            <pc:docMk/>
            <pc:sldMk cId="1258425375" sldId="301"/>
            <ac:spMk id="5" creationId="{F6660934-79F1-4CAE-91F6-6F5644276CE4}"/>
          </ac:spMkLst>
        </pc:spChg>
      </pc:sldChg>
      <pc:sldChg chg="modSp">
        <pc:chgData name="susan ibach" userId="11074aa641b35c68" providerId="LiveId" clId="{BDAC79E9-7867-4968-A8BC-B10042C3B196}" dt="2020-02-10T18:47:43.848" v="58"/>
        <pc:sldMkLst>
          <pc:docMk/>
          <pc:sldMk cId="201934230" sldId="310"/>
        </pc:sldMkLst>
        <pc:spChg chg="mod">
          <ac:chgData name="susan ibach" userId="11074aa641b35c68" providerId="LiveId" clId="{BDAC79E9-7867-4968-A8BC-B10042C3B196}" dt="2020-02-10T18:47:43.848" v="58"/>
          <ac:spMkLst>
            <pc:docMk/>
            <pc:sldMk cId="201934230" sldId="310"/>
            <ac:spMk id="5" creationId="{F6660934-79F1-4CAE-91F6-6F5644276CE4}"/>
          </ac:spMkLst>
        </pc:spChg>
      </pc:sldChg>
      <pc:sldChg chg="modSp">
        <pc:chgData name="susan ibach" userId="11074aa641b35c68" providerId="LiveId" clId="{BDAC79E9-7867-4968-A8BC-B10042C3B196}" dt="2020-02-10T18:51:08.531" v="60" actId="20577"/>
        <pc:sldMkLst>
          <pc:docMk/>
          <pc:sldMk cId="1414820559" sldId="312"/>
        </pc:sldMkLst>
        <pc:spChg chg="mod">
          <ac:chgData name="susan ibach" userId="11074aa641b35c68" providerId="LiveId" clId="{BDAC79E9-7867-4968-A8BC-B10042C3B196}" dt="2020-02-10T18:51:08.531" v="60" actId="20577"/>
          <ac:spMkLst>
            <pc:docMk/>
            <pc:sldMk cId="1414820559" sldId="312"/>
            <ac:spMk id="5" creationId="{F6660934-79F1-4CAE-91F6-6F5644276CE4}"/>
          </ac:spMkLst>
        </pc:spChg>
      </pc:sldChg>
    </pc:docChg>
  </pc:docChgLst>
  <pc:docChgLst>
    <pc:chgData name="susan ibach" userId="11074aa641b35c68" providerId="Windows Live" clId="Web-{19D3403E-F809-4305-903F-31634917C64F}"/>
    <pc:docChg chg="modSld">
      <pc:chgData name="susan ibach" userId="11074aa641b35c68" providerId="Windows Live" clId="Web-{19D3403E-F809-4305-903F-31634917C64F}" dt="2020-02-09T19:20:11.373" v="219" actId="20577"/>
      <pc:docMkLst>
        <pc:docMk/>
      </pc:docMkLst>
      <pc:sldChg chg="modSp">
        <pc:chgData name="susan ibach" userId="11074aa641b35c68" providerId="Windows Live" clId="Web-{19D3403E-F809-4305-903F-31634917C64F}" dt="2020-02-09T19:16:18.745" v="68" actId="20577"/>
        <pc:sldMkLst>
          <pc:docMk/>
          <pc:sldMk cId="3551886233" sldId="297"/>
        </pc:sldMkLst>
        <pc:spChg chg="mod">
          <ac:chgData name="susan ibach" userId="11074aa641b35c68" providerId="Windows Live" clId="Web-{19D3403E-F809-4305-903F-31634917C64F}" dt="2020-02-09T19:16:18.745" v="68" actId="20577"/>
          <ac:spMkLst>
            <pc:docMk/>
            <pc:sldMk cId="3551886233" sldId="297"/>
            <ac:spMk id="4" creationId="{5005156F-8E7C-4848-A9CA-38D2AD3B7007}"/>
          </ac:spMkLst>
        </pc:spChg>
      </pc:sldChg>
      <pc:sldChg chg="modSp">
        <pc:chgData name="susan ibach" userId="11074aa641b35c68" providerId="Windows Live" clId="Web-{19D3403E-F809-4305-903F-31634917C64F}" dt="2020-02-09T19:17:44.527" v="80" actId="20577"/>
        <pc:sldMkLst>
          <pc:docMk/>
          <pc:sldMk cId="201934230" sldId="310"/>
        </pc:sldMkLst>
        <pc:spChg chg="mod">
          <ac:chgData name="susan ibach" userId="11074aa641b35c68" providerId="Windows Live" clId="Web-{19D3403E-F809-4305-903F-31634917C64F}" dt="2020-02-09T19:17:44.527" v="80" actId="20577"/>
          <ac:spMkLst>
            <pc:docMk/>
            <pc:sldMk cId="201934230" sldId="310"/>
            <ac:spMk id="4" creationId="{5005156F-8E7C-4848-A9CA-38D2AD3B7007}"/>
          </ac:spMkLst>
        </pc:spChg>
      </pc:sldChg>
      <pc:sldChg chg="modSp">
        <pc:chgData name="susan ibach" userId="11074aa641b35c68" providerId="Windows Live" clId="Web-{19D3403E-F809-4305-903F-31634917C64F}" dt="2020-02-09T19:20:11.373" v="218" actId="20577"/>
        <pc:sldMkLst>
          <pc:docMk/>
          <pc:sldMk cId="1414820559" sldId="312"/>
        </pc:sldMkLst>
        <pc:spChg chg="mod">
          <ac:chgData name="susan ibach" userId="11074aa641b35c68" providerId="Windows Live" clId="Web-{19D3403E-F809-4305-903F-31634917C64F}" dt="2020-02-09T19:19:15.339" v="203" actId="20577"/>
          <ac:spMkLst>
            <pc:docMk/>
            <pc:sldMk cId="1414820559" sldId="312"/>
            <ac:spMk id="4" creationId="{5005156F-8E7C-4848-A9CA-38D2AD3B7007}"/>
          </ac:spMkLst>
        </pc:spChg>
        <pc:spChg chg="mod">
          <ac:chgData name="susan ibach" userId="11074aa641b35c68" providerId="Windows Live" clId="Web-{19D3403E-F809-4305-903F-31634917C64F}" dt="2020-02-09T19:20:11.373" v="218" actId="20577"/>
          <ac:spMkLst>
            <pc:docMk/>
            <pc:sldMk cId="1414820559" sldId="312"/>
            <ac:spMk id="5" creationId="{F6660934-79F1-4CAE-91F6-6F5644276CE4}"/>
          </ac:spMkLst>
        </pc:spChg>
      </pc:sldChg>
      <pc:sldChg chg="modSp">
        <pc:chgData name="susan ibach" userId="11074aa641b35c68" providerId="Windows Live" clId="Web-{19D3403E-F809-4305-903F-31634917C64F}" dt="2020-02-09T19:16:14.855" v="65" actId="20577"/>
        <pc:sldMkLst>
          <pc:docMk/>
          <pc:sldMk cId="1081906144" sldId="313"/>
        </pc:sldMkLst>
        <pc:spChg chg="mod">
          <ac:chgData name="susan ibach" userId="11074aa641b35c68" providerId="Windows Live" clId="Web-{19D3403E-F809-4305-903F-31634917C64F}" dt="2020-02-09T19:16:14.855" v="65" actId="20577"/>
          <ac:spMkLst>
            <pc:docMk/>
            <pc:sldMk cId="1081906144" sldId="313"/>
            <ac:spMk id="3" creationId="{E4C32F3F-D6D0-42DA-96CF-384EC7BD50D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2/10/2020 10:45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2/10/2020 10:43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41.xml"/><Relationship Id="rId7" Type="http://schemas.openxmlformats.org/officeDocument/2006/relationships/image" Target="../media/image1.png"/><Relationship Id="rId2" Type="http://schemas.openxmlformats.org/officeDocument/2006/relationships/customXml" Target="../../customXml/item40.xml"/><Relationship Id="rId1" Type="http://schemas.openxmlformats.org/officeDocument/2006/relationships/customXml" Target="../../customXml/item39.xml"/><Relationship Id="rId6" Type="http://schemas.openxmlformats.org/officeDocument/2006/relationships/slideMaster" Target="../slideMasters/slideMaster1.xml"/><Relationship Id="rId5" Type="http://schemas.openxmlformats.org/officeDocument/2006/relationships/customXml" Target="../../customXml/item43.xml"/><Relationship Id="rId4" Type="http://schemas.openxmlformats.org/officeDocument/2006/relationships/customXml" Target="../../customXml/item4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6.xml"/><Relationship Id="rId7" Type="http://schemas.openxmlformats.org/officeDocument/2006/relationships/image" Target="../media/image1.png"/><Relationship Id="rId2" Type="http://schemas.openxmlformats.org/officeDocument/2006/relationships/customXml" Target="../../customXml/item45.xml"/><Relationship Id="rId1" Type="http://schemas.openxmlformats.org/officeDocument/2006/relationships/customXml" Target="../../customXml/item44.xml"/><Relationship Id="rId6" Type="http://schemas.openxmlformats.org/officeDocument/2006/relationships/slideMaster" Target="../slideMasters/slideMaster1.xml"/><Relationship Id="rId5" Type="http://schemas.openxmlformats.org/officeDocument/2006/relationships/customXml" Target="../../customXml/item48.xml"/><Relationship Id="rId4" Type="http://schemas.openxmlformats.org/officeDocument/2006/relationships/customXml" Target="../../customXml/item4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51.xml"/><Relationship Id="rId7" Type="http://schemas.openxmlformats.org/officeDocument/2006/relationships/image" Target="../media/image2.png"/><Relationship Id="rId2" Type="http://schemas.openxmlformats.org/officeDocument/2006/relationships/customXml" Target="../../customXml/item50.xml"/><Relationship Id="rId1" Type="http://schemas.openxmlformats.org/officeDocument/2006/relationships/customXml" Target="../../customXml/item49.xml"/><Relationship Id="rId6" Type="http://schemas.openxmlformats.org/officeDocument/2006/relationships/slideMaster" Target="../slideMasters/slideMaster1.xml"/><Relationship Id="rId5" Type="http://schemas.openxmlformats.org/officeDocument/2006/relationships/customXml" Target="../../customXml/item53.xml"/><Relationship Id="rId4" Type="http://schemas.openxmlformats.org/officeDocument/2006/relationships/customXml" Target="../../customXml/item5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docs.conda.io/projects/conda/en/latest/index.htm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cs typeface="Segoe UI"/>
              </a:rPr>
              <a:t>Introduction to Anaconda and conda</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7179-C077-474E-891F-F6296BEF516A}"/>
              </a:ext>
            </a:extLst>
          </p:cNvPr>
          <p:cNvSpPr>
            <a:spLocks noGrp="1"/>
          </p:cNvSpPr>
          <p:nvPr>
            <p:ph type="title"/>
          </p:nvPr>
        </p:nvSpPr>
        <p:spPr/>
        <p:txBody>
          <a:bodyPr/>
          <a:lstStyle/>
          <a:p>
            <a:r>
              <a:rPr lang="en-US" dirty="0">
                <a:cs typeface="Segoe UI"/>
              </a:rPr>
              <a:t>Anaconda is an open source distribution of </a:t>
            </a:r>
            <a:r>
              <a:rPr lang="en-US">
                <a:cs typeface="Segoe UI"/>
              </a:rPr>
              <a:t>Python and R for data science</a:t>
            </a:r>
            <a:endParaRPr lang="en-US"/>
          </a:p>
        </p:txBody>
      </p:sp>
      <p:sp>
        <p:nvSpPr>
          <p:cNvPr id="3" name="Text Placeholder 2">
            <a:extLst>
              <a:ext uri="{FF2B5EF4-FFF2-40B4-BE49-F238E27FC236}">
                <a16:creationId xmlns:a16="http://schemas.microsoft.com/office/drawing/2014/main" id="{E4C32F3F-D6D0-42DA-96CF-384EC7BD50D0}"/>
              </a:ext>
            </a:extLst>
          </p:cNvPr>
          <p:cNvSpPr>
            <a:spLocks noGrp="1"/>
          </p:cNvSpPr>
          <p:nvPr>
            <p:ph type="body" sz="quarter" idx="10"/>
          </p:nvPr>
        </p:nvSpPr>
        <p:spPr>
          <a:xfrm>
            <a:off x="365760" y="1371600"/>
            <a:ext cx="11704320" cy="2896177"/>
          </a:xfrm>
        </p:spPr>
        <p:txBody>
          <a:bodyPr vert="horz" wrap="square" lIns="91440" tIns="91440" rIns="91440" bIns="91440" rtlCol="0" anchor="t">
            <a:spAutoFit/>
          </a:bodyPr>
          <a:lstStyle/>
          <a:p>
            <a:endParaRPr lang="en-US"/>
          </a:p>
          <a:p>
            <a:r>
              <a:rPr lang="en-US" dirty="0">
                <a:cs typeface="Segoe UI Light"/>
              </a:rPr>
              <a:t>includes:</a:t>
            </a:r>
          </a:p>
          <a:p>
            <a:pPr marL="457200" indent="-457200">
              <a:buChar char="•"/>
            </a:pPr>
            <a:r>
              <a:rPr lang="en-US" dirty="0">
                <a:cs typeface="Segoe UI Light"/>
              </a:rPr>
              <a:t>more than 1500 packages </a:t>
            </a:r>
            <a:endParaRPr lang="en-US" dirty="0"/>
          </a:p>
          <a:p>
            <a:pPr marL="457200" indent="-457200">
              <a:buChar char="•"/>
            </a:pPr>
            <a:r>
              <a:rPr lang="en-US" dirty="0">
                <a:cs typeface="Segoe UI Light"/>
              </a:rPr>
              <a:t>a graphical interface called Anaconda Navigator</a:t>
            </a:r>
          </a:p>
          <a:p>
            <a:pPr marL="457200" indent="-457200">
              <a:buChar char="•"/>
            </a:pPr>
            <a:r>
              <a:rPr lang="en-US" dirty="0">
                <a:cs typeface="Segoe UI Light"/>
              </a:rPr>
              <a:t>a command line interface called Anaconda prompt</a:t>
            </a:r>
          </a:p>
          <a:p>
            <a:pPr marL="457200" indent="-457200">
              <a:buChar char="•"/>
            </a:pPr>
            <a:r>
              <a:rPr lang="en-US" dirty="0">
                <a:cs typeface="Segoe UI Light"/>
              </a:rPr>
              <a:t>a tool called </a:t>
            </a:r>
            <a:r>
              <a:rPr lang="en-US" b="1" dirty="0" err="1">
                <a:cs typeface="Segoe UI Light"/>
              </a:rPr>
              <a:t>conda</a:t>
            </a:r>
            <a:endParaRPr lang="en-US" b="1">
              <a:cs typeface="Segoe UI Light"/>
            </a:endParaRPr>
          </a:p>
        </p:txBody>
      </p:sp>
    </p:spTree>
    <p:extLst>
      <p:ext uri="{BB962C8B-B14F-4D97-AF65-F5344CB8AC3E}">
        <p14:creationId xmlns:p14="http://schemas.microsoft.com/office/powerpoint/2010/main" val="10819061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b="1" err="1">
                <a:cs typeface="Segoe UI"/>
              </a:rPr>
              <a:t>conda</a:t>
            </a:r>
            <a:r>
              <a:rPr lang="en-CA" b="1" dirty="0">
                <a:cs typeface="Segoe UI"/>
              </a:rPr>
              <a:t> </a:t>
            </a:r>
            <a:r>
              <a:rPr lang="en-CA" dirty="0">
                <a:cs typeface="Segoe UI"/>
              </a:rPr>
              <a:t>is a tool to create and manage python environments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3207032"/>
          </a:xfrm>
        </p:spPr>
        <p:txBody>
          <a:bodyPr/>
          <a:lstStyle/>
          <a:p>
            <a:endParaRPr lang="en-CA" b="1" i="1" dirty="0"/>
          </a:p>
          <a:p>
            <a:r>
              <a:rPr lang="en-CA" dirty="0"/>
              <a:t>As you get into more advanced Python coding you will need to install different packages</a:t>
            </a:r>
          </a:p>
          <a:p>
            <a:endParaRPr lang="en-CA" dirty="0"/>
          </a:p>
          <a:p>
            <a:r>
              <a:rPr lang="en-CA" dirty="0"/>
              <a:t>When working with tools such as </a:t>
            </a:r>
            <a:r>
              <a:rPr lang="en-CA" dirty="0" err="1"/>
              <a:t>Jupyter</a:t>
            </a:r>
            <a:r>
              <a:rPr lang="en-CA" dirty="0"/>
              <a:t> notebooks,</a:t>
            </a:r>
            <a:r>
              <a:rPr lang="en-CA" i="1" dirty="0"/>
              <a:t> </a:t>
            </a:r>
            <a:r>
              <a:rPr lang="en-CA" dirty="0" err="1">
                <a:hlinkClick r:id="rId2"/>
              </a:rPr>
              <a:t>conda</a:t>
            </a:r>
            <a:r>
              <a:rPr lang="en-CA" b="1" i="1" dirty="0"/>
              <a:t> </a:t>
            </a:r>
            <a:r>
              <a:rPr lang="en-CA" dirty="0"/>
              <a:t>may be the simplest way to install libraries so they can be accessed from your notebooks</a:t>
            </a:r>
          </a:p>
          <a:p>
            <a:endParaRPr lang="en-CA" b="1" i="1" dirty="0"/>
          </a:p>
        </p:txBody>
      </p:sp>
    </p:spTree>
    <p:extLst>
      <p:ext uri="{BB962C8B-B14F-4D97-AF65-F5344CB8AC3E}">
        <p14:creationId xmlns:p14="http://schemas.microsoft.com/office/powerpoint/2010/main" val="35518862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E5D6-F5A5-451F-9515-76C71589C9A1}"/>
              </a:ext>
            </a:extLst>
          </p:cNvPr>
          <p:cNvSpPr>
            <a:spLocks noGrp="1"/>
          </p:cNvSpPr>
          <p:nvPr>
            <p:ph type="title"/>
          </p:nvPr>
        </p:nvSpPr>
        <p:spPr/>
        <p:txBody>
          <a:bodyPr/>
          <a:lstStyle/>
          <a:p>
            <a:r>
              <a:rPr lang="en-CA" dirty="0"/>
              <a:t>After you install Anaconda launch the prompt</a:t>
            </a:r>
          </a:p>
        </p:txBody>
      </p:sp>
      <p:pic>
        <p:nvPicPr>
          <p:cNvPr id="4" name="Picture 3">
            <a:extLst>
              <a:ext uri="{FF2B5EF4-FFF2-40B4-BE49-F238E27FC236}">
                <a16:creationId xmlns:a16="http://schemas.microsoft.com/office/drawing/2014/main" id="{6283C13E-2EC7-4F3D-A609-9183ED163F35}"/>
              </a:ext>
            </a:extLst>
          </p:cNvPr>
          <p:cNvPicPr>
            <a:picLocks noChangeAspect="1"/>
          </p:cNvPicPr>
          <p:nvPr/>
        </p:nvPicPr>
        <p:blipFill>
          <a:blip r:embed="rId2"/>
          <a:stretch>
            <a:fillRect/>
          </a:stretch>
        </p:blipFill>
        <p:spPr>
          <a:xfrm>
            <a:off x="655637" y="2278062"/>
            <a:ext cx="3276768" cy="628682"/>
          </a:xfrm>
          <a:prstGeom prst="rect">
            <a:avLst/>
          </a:prstGeom>
        </p:spPr>
      </p:pic>
      <p:pic>
        <p:nvPicPr>
          <p:cNvPr id="5" name="Picture 4">
            <a:extLst>
              <a:ext uri="{FF2B5EF4-FFF2-40B4-BE49-F238E27FC236}">
                <a16:creationId xmlns:a16="http://schemas.microsoft.com/office/drawing/2014/main" id="{F504A9B5-EA4B-45FC-9D8E-DFB459508466}"/>
              </a:ext>
            </a:extLst>
          </p:cNvPr>
          <p:cNvPicPr>
            <a:picLocks noChangeAspect="1"/>
          </p:cNvPicPr>
          <p:nvPr/>
        </p:nvPicPr>
        <p:blipFill>
          <a:blip r:embed="rId3"/>
          <a:stretch>
            <a:fillRect/>
          </a:stretch>
        </p:blipFill>
        <p:spPr>
          <a:xfrm>
            <a:off x="579437" y="3040062"/>
            <a:ext cx="6572588" cy="3035456"/>
          </a:xfrm>
          <a:prstGeom prst="rect">
            <a:avLst/>
          </a:prstGeom>
        </p:spPr>
      </p:pic>
    </p:spTree>
    <p:extLst>
      <p:ext uri="{BB962C8B-B14F-4D97-AF65-F5344CB8AC3E}">
        <p14:creationId xmlns:p14="http://schemas.microsoft.com/office/powerpoint/2010/main" val="5450208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Create a virtual environment with </a:t>
            </a:r>
            <a:r>
              <a:rPr lang="en-CA" dirty="0" err="1"/>
              <a:t>conda</a:t>
            </a:r>
            <a:endParaRPr lang="en-CA" dirty="0"/>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2708434"/>
          </a:xfrm>
        </p:spPr>
        <p:txBody>
          <a:bodyPr/>
          <a:lstStyle/>
          <a:p>
            <a:pPr lvl="0"/>
            <a:r>
              <a:rPr lang="en-US" sz="3200" spc="0" dirty="0" err="1">
                <a:solidFill>
                  <a:srgbClr val="002050"/>
                </a:solidFill>
                <a:latin typeface="Consolas" panose="020B0609020204030204" pitchFamily="49" charset="0"/>
              </a:rPr>
              <a:t>conda</a:t>
            </a:r>
            <a:r>
              <a:rPr lang="en-US" sz="3200" spc="0" dirty="0">
                <a:solidFill>
                  <a:srgbClr val="002050"/>
                </a:solidFill>
                <a:latin typeface="Consolas" panose="020B0609020204030204" pitchFamily="49" charset="0"/>
              </a:rPr>
              <a:t> create --name </a:t>
            </a:r>
            <a:r>
              <a:rPr lang="en-US" sz="3200" b="1" i="1" spc="0" dirty="0" err="1">
                <a:solidFill>
                  <a:srgbClr val="C00000"/>
                </a:solidFill>
                <a:latin typeface="Consolas" panose="020B0609020204030204" pitchFamily="49" charset="0"/>
              </a:rPr>
              <a:t>my_notebook_env</a:t>
            </a:r>
            <a:r>
              <a:rPr lang="en-US" sz="3200" b="1" i="1" spc="0" dirty="0">
                <a:solidFill>
                  <a:srgbClr val="C00000"/>
                </a:solidFill>
                <a:latin typeface="Consolas" panose="020B0609020204030204" pitchFamily="49" charset="0"/>
              </a:rPr>
              <a:t> </a:t>
            </a:r>
            <a:r>
              <a:rPr lang="en-US" sz="3200" spc="0" dirty="0">
                <a:solidFill>
                  <a:srgbClr val="002050"/>
                </a:solidFill>
                <a:latin typeface="Consolas" panose="020B0609020204030204" pitchFamily="49" charset="0"/>
              </a:rPr>
              <a:t>python=</a:t>
            </a:r>
            <a:r>
              <a:rPr lang="en-US" sz="3200" b="1" i="1" spc="0" dirty="0">
                <a:solidFill>
                  <a:srgbClr val="C00000"/>
                </a:solidFill>
                <a:latin typeface="Consolas" panose="020B0609020204030204" pitchFamily="49" charset="0"/>
              </a:rPr>
              <a:t>3.7</a:t>
            </a:r>
            <a:r>
              <a:rPr lang="en-US" sz="3200" spc="0" dirty="0">
                <a:solidFill>
                  <a:srgbClr val="002050"/>
                </a:solidFill>
                <a:latin typeface="Consolas" panose="020B0609020204030204" pitchFamily="49" charset="0"/>
              </a:rPr>
              <a:t> –y</a:t>
            </a:r>
          </a:p>
          <a:p>
            <a:pPr lvl="0"/>
            <a:endParaRPr lang="en-US" sz="3200" spc="0" dirty="0">
              <a:solidFill>
                <a:srgbClr val="002050"/>
              </a:solidFill>
              <a:latin typeface="Consolas" panose="020B0609020204030204" pitchFamily="49" charset="0"/>
            </a:endParaRPr>
          </a:p>
          <a:p>
            <a:pPr lvl="0"/>
            <a:r>
              <a:rPr lang="en-US" sz="3200" spc="0" dirty="0">
                <a:solidFill>
                  <a:srgbClr val="002050"/>
                </a:solidFill>
                <a:latin typeface="Consolas" panose="020B0609020204030204" pitchFamily="49" charset="0"/>
              </a:rPr>
              <a:t>--name </a:t>
            </a:r>
            <a:r>
              <a:rPr lang="en-US" sz="3200" b="1" i="1" spc="0" dirty="0" err="1">
                <a:solidFill>
                  <a:srgbClr val="C00000"/>
                </a:solidFill>
                <a:latin typeface="Consolas" panose="020B0609020204030204" pitchFamily="49" charset="0"/>
              </a:rPr>
              <a:t>my_notebook_env</a:t>
            </a:r>
            <a:r>
              <a:rPr lang="en-US" sz="3200" b="1" i="1" spc="0" dirty="0">
                <a:solidFill>
                  <a:srgbClr val="C00000"/>
                </a:solidFill>
                <a:latin typeface="Consolas" panose="020B0609020204030204" pitchFamily="49" charset="0"/>
              </a:rPr>
              <a:t> </a:t>
            </a:r>
            <a:r>
              <a:rPr lang="en-US" sz="3200" dirty="0"/>
              <a:t>the name of the environment</a:t>
            </a:r>
          </a:p>
          <a:p>
            <a:pPr lvl="0"/>
            <a:r>
              <a:rPr lang="en-US" sz="3200" spc="0" dirty="0">
                <a:solidFill>
                  <a:srgbClr val="002050"/>
                </a:solidFill>
                <a:latin typeface="Consolas" panose="020B0609020204030204" pitchFamily="49" charset="0"/>
              </a:rPr>
              <a:t>python=</a:t>
            </a:r>
            <a:r>
              <a:rPr lang="en-US" sz="3200" b="1" i="1" spc="0" dirty="0">
                <a:solidFill>
                  <a:srgbClr val="C00000"/>
                </a:solidFill>
                <a:latin typeface="Consolas" panose="020B0609020204030204" pitchFamily="49" charset="0"/>
              </a:rPr>
              <a:t>3.7 </a:t>
            </a:r>
            <a:r>
              <a:rPr lang="en-US" sz="3200" dirty="0"/>
              <a:t>version of python in the environment</a:t>
            </a:r>
          </a:p>
          <a:p>
            <a:r>
              <a:rPr lang="en-US" sz="3200" spc="0" dirty="0">
                <a:solidFill>
                  <a:srgbClr val="002050"/>
                </a:solidFill>
                <a:latin typeface="Consolas" panose="020B0609020204030204" pitchFamily="49" charset="0"/>
              </a:rPr>
              <a:t>–y </a:t>
            </a:r>
            <a:r>
              <a:rPr lang="en-US" sz="3200" dirty="0"/>
              <a:t>responds yes automatically to prompts</a:t>
            </a:r>
          </a:p>
        </p:txBody>
      </p:sp>
    </p:spTree>
    <p:extLst>
      <p:ext uri="{BB962C8B-B14F-4D97-AF65-F5344CB8AC3E}">
        <p14:creationId xmlns:p14="http://schemas.microsoft.com/office/powerpoint/2010/main" val="12584253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a:cs typeface="Segoe UI"/>
              </a:rPr>
              <a:t>Activate your virtual environment</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3748719"/>
          </a:xfrm>
        </p:spPr>
        <p:txBody>
          <a:bodyPr vert="horz" wrap="square" lIns="91440" tIns="91440" rIns="91440" bIns="91440" rtlCol="0" anchor="t">
            <a:spAutoFit/>
          </a:bodyPr>
          <a:lstStyle/>
          <a:p>
            <a:pPr lvl="0"/>
            <a:r>
              <a:rPr lang="en-US" sz="3200" spc="0" err="1">
                <a:solidFill>
                  <a:srgbClr val="002050"/>
                </a:solidFill>
                <a:latin typeface="Consolas"/>
              </a:rPr>
              <a:t>conda</a:t>
            </a:r>
            <a:r>
              <a:rPr lang="en-US" sz="3200" spc="0" dirty="0">
                <a:solidFill>
                  <a:srgbClr val="002050"/>
                </a:solidFill>
                <a:latin typeface="Consolas"/>
              </a:rPr>
              <a:t> activate </a:t>
            </a:r>
            <a:r>
              <a:rPr lang="en-US" sz="3200" b="1" i="1" spc="0" err="1">
                <a:solidFill>
                  <a:srgbClr val="C00000"/>
                </a:solidFill>
                <a:latin typeface="Consolas"/>
              </a:rPr>
              <a:t>my_notebook_env</a:t>
            </a:r>
            <a:endParaRPr lang="en-US" sz="3200" b="1" i="1" spc="0">
              <a:solidFill>
                <a:srgbClr val="C00000"/>
              </a:solidFill>
              <a:latin typeface="Consolas"/>
            </a:endParaRPr>
          </a:p>
          <a:p>
            <a:pPr lvl="0"/>
            <a:endParaRPr lang="en-US" sz="3200" b="1" i="1" spc="0" dirty="0">
              <a:solidFill>
                <a:srgbClr val="C00000"/>
              </a:solidFill>
              <a:latin typeface="Consolas" panose="020B0609020204030204" pitchFamily="49" charset="0"/>
            </a:endParaRPr>
          </a:p>
          <a:p>
            <a:r>
              <a:rPr lang="en-US" sz="3200" err="1">
                <a:solidFill>
                  <a:srgbClr val="002050"/>
                </a:solidFill>
                <a:latin typeface="Consolas"/>
              </a:rPr>
              <a:t>conda</a:t>
            </a:r>
            <a:r>
              <a:rPr lang="en-US" sz="3200" dirty="0">
                <a:solidFill>
                  <a:srgbClr val="002050"/>
                </a:solidFill>
                <a:latin typeface="Consolas"/>
              </a:rPr>
              <a:t> deactivate </a:t>
            </a:r>
            <a:endParaRPr lang="en-US" sz="3200" dirty="0">
              <a:solidFill>
                <a:srgbClr val="002050"/>
              </a:solidFill>
              <a:latin typeface="Consolas" panose="020B0609020204030204" pitchFamily="49" charset="0"/>
            </a:endParaRPr>
          </a:p>
          <a:p>
            <a:pPr lvl="0"/>
            <a:r>
              <a:rPr lang="en-US" sz="3200" dirty="0"/>
              <a:t>will deactivate the current active environment</a:t>
            </a:r>
          </a:p>
          <a:p>
            <a:pPr lvl="0"/>
            <a:endParaRPr lang="en-US" sz="3200" dirty="0">
              <a:latin typeface="Segoe UI Light"/>
              <a:cs typeface="Segoe UI Light"/>
            </a:endParaRPr>
          </a:p>
          <a:p>
            <a:r>
              <a:rPr lang="en-US" sz="3200" dirty="0">
                <a:solidFill>
                  <a:srgbClr val="002050"/>
                </a:solidFill>
                <a:latin typeface="Consolas"/>
                <a:cs typeface="Segoe UI Light"/>
              </a:rPr>
              <a:t>conda remove --name </a:t>
            </a:r>
            <a:r>
              <a:rPr lang="en-US" sz="3200" b="1" i="1">
                <a:solidFill>
                  <a:srgbClr val="C00000"/>
                </a:solidFill>
                <a:latin typeface="Consolas"/>
                <a:cs typeface="Segoe UI Light"/>
              </a:rPr>
              <a:t>my_notebook_env </a:t>
            </a:r>
            <a:r>
              <a:rPr lang="en-US" sz="3200" b="1" i="1">
                <a:solidFill>
                  <a:schemeClr val="tx1"/>
                </a:solidFill>
                <a:latin typeface="Consolas"/>
                <a:ea typeface="+mj-lt"/>
                <a:cs typeface="+mj-lt"/>
              </a:rPr>
              <a:t>--all</a:t>
            </a:r>
            <a:endParaRPr lang="en-US" sz="3200">
              <a:solidFill>
                <a:schemeClr val="tx1"/>
              </a:solidFill>
              <a:latin typeface="Segoe UI Light"/>
              <a:cs typeface="Segoe UI Light"/>
            </a:endParaRPr>
          </a:p>
          <a:p>
            <a:r>
              <a:rPr lang="en-US" sz="3200" spc="0">
                <a:ea typeface="+mj-lt"/>
                <a:cs typeface="+mj-lt"/>
              </a:rPr>
              <a:t>will permanently delete the virtual environment</a:t>
            </a:r>
            <a:endParaRPr lang="en-US"/>
          </a:p>
        </p:txBody>
      </p:sp>
    </p:spTree>
    <p:extLst>
      <p:ext uri="{BB962C8B-B14F-4D97-AF65-F5344CB8AC3E}">
        <p14:creationId xmlns:p14="http://schemas.microsoft.com/office/powerpoint/2010/main" val="1329312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a:cs typeface="Segoe UI"/>
              </a:rPr>
              <a:t>Install library in the active environment</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3748719"/>
          </a:xfrm>
        </p:spPr>
        <p:txBody>
          <a:bodyPr vert="horz" wrap="square" lIns="91440" tIns="91440" rIns="91440" bIns="91440" rtlCol="0" anchor="t">
            <a:spAutoFit/>
          </a:bodyPr>
          <a:lstStyle/>
          <a:p>
            <a:pPr lvl="0"/>
            <a:r>
              <a:rPr lang="en-US" sz="3200" spc="0" dirty="0" err="1">
                <a:solidFill>
                  <a:srgbClr val="002050"/>
                </a:solidFill>
                <a:latin typeface="Consolas"/>
              </a:rPr>
              <a:t>conda</a:t>
            </a:r>
            <a:r>
              <a:rPr lang="en-US" sz="3200" spc="0" dirty="0">
                <a:solidFill>
                  <a:srgbClr val="002050"/>
                </a:solidFill>
                <a:latin typeface="Consolas"/>
              </a:rPr>
              <a:t> install </a:t>
            </a:r>
            <a:r>
              <a:rPr lang="en-US" sz="3200" spc="0" dirty="0">
                <a:solidFill>
                  <a:srgbClr val="C00000"/>
                </a:solidFill>
                <a:latin typeface="Consolas"/>
              </a:rPr>
              <a:t>pandas</a:t>
            </a:r>
          </a:p>
          <a:p>
            <a:endParaRPr lang="en-US" sz="3200" spc="0" dirty="0">
              <a:ea typeface="+mj-lt"/>
              <a:cs typeface="+mj-lt"/>
            </a:endParaRPr>
          </a:p>
          <a:p>
            <a:r>
              <a:rPr lang="en-US" sz="3200" spc="0" dirty="0">
                <a:ea typeface="+mj-lt"/>
                <a:cs typeface="+mj-lt"/>
              </a:rPr>
              <a:t>Install </a:t>
            </a:r>
            <a:r>
              <a:rPr lang="en-US" sz="3200" spc="0" dirty="0" err="1">
                <a:ea typeface="+mj-lt"/>
                <a:cs typeface="+mj-lt"/>
              </a:rPr>
              <a:t>jupyter</a:t>
            </a:r>
            <a:endParaRPr lang="en-US" dirty="0"/>
          </a:p>
          <a:p>
            <a:r>
              <a:rPr lang="en-US" sz="3200" spc="0" dirty="0" err="1">
                <a:solidFill>
                  <a:srgbClr val="002050"/>
                </a:solidFill>
                <a:latin typeface="Consolas" panose="020B0609020204030204" pitchFamily="49" charset="0"/>
              </a:rPr>
              <a:t>conda</a:t>
            </a:r>
            <a:r>
              <a:rPr lang="en-US" sz="3200" spc="0" dirty="0">
                <a:solidFill>
                  <a:srgbClr val="002050"/>
                </a:solidFill>
                <a:latin typeface="Consolas" panose="020B0609020204030204" pitchFamily="49" charset="0"/>
              </a:rPr>
              <a:t> install </a:t>
            </a:r>
            <a:r>
              <a:rPr lang="en-US" sz="3200" spc="0" dirty="0" err="1">
                <a:solidFill>
                  <a:srgbClr val="C00000"/>
                </a:solidFill>
                <a:latin typeface="Consolas"/>
              </a:rPr>
              <a:t>jupyter</a:t>
            </a:r>
            <a:endParaRPr lang="en-US" sz="3200" spc="0" dirty="0">
              <a:solidFill>
                <a:srgbClr val="C00000"/>
              </a:solidFill>
              <a:latin typeface="Consolas"/>
            </a:endParaRPr>
          </a:p>
          <a:p>
            <a:endParaRPr lang="en-US" sz="3200" spc="0" dirty="0">
              <a:solidFill>
                <a:srgbClr val="002050"/>
              </a:solidFill>
              <a:latin typeface="Consolas"/>
            </a:endParaRPr>
          </a:p>
          <a:p>
            <a:r>
              <a:rPr lang="en-US" sz="3200" spc="0" dirty="0" err="1">
                <a:solidFill>
                  <a:srgbClr val="002050"/>
                </a:solidFill>
                <a:latin typeface="Consolas"/>
              </a:rPr>
              <a:t>conda</a:t>
            </a:r>
            <a:r>
              <a:rPr lang="en-US" sz="3200" spc="0" dirty="0">
                <a:solidFill>
                  <a:srgbClr val="002050"/>
                </a:solidFill>
                <a:latin typeface="Consolas"/>
              </a:rPr>
              <a:t> list </a:t>
            </a:r>
            <a:endParaRPr lang="en-US" dirty="0"/>
          </a:p>
          <a:p>
            <a:pPr lvl="0"/>
            <a:r>
              <a:rPr lang="en-US" sz="3200" dirty="0"/>
              <a:t>will return a list of installed libraries</a:t>
            </a:r>
          </a:p>
        </p:txBody>
      </p:sp>
    </p:spTree>
    <p:extLst>
      <p:ext uri="{BB962C8B-B14F-4D97-AF65-F5344CB8AC3E}">
        <p14:creationId xmlns:p14="http://schemas.microsoft.com/office/powerpoint/2010/main" val="2019342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a:cs typeface="Segoe UI"/>
              </a:rPr>
              <a:t>Launch notebook from the active environment</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5598456"/>
          </a:xfrm>
        </p:spPr>
        <p:txBody>
          <a:bodyPr vert="horz" wrap="square" lIns="91440" tIns="91440" rIns="91440" bIns="91440" rtlCol="0" anchor="t">
            <a:spAutoFit/>
          </a:bodyPr>
          <a:lstStyle/>
          <a:p>
            <a:pPr lvl="0"/>
            <a:r>
              <a:rPr lang="en-US" sz="3200" dirty="0"/>
              <a:t>1. Activate your environment</a:t>
            </a:r>
          </a:p>
          <a:p>
            <a:r>
              <a:rPr lang="en-US" sz="3200" spc="0" dirty="0">
                <a:solidFill>
                  <a:srgbClr val="002050"/>
                </a:solidFill>
                <a:latin typeface="Consolas"/>
              </a:rPr>
              <a:t>	</a:t>
            </a:r>
            <a:r>
              <a:rPr lang="en-US" sz="3200" spc="0" dirty="0" err="1">
                <a:solidFill>
                  <a:srgbClr val="002050"/>
                </a:solidFill>
                <a:latin typeface="Consolas"/>
              </a:rPr>
              <a:t>conda</a:t>
            </a:r>
            <a:r>
              <a:rPr lang="en-US" sz="3200" spc="0" dirty="0">
                <a:solidFill>
                  <a:srgbClr val="002050"/>
                </a:solidFill>
                <a:latin typeface="Consolas"/>
              </a:rPr>
              <a:t> activate </a:t>
            </a:r>
            <a:r>
              <a:rPr lang="en-US" sz="3200" b="1" i="1" spc="0" dirty="0" err="1">
                <a:solidFill>
                  <a:srgbClr val="C00000"/>
                </a:solidFill>
                <a:latin typeface="Consolas"/>
              </a:rPr>
              <a:t>my_notebook_env</a:t>
            </a:r>
            <a:endParaRPr lang="en-US" sz="3200" spc="0" dirty="0">
              <a:solidFill>
                <a:srgbClr val="002050"/>
              </a:solidFill>
              <a:latin typeface="Consolas"/>
            </a:endParaRPr>
          </a:p>
          <a:p>
            <a:pPr lvl="0"/>
            <a:r>
              <a:rPr lang="en-US" sz="3200" dirty="0"/>
              <a:t>3. Launch </a:t>
            </a:r>
            <a:r>
              <a:rPr lang="en-US" sz="3200" dirty="0" err="1"/>
              <a:t>Jupyter</a:t>
            </a:r>
            <a:r>
              <a:rPr lang="en-US" sz="3200" dirty="0"/>
              <a:t> notebooks</a:t>
            </a:r>
            <a:endParaRPr lang="en-US" sz="3200" dirty="0">
              <a:cs typeface="Segoe UI Light"/>
            </a:endParaRPr>
          </a:p>
          <a:p>
            <a:pPr lvl="0"/>
            <a:r>
              <a:rPr lang="en-US" sz="3200" spc="0" dirty="0">
                <a:solidFill>
                  <a:srgbClr val="002050"/>
                </a:solidFill>
                <a:latin typeface="Consolas"/>
              </a:rPr>
              <a:t>	</a:t>
            </a:r>
            <a:r>
              <a:rPr lang="en-US" sz="3200" spc="0" dirty="0" err="1">
                <a:solidFill>
                  <a:srgbClr val="002050"/>
                </a:solidFill>
                <a:latin typeface="Consolas"/>
              </a:rPr>
              <a:t>jupyter</a:t>
            </a:r>
            <a:r>
              <a:rPr lang="en-US" sz="3200" spc="0" dirty="0">
                <a:solidFill>
                  <a:srgbClr val="002050"/>
                </a:solidFill>
                <a:latin typeface="Consolas"/>
              </a:rPr>
              <a:t> notebook</a:t>
            </a:r>
          </a:p>
          <a:p>
            <a:endParaRPr lang="en-US" sz="3200" spc="0" dirty="0">
              <a:solidFill>
                <a:srgbClr val="002050"/>
              </a:solidFill>
              <a:latin typeface="Consolas"/>
            </a:endParaRPr>
          </a:p>
          <a:p>
            <a:r>
              <a:rPr lang="en-US" sz="3200" dirty="0"/>
              <a:t>NOTES: </a:t>
            </a:r>
            <a:endParaRPr lang="en-US" sz="3200" dirty="0">
              <a:cs typeface="Segoe UI Light"/>
            </a:endParaRPr>
          </a:p>
          <a:p>
            <a:pPr marL="457200" indent="-457200">
              <a:buChar char="•"/>
            </a:pPr>
            <a:r>
              <a:rPr lang="en-US" sz="3200" dirty="0"/>
              <a:t>&lt;</a:t>
            </a:r>
            <a:r>
              <a:rPr lang="en-US" sz="3200"/>
              <a:t>CTRL&gt;+&lt;</a:t>
            </a:r>
            <a:r>
              <a:rPr lang="en-US" sz="3200" dirty="0"/>
              <a:t>C&gt; &lt;</a:t>
            </a:r>
            <a:r>
              <a:rPr lang="en-US" sz="3200"/>
              <a:t>CTRL&gt;+&lt;</a:t>
            </a:r>
            <a:r>
              <a:rPr lang="en-US" sz="3200" dirty="0"/>
              <a:t>C&gt; will shut down the kernel and bring back the command prompt</a:t>
            </a:r>
            <a:endParaRPr lang="en-US" sz="3200">
              <a:cs typeface="Segoe UI Light"/>
            </a:endParaRPr>
          </a:p>
          <a:p>
            <a:pPr marL="457200" indent="-457200">
              <a:buChar char="•"/>
            </a:pPr>
            <a:r>
              <a:rPr lang="en-US" sz="3200" dirty="0"/>
              <a:t>You may need to deactivate and reactivate your environment before you launch </a:t>
            </a:r>
            <a:r>
              <a:rPr lang="en-US" sz="3200" dirty="0" err="1"/>
              <a:t>Jupyter</a:t>
            </a:r>
            <a:r>
              <a:rPr lang="en-US" sz="3200" dirty="0"/>
              <a:t> notebooks the first time after you install a new package</a:t>
            </a:r>
            <a:endParaRPr lang="en-US" dirty="0">
              <a:cs typeface="Segoe UI Light"/>
            </a:endParaRPr>
          </a:p>
        </p:txBody>
      </p:sp>
    </p:spTree>
    <p:extLst>
      <p:ext uri="{BB962C8B-B14F-4D97-AF65-F5344CB8AC3E}">
        <p14:creationId xmlns:p14="http://schemas.microsoft.com/office/powerpoint/2010/main" val="14148205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9.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FormTemplates xmlns="http://schemas.microsoft.com/sharepoint/v3/contenttype/forms">
  <Display>DocumentLibraryForm</Display>
  <Edit>DocumentLibraryForm</Edit>
  <New>DocumentLibraryForm</New>
</FormTemplates>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Control xmlns="http://schemas.microsoft.com/VisualStudio/2011/storyboarding/control">
  <Id Name="a53d73d2-368b-429e-b817-1324eec1382c" Revision="1" Stencil="7276b9ef-3953-4dce-a89b-ed85f20b8b93" StencilVersion="1.0"/>
</Control>
</file>

<file path=customXml/item36.xml><?xml version="1.0" encoding="utf-8"?>
<Control xmlns="http://schemas.microsoft.com/VisualStudio/2011/storyboarding/control">
  <Id Name="d69996e1-3d61-4686-9b63-f1b855c596ab" Revision="1" Stencil="7276b9ef-3953-4dce-a89b-ed85f20b8b93" StencilVersion="1.0"/>
</Control>
</file>

<file path=customXml/item3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40.xml><?xml version="1.0" encoding="utf-8"?>
<?mso-contentType ?>
<FormTemplates xmlns="http://schemas.microsoft.com/sharepoint/v3/contenttype/forms">
  <Display>DocumentLibraryForm</Display>
  <Edit>DocumentLibraryForm</Edit>
  <New>DocumentLibraryForm</New>
</FormTemplates>
</file>

<file path=customXml/item41.xml><?xml version="1.0" encoding="utf-8"?>
<Control xmlns="http://schemas.microsoft.com/VisualStudio/2011/storyboarding/control">
  <Id Name="fb22c541-ded0-47fa-8877-83a4c2d16227" Revision="1" Stencil="7276b9ef-3953-4dce-a89b-ed85f20b8b93" StencilVersion="1.0"/>
</Control>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Control xmlns="http://schemas.microsoft.com/VisualStudio/2011/storyboarding/control">
  <Id Name="369f9055-6b6c-48b9-9320-5df2d46c430a" Revision="1" Stencil="7276b9ef-3953-4dce-a89b-ed85f20b8b93" StencilVersion="1.0"/>
</Control>
</file>

<file path=customXml/item44.xml><?xml version="1.0" encoding="utf-8"?>
<Control xmlns="http://schemas.microsoft.com/VisualStudio/2011/storyboarding/control">
  <Id Name="a53d73d2-368b-429e-b817-1324eec1382c" Revision="1" Stencil="7276b9ef-3953-4dce-a89b-ed85f20b8b93" StencilVersion="1.0"/>
</Control>
</file>

<file path=customXml/item45.xml><?xml version="1.0" encoding="utf-8"?>
<Control xmlns="http://schemas.microsoft.com/VisualStudio/2011/storyboarding/control">
  <Id Name="369f9055-6b6c-48b9-9320-5df2d46c430a" Revision="1" Stencil="7276b9ef-3953-4dce-a89b-ed85f20b8b93" StencilVersion="1.0"/>
</Control>
</file>

<file path=customXml/item46.xml><?xml version="1.0" encoding="utf-8"?>
<Control xmlns="http://schemas.microsoft.com/VisualStudio/2011/storyboarding/control">
  <Id Name="fb22c541-ded0-47fa-8877-83a4c2d16227" Revision="1" Stencil="7276b9ef-3953-4dce-a89b-ed85f20b8b93" StencilVersion="1.0"/>
</Control>
</file>

<file path=customXml/item47.xml><?xml version="1.0" encoding="utf-8"?>
<Control xmlns="http://schemas.microsoft.com/VisualStudio/2011/storyboarding/control">
  <Id Name="a2191c86-fc50-4add-948c-129f6b5a88d8" Revision="1" Stencil="7276b9ef-3953-4dce-a89b-ed85f20b8b93" StencilVersion="1.0"/>
</Control>
</file>

<file path=customXml/item4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9.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50.xml><?xml version="1.0" encoding="utf-8"?>
<Control xmlns="http://schemas.microsoft.com/VisualStudio/2011/storyboarding/control">
  <Id Name="d69996e1-3d61-4686-9b63-f1b855c596ab" Revision="1" Stencil="7276b9ef-3953-4dce-a89b-ed85f20b8b93" StencilVersion="1.0"/>
</Control>
</file>

<file path=customXml/item51.xml><?xml version="1.0" encoding="utf-8"?>
<Control xmlns="http://schemas.microsoft.com/VisualStudio/2011/storyboarding/control">
  <Id Name="fb22c541-ded0-47fa-8877-83a4c2d16227" Revision="1" Stencil="7276b9ef-3953-4dce-a89b-ed85f20b8b93" StencilVersion="1.0"/>
</Control>
</file>

<file path=customXml/item52.xml><?xml version="1.0" encoding="utf-8"?>
<Control xmlns="http://schemas.microsoft.com/VisualStudio/2011/storyboarding/control">
  <Id Name="a2191c86-fc50-4add-948c-129f6b5a88d8" Revision="1" Stencil="7276b9ef-3953-4dce-a89b-ed85f20b8b93" StencilVersion="1.0"/>
</Control>
</file>

<file path=customXml/item53.xml><?xml version="1.0" encoding="utf-8"?>
<Control xmlns="http://schemas.microsoft.com/VisualStudio/2011/storyboarding/control">
  <Id Name="a2191c86-fc50-4add-948c-129f6b5a88d8" Revision="1" Stencil="7276b9ef-3953-4dce-a89b-ed85f20b8b93" StencilVersion="1.0"/>
</Control>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BA923032-8B21-4340-87D1-B749EC8EEF55}">
  <ds:schemaRefs>
    <ds:schemaRef ds:uri="http://schemas.microsoft.com/sharepoint/v3/contenttype/forms"/>
  </ds:schemaRefs>
</ds:datastoreItem>
</file>

<file path=customXml/itemProps1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2.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4.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15.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6.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1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9.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2.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2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2.xml><?xml version="1.0" encoding="utf-8"?>
<ds:datastoreItem xmlns:ds="http://schemas.openxmlformats.org/officeDocument/2006/customXml" ds:itemID="{98DFD93D-3911-48D0-B813-B7A73CEE844D}">
  <ds:schemaRefs>
    <ds:schemaRef ds:uri="http://schemas.microsoft.com/office/2006/metadata/properties"/>
    <ds:schemaRef ds:uri="http://schemas.microsoft.com/office/infopath/2007/PartnerControls"/>
    <ds:schemaRef ds:uri="83cd2334-221a-48c3-9034-bfd1542dfe28"/>
  </ds:schemaRefs>
</ds:datastoreItem>
</file>

<file path=customXml/itemProps23.xml><?xml version="1.0" encoding="utf-8"?>
<ds:datastoreItem xmlns:ds="http://schemas.openxmlformats.org/officeDocument/2006/customXml" ds:itemID="{A55298C8-AC25-4BB9-99A3-52B447AAB177}">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25.xml><?xml version="1.0" encoding="utf-8"?>
<ds:datastoreItem xmlns:ds="http://schemas.openxmlformats.org/officeDocument/2006/customXml" ds:itemID="{137DBAC2-F629-4D87-B556-FADE9E5FEB3A}">
  <ds:schemaRefs>
    <ds:schemaRef ds:uri="http://schemas.microsoft.com/sharepoint/v3/contenttype/forms"/>
  </ds:schemaRefs>
</ds:datastoreItem>
</file>

<file path=customXml/itemProps2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9.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3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3.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5.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7.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38.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3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40.xml><?xml version="1.0" encoding="utf-8"?>
<ds:datastoreItem xmlns:ds="http://schemas.openxmlformats.org/officeDocument/2006/customXml" ds:itemID="{A8BFD41F-D3B3-4DDF-9A12-47CE6D46AE89}">
  <ds:schemaRefs>
    <ds:schemaRef ds:uri="http://schemas.microsoft.com/sharepoint/v3/contenttype/forms"/>
  </ds:schemaRefs>
</ds:datastoreItem>
</file>

<file path=customXml/itemProps4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8.xml><?xml version="1.0" encoding="utf-8"?>
<ds:datastoreItem xmlns:ds="http://schemas.openxmlformats.org/officeDocument/2006/customXml" ds:itemID="{A1D95EA0-A3F5-4250-9E04-E1BFAF4BBD23}">
  <ds:schemaRefs>
    <ds:schemaRef ds:uri="http://schemas.microsoft.com/office/2006/metadata/properties"/>
    <ds:schemaRef ds:uri="http://schemas.microsoft.com/office/infopath/2007/PartnerControls"/>
    <ds:schemaRef ds:uri="83cd2334-221a-48c3-9034-bfd1542dfe28"/>
  </ds:schemaRefs>
</ds:datastoreItem>
</file>

<file path=customXml/itemProps4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5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5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8.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9.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2443</TotalTime>
  <Words>279</Words>
  <Application>Microsoft Office PowerPoint</Application>
  <PresentationFormat>Custom</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Consolas</vt:lpstr>
      <vt:lpstr>Segoe UI</vt:lpstr>
      <vt:lpstr>Segoe UI Light</vt:lpstr>
      <vt:lpstr>Wingdings</vt:lpstr>
      <vt:lpstr>WHITE TEMPLATE</vt:lpstr>
      <vt:lpstr>Introduction to Anaconda and conda</vt:lpstr>
      <vt:lpstr>Anaconda is an open source distribution of Python and R for data science</vt:lpstr>
      <vt:lpstr>conda is a tool to create and manage python environments</vt:lpstr>
      <vt:lpstr>After you install Anaconda launch the prompt</vt:lpstr>
      <vt:lpstr>Create a virtual environment with conda</vt:lpstr>
      <vt:lpstr>Activate your virtual environment</vt:lpstr>
      <vt:lpstr>Install library in the active environment</vt:lpstr>
      <vt:lpstr>Launch notebook from the active environment</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344</cp:revision>
  <dcterms:created xsi:type="dcterms:W3CDTF">2015-06-04T21:40:17Z</dcterms:created>
  <dcterms:modified xsi:type="dcterms:W3CDTF">2020-02-10T18:51:14Z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