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4"/>
  </p:sldMasterIdLst>
  <p:notesMasterIdLst>
    <p:notesMasterId r:id="rId65"/>
  </p:notesMasterIdLst>
  <p:handoutMasterIdLst>
    <p:handoutMasterId r:id="rId66"/>
  </p:handoutMasterIdLst>
  <p:sldIdLst>
    <p:sldId id="283" r:id="rId55"/>
    <p:sldId id="297" r:id="rId56"/>
    <p:sldId id="296" r:id="rId57"/>
    <p:sldId id="303" r:id="rId58"/>
    <p:sldId id="304" r:id="rId59"/>
    <p:sldId id="305" r:id="rId60"/>
    <p:sldId id="302" r:id="rId61"/>
    <p:sldId id="306" r:id="rId62"/>
    <p:sldId id="307" r:id="rId63"/>
    <p:sldId id="257"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7"/>
            <p14:sldId id="296"/>
            <p14:sldId id="303"/>
            <p14:sldId id="304"/>
            <p14:sldId id="305"/>
            <p14:sldId id="302"/>
            <p14:sldId id="306"/>
            <p14:sldId id="30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5"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701ED-51C3-4365-9A1C-00FDC5E25C18}" v="4" dt="2020-02-09T20:02:46.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9.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4.xml"/><Relationship Id="rId66"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slide" Target="slides/slide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2.xml"/><Relationship Id="rId64" Type="http://schemas.openxmlformats.org/officeDocument/2006/relationships/slide" Target="slides/slide10.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5.xml"/><Relationship Id="rId6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1.xml"/><Relationship Id="rId62" Type="http://schemas.openxmlformats.org/officeDocument/2006/relationships/slide" Target="slides/slide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notesMaster" Target="notesMasters/notesMaster1.xml"/><Relationship Id="rId73"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1.xml"/><Relationship Id="rId7" Type="http://schemas.openxmlformats.org/officeDocument/2006/relationships/customXml" Target="../customXml/item7.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LiveId" clId="{37C3862C-C278-4D97-9B3D-ED689AD4BE57}"/>
    <pc:docChg chg="custSel modSld">
      <pc:chgData name="Christopher Harrison" userId="3a6027744156af90" providerId="LiveId" clId="{37C3862C-C278-4D97-9B3D-ED689AD4BE57}" dt="2020-02-05T22:27:37.108" v="3"/>
      <pc:docMkLst>
        <pc:docMk/>
      </pc:docMkLst>
      <pc:sldChg chg="addCm modCm">
        <pc:chgData name="Christopher Harrison" userId="3a6027744156af90" providerId="LiveId" clId="{37C3862C-C278-4D97-9B3D-ED689AD4BE57}" dt="2020-02-05T22:27:11.179" v="1"/>
        <pc:sldMkLst>
          <pc:docMk/>
          <pc:sldMk cId="1258425375" sldId="301"/>
        </pc:sldMkLst>
      </pc:sldChg>
      <pc:sldChg chg="addCm modCm">
        <pc:chgData name="Christopher Harrison" userId="3a6027744156af90" providerId="LiveId" clId="{37C3862C-C278-4D97-9B3D-ED689AD4BE57}" dt="2020-02-05T22:27:37.108" v="3"/>
        <pc:sldMkLst>
          <pc:docMk/>
          <pc:sldMk cId="3693200961" sldId="303"/>
        </pc:sldMkLst>
      </pc:sldChg>
    </pc:docChg>
  </pc:docChgLst>
  <pc:docChgLst>
    <pc:chgData name="Christopher Harrison" userId="3a6027744156af90" providerId="LiveId" clId="{67D701ED-51C3-4365-9A1C-00FDC5E25C18}"/>
    <pc:docChg chg="undo custSel modSld">
      <pc:chgData name="Christopher Harrison" userId="3a6027744156af90" providerId="LiveId" clId="{67D701ED-51C3-4365-9A1C-00FDC5E25C18}" dt="2020-02-10T19:38:54.170" v="535" actId="404"/>
      <pc:docMkLst>
        <pc:docMk/>
      </pc:docMkLst>
      <pc:sldChg chg="modSp mod">
        <pc:chgData name="Christopher Harrison" userId="3a6027744156af90" providerId="LiveId" clId="{67D701ED-51C3-4365-9A1C-00FDC5E25C18}" dt="2020-02-10T19:38:54.170" v="535" actId="404"/>
        <pc:sldMkLst>
          <pc:docMk/>
          <pc:sldMk cId="1842309144" sldId="283"/>
        </pc:sldMkLst>
        <pc:spChg chg="mod">
          <ac:chgData name="Christopher Harrison" userId="3a6027744156af90" providerId="LiveId" clId="{67D701ED-51C3-4365-9A1C-00FDC5E25C18}" dt="2020-02-10T19:38:54.170" v="535" actId="404"/>
          <ac:spMkLst>
            <pc:docMk/>
            <pc:sldMk cId="1842309144" sldId="283"/>
            <ac:spMk id="9" creationId="{00000000-0000-0000-0000-000000000000}"/>
          </ac:spMkLst>
        </pc:spChg>
      </pc:sldChg>
      <pc:sldChg chg="modSp mod modClrScheme chgLayout">
        <pc:chgData name="Christopher Harrison" userId="3a6027744156af90" providerId="LiveId" clId="{67D701ED-51C3-4365-9A1C-00FDC5E25C18}" dt="2020-02-09T20:00:22.447" v="183" actId="20577"/>
        <pc:sldMkLst>
          <pc:docMk/>
          <pc:sldMk cId="2478804433" sldId="296"/>
        </pc:sldMkLst>
        <pc:spChg chg="mod ord">
          <ac:chgData name="Christopher Harrison" userId="3a6027744156af90" providerId="LiveId" clId="{67D701ED-51C3-4365-9A1C-00FDC5E25C18}" dt="2020-02-09T19:59:58.399" v="160" actId="700"/>
          <ac:spMkLst>
            <pc:docMk/>
            <pc:sldMk cId="2478804433" sldId="296"/>
            <ac:spMk id="4" creationId="{5005156F-8E7C-4848-A9CA-38D2AD3B7007}"/>
          </ac:spMkLst>
        </pc:spChg>
        <pc:spChg chg="mod ord">
          <ac:chgData name="Christopher Harrison" userId="3a6027744156af90" providerId="LiveId" clId="{67D701ED-51C3-4365-9A1C-00FDC5E25C18}" dt="2020-02-09T20:00:22.447" v="183" actId="20577"/>
          <ac:spMkLst>
            <pc:docMk/>
            <pc:sldMk cId="2478804433" sldId="296"/>
            <ac:spMk id="5" creationId="{F6660934-79F1-4CAE-91F6-6F5644276CE4}"/>
          </ac:spMkLst>
        </pc:spChg>
        <pc:graphicFrameChg chg="modGraphic">
          <ac:chgData name="Christopher Harrison" userId="3a6027744156af90" providerId="LiveId" clId="{67D701ED-51C3-4365-9A1C-00FDC5E25C18}" dt="2020-02-09T19:59:18.314" v="148" actId="14100"/>
          <ac:graphicFrameMkLst>
            <pc:docMk/>
            <pc:sldMk cId="2478804433" sldId="296"/>
            <ac:graphicFrameMk id="15" creationId="{B5950335-B748-4D4F-BB51-1D5BBD9A5BFA}"/>
          </ac:graphicFrameMkLst>
        </pc:graphicFrameChg>
      </pc:sldChg>
      <pc:sldChg chg="modSp mod">
        <pc:chgData name="Christopher Harrison" userId="3a6027744156af90" providerId="LiveId" clId="{67D701ED-51C3-4365-9A1C-00FDC5E25C18}" dt="2020-02-09T19:57:49.558" v="113" actId="20577"/>
        <pc:sldMkLst>
          <pc:docMk/>
          <pc:sldMk cId="3551886233" sldId="297"/>
        </pc:sldMkLst>
        <pc:spChg chg="mod">
          <ac:chgData name="Christopher Harrison" userId="3a6027744156af90" providerId="LiveId" clId="{67D701ED-51C3-4365-9A1C-00FDC5E25C18}" dt="2020-02-09T19:57:49.558" v="113" actId="20577"/>
          <ac:spMkLst>
            <pc:docMk/>
            <pc:sldMk cId="3551886233" sldId="297"/>
            <ac:spMk id="5" creationId="{F6660934-79F1-4CAE-91F6-6F5644276CE4}"/>
          </ac:spMkLst>
        </pc:spChg>
      </pc:sldChg>
      <pc:sldChg chg="modSp mod modClrScheme chgLayout">
        <pc:chgData name="Christopher Harrison" userId="3a6027744156af90" providerId="LiveId" clId="{67D701ED-51C3-4365-9A1C-00FDC5E25C18}" dt="2020-02-09T20:04:47.438" v="422" actId="20577"/>
        <pc:sldMkLst>
          <pc:docMk/>
          <pc:sldMk cId="2991438522" sldId="302"/>
        </pc:sldMkLst>
        <pc:spChg chg="mod ord">
          <ac:chgData name="Christopher Harrison" userId="3a6027744156af90" providerId="LiveId" clId="{67D701ED-51C3-4365-9A1C-00FDC5E25C18}" dt="2020-02-09T20:04:26.491" v="346" actId="700"/>
          <ac:spMkLst>
            <pc:docMk/>
            <pc:sldMk cId="2991438522" sldId="302"/>
            <ac:spMk id="4" creationId="{5005156F-8E7C-4848-A9CA-38D2AD3B7007}"/>
          </ac:spMkLst>
        </pc:spChg>
        <pc:spChg chg="mod ord">
          <ac:chgData name="Christopher Harrison" userId="3a6027744156af90" providerId="LiveId" clId="{67D701ED-51C3-4365-9A1C-00FDC5E25C18}" dt="2020-02-09T20:04:47.438" v="422" actId="20577"/>
          <ac:spMkLst>
            <pc:docMk/>
            <pc:sldMk cId="2991438522" sldId="302"/>
            <ac:spMk id="5" creationId="{F6660934-79F1-4CAE-91F6-6F5644276CE4}"/>
          </ac:spMkLst>
        </pc:spChg>
      </pc:sldChg>
      <pc:sldChg chg="modSp mod">
        <pc:chgData name="Christopher Harrison" userId="3a6027744156af90" providerId="LiveId" clId="{67D701ED-51C3-4365-9A1C-00FDC5E25C18}" dt="2020-02-09T20:00:40.305" v="203" actId="2711"/>
        <pc:sldMkLst>
          <pc:docMk/>
          <pc:sldMk cId="3693200961" sldId="303"/>
        </pc:sldMkLst>
        <pc:spChg chg="mod">
          <ac:chgData name="Christopher Harrison" userId="3a6027744156af90" providerId="LiveId" clId="{67D701ED-51C3-4365-9A1C-00FDC5E25C18}" dt="2020-02-09T20:00:40.305" v="203" actId="2711"/>
          <ac:spMkLst>
            <pc:docMk/>
            <pc:sldMk cId="3693200961" sldId="303"/>
            <ac:spMk id="4" creationId="{5005156F-8E7C-4848-A9CA-38D2AD3B7007}"/>
          </ac:spMkLst>
        </pc:spChg>
        <pc:spChg chg="mod">
          <ac:chgData name="Christopher Harrison" userId="3a6027744156af90" providerId="LiveId" clId="{67D701ED-51C3-4365-9A1C-00FDC5E25C18}" dt="2020-02-09T19:59:41.607" v="158" actId="20577"/>
          <ac:spMkLst>
            <pc:docMk/>
            <pc:sldMk cId="3693200961" sldId="303"/>
            <ac:spMk id="5" creationId="{F6660934-79F1-4CAE-91F6-6F5644276CE4}"/>
          </ac:spMkLst>
        </pc:spChg>
      </pc:sldChg>
      <pc:sldChg chg="modSp mod modAnim">
        <pc:chgData name="Christopher Harrison" userId="3a6027744156af90" providerId="LiveId" clId="{67D701ED-51C3-4365-9A1C-00FDC5E25C18}" dt="2020-02-09T20:01:42.652" v="241" actId="1076"/>
        <pc:sldMkLst>
          <pc:docMk/>
          <pc:sldMk cId="2554597283" sldId="304"/>
        </pc:sldMkLst>
        <pc:spChg chg="mod">
          <ac:chgData name="Christopher Harrison" userId="3a6027744156af90" providerId="LiveId" clId="{67D701ED-51C3-4365-9A1C-00FDC5E25C18}" dt="2020-02-09T20:00:53.283" v="231" actId="20577"/>
          <ac:spMkLst>
            <pc:docMk/>
            <pc:sldMk cId="2554597283" sldId="304"/>
            <ac:spMk id="4" creationId="{5005156F-8E7C-4848-A9CA-38D2AD3B7007}"/>
          </ac:spMkLst>
        </pc:spChg>
        <pc:spChg chg="mod">
          <ac:chgData name="Christopher Harrison" userId="3a6027744156af90" providerId="LiveId" clId="{67D701ED-51C3-4365-9A1C-00FDC5E25C18}" dt="2020-02-09T20:01:00.460" v="232" actId="6549"/>
          <ac:spMkLst>
            <pc:docMk/>
            <pc:sldMk cId="2554597283" sldId="304"/>
            <ac:spMk id="5" creationId="{F6660934-79F1-4CAE-91F6-6F5644276CE4}"/>
          </ac:spMkLst>
        </pc:spChg>
        <pc:spChg chg="mod">
          <ac:chgData name="Christopher Harrison" userId="3a6027744156af90" providerId="LiveId" clId="{67D701ED-51C3-4365-9A1C-00FDC5E25C18}" dt="2020-02-09T20:01:42.652" v="241" actId="1076"/>
          <ac:spMkLst>
            <pc:docMk/>
            <pc:sldMk cId="2554597283" sldId="304"/>
            <ac:spMk id="7" creationId="{D58BC2F5-F350-4BCE-97EF-B1F7278D4F08}"/>
          </ac:spMkLst>
        </pc:spChg>
        <pc:spChg chg="mod">
          <ac:chgData name="Christopher Harrison" userId="3a6027744156af90" providerId="LiveId" clId="{67D701ED-51C3-4365-9A1C-00FDC5E25C18}" dt="2020-02-09T20:01:33.808" v="240" actId="1076"/>
          <ac:spMkLst>
            <pc:docMk/>
            <pc:sldMk cId="2554597283" sldId="304"/>
            <ac:spMk id="9" creationId="{D569FC1A-3B0A-44FF-85C2-2984C80319E5}"/>
          </ac:spMkLst>
        </pc:spChg>
        <pc:graphicFrameChg chg="mod modGraphic">
          <ac:chgData name="Christopher Harrison" userId="3a6027744156af90" providerId="LiveId" clId="{67D701ED-51C3-4365-9A1C-00FDC5E25C18}" dt="2020-02-09T20:01:24.875" v="238" actId="403"/>
          <ac:graphicFrameMkLst>
            <pc:docMk/>
            <pc:sldMk cId="2554597283" sldId="304"/>
            <ac:graphicFrameMk id="8" creationId="{F0ABD3AC-7E06-415C-915B-2C725F6F592F}"/>
          </ac:graphicFrameMkLst>
        </pc:graphicFrameChg>
      </pc:sldChg>
      <pc:sldChg chg="addSp delSp modSp mod modAnim">
        <pc:chgData name="Christopher Harrison" userId="3a6027744156af90" providerId="LiveId" clId="{67D701ED-51C3-4365-9A1C-00FDC5E25C18}" dt="2020-02-09T20:02:57.717" v="257"/>
        <pc:sldMkLst>
          <pc:docMk/>
          <pc:sldMk cId="440576518" sldId="305"/>
        </pc:sldMkLst>
        <pc:spChg chg="del">
          <ac:chgData name="Christopher Harrison" userId="3a6027744156af90" providerId="LiveId" clId="{67D701ED-51C3-4365-9A1C-00FDC5E25C18}" dt="2020-02-09T20:02:02.881" v="244" actId="478"/>
          <ac:spMkLst>
            <pc:docMk/>
            <pc:sldMk cId="440576518" sldId="305"/>
            <ac:spMk id="2" creationId="{F7264FFD-A688-4F27-A6E3-77578DF5ABA8}"/>
          </ac:spMkLst>
        </pc:spChg>
        <pc:spChg chg="add mod">
          <ac:chgData name="Christopher Harrison" userId="3a6027744156af90" providerId="LiveId" clId="{67D701ED-51C3-4365-9A1C-00FDC5E25C18}" dt="2020-02-09T20:02:49.073" v="255" actId="2711"/>
          <ac:spMkLst>
            <pc:docMk/>
            <pc:sldMk cId="440576518" sldId="305"/>
            <ac:spMk id="3" creationId="{2BB90341-425E-4AAB-A54C-02BBEC382C30}"/>
          </ac:spMkLst>
        </pc:spChg>
        <pc:spChg chg="mod">
          <ac:chgData name="Christopher Harrison" userId="3a6027744156af90" providerId="LiveId" clId="{67D701ED-51C3-4365-9A1C-00FDC5E25C18}" dt="2020-02-09T20:01:56.338" v="243" actId="21"/>
          <ac:spMkLst>
            <pc:docMk/>
            <pc:sldMk cId="440576518" sldId="305"/>
            <ac:spMk id="5" creationId="{F6660934-79F1-4CAE-91F6-6F5644276CE4}"/>
          </ac:spMkLst>
        </pc:spChg>
        <pc:graphicFrameChg chg="mod modGraphic">
          <ac:chgData name="Christopher Harrison" userId="3a6027744156af90" providerId="LiveId" clId="{67D701ED-51C3-4365-9A1C-00FDC5E25C18}" dt="2020-02-09T20:02:12.004" v="249" actId="1076"/>
          <ac:graphicFrameMkLst>
            <pc:docMk/>
            <pc:sldMk cId="440576518" sldId="305"/>
            <ac:graphicFrameMk id="13" creationId="{27E5E601-10C4-483F-8A86-B4BC00897EFF}"/>
          </ac:graphicFrameMkLst>
        </pc:graphicFrameChg>
      </pc:sldChg>
      <pc:sldChg chg="modSp mod">
        <pc:chgData name="Christopher Harrison" userId="3a6027744156af90" providerId="LiveId" clId="{67D701ED-51C3-4365-9A1C-00FDC5E25C18}" dt="2020-02-09T20:05:18.671" v="444" actId="20577"/>
        <pc:sldMkLst>
          <pc:docMk/>
          <pc:sldMk cId="684041390" sldId="306"/>
        </pc:sldMkLst>
        <pc:spChg chg="mod">
          <ac:chgData name="Christopher Harrison" userId="3a6027744156af90" providerId="LiveId" clId="{67D701ED-51C3-4365-9A1C-00FDC5E25C18}" dt="2020-02-09T20:05:14.816" v="443" actId="2711"/>
          <ac:spMkLst>
            <pc:docMk/>
            <pc:sldMk cId="684041390" sldId="306"/>
            <ac:spMk id="4" creationId="{5005156F-8E7C-4848-A9CA-38D2AD3B7007}"/>
          </ac:spMkLst>
        </pc:spChg>
        <pc:spChg chg="mod">
          <ac:chgData name="Christopher Harrison" userId="3a6027744156af90" providerId="LiveId" clId="{67D701ED-51C3-4365-9A1C-00FDC5E25C18}" dt="2020-02-09T20:05:18.671" v="444" actId="20577"/>
          <ac:spMkLst>
            <pc:docMk/>
            <pc:sldMk cId="684041390" sldId="306"/>
            <ac:spMk id="5" creationId="{F6660934-79F1-4CAE-91F6-6F5644276CE4}"/>
          </ac:spMkLst>
        </pc:spChg>
      </pc:sldChg>
      <pc:sldChg chg="modSp mod">
        <pc:chgData name="Christopher Harrison" userId="3a6027744156af90" providerId="LiveId" clId="{67D701ED-51C3-4365-9A1C-00FDC5E25C18}" dt="2020-02-09T20:05:59.038" v="506" actId="2711"/>
        <pc:sldMkLst>
          <pc:docMk/>
          <pc:sldMk cId="1210661912" sldId="307"/>
        </pc:sldMkLst>
        <pc:spChg chg="mod">
          <ac:chgData name="Christopher Harrison" userId="3a6027744156af90" providerId="LiveId" clId="{67D701ED-51C3-4365-9A1C-00FDC5E25C18}" dt="2020-02-09T20:05:59.038" v="506" actId="2711"/>
          <ac:spMkLst>
            <pc:docMk/>
            <pc:sldMk cId="1210661912" sldId="307"/>
            <ac:spMk id="4" creationId="{5005156F-8E7C-4848-A9CA-38D2AD3B7007}"/>
          </ac:spMkLst>
        </pc:spChg>
      </pc:sldChg>
    </pc:docChg>
  </pc:docChgLst>
  <pc:docChgLst>
    <pc:chgData name="susan ibach" userId="11074aa641b35c68" providerId="Windows Live" clId="Web-{002A3E09-C0B8-474B-857A-4998BC3473D8}"/>
    <pc:docChg chg="modSld">
      <pc:chgData name="susan ibach" userId="11074aa641b35c68" providerId="Windows Live" clId="Web-{002A3E09-C0B8-474B-857A-4998BC3473D8}" dt="2020-02-07T19:10:05.495" v="85" actId="20577"/>
      <pc:docMkLst>
        <pc:docMk/>
      </pc:docMkLst>
      <pc:sldChg chg="modSp">
        <pc:chgData name="susan ibach" userId="11074aa641b35c68" providerId="Windows Live" clId="Web-{002A3E09-C0B8-474B-857A-4998BC3473D8}" dt="2020-02-07T19:08:55.713" v="41" actId="20577"/>
        <pc:sldMkLst>
          <pc:docMk/>
          <pc:sldMk cId="3693200961" sldId="303"/>
        </pc:sldMkLst>
        <pc:spChg chg="mod">
          <ac:chgData name="susan ibach" userId="11074aa641b35c68" providerId="Windows Live" clId="Web-{002A3E09-C0B8-474B-857A-4998BC3473D8}" dt="2020-02-07T19:08:55.713" v="41" actId="20577"/>
          <ac:spMkLst>
            <pc:docMk/>
            <pc:sldMk cId="3693200961" sldId="303"/>
            <ac:spMk id="5" creationId="{F6660934-79F1-4CAE-91F6-6F5644276CE4}"/>
          </ac:spMkLst>
        </pc:spChg>
      </pc:sldChg>
      <pc:sldChg chg="modSp">
        <pc:chgData name="susan ibach" userId="11074aa641b35c68" providerId="Windows Live" clId="Web-{002A3E09-C0B8-474B-857A-4998BC3473D8}" dt="2020-02-07T19:09:30.917" v="61" actId="20577"/>
        <pc:sldMkLst>
          <pc:docMk/>
          <pc:sldMk cId="684041390" sldId="306"/>
        </pc:sldMkLst>
        <pc:spChg chg="mod">
          <ac:chgData name="susan ibach" userId="11074aa641b35c68" providerId="Windows Live" clId="Web-{002A3E09-C0B8-474B-857A-4998BC3473D8}" dt="2020-02-07T19:09:30.917" v="61" actId="20577"/>
          <ac:spMkLst>
            <pc:docMk/>
            <pc:sldMk cId="684041390" sldId="306"/>
            <ac:spMk id="5" creationId="{F6660934-79F1-4CAE-91F6-6F5644276CE4}"/>
          </ac:spMkLst>
        </pc:spChg>
      </pc:sldChg>
      <pc:sldChg chg="modSp">
        <pc:chgData name="susan ibach" userId="11074aa641b35c68" providerId="Windows Live" clId="Web-{002A3E09-C0B8-474B-857A-4998BC3473D8}" dt="2020-02-07T19:10:05.495" v="84" actId="20577"/>
        <pc:sldMkLst>
          <pc:docMk/>
          <pc:sldMk cId="1210661912" sldId="307"/>
        </pc:sldMkLst>
        <pc:spChg chg="mod">
          <ac:chgData name="susan ibach" userId="11074aa641b35c68" providerId="Windows Live" clId="Web-{002A3E09-C0B8-474B-857A-4998BC3473D8}" dt="2020-02-07T19:10:05.495" v="84" actId="20577"/>
          <ac:spMkLst>
            <pc:docMk/>
            <pc:sldMk cId="1210661912" sldId="307"/>
            <ac:spMk id="5" creationId="{F6660934-79F1-4CAE-91F6-6F5644276CE4}"/>
          </ac:spMkLst>
        </pc:spChg>
      </pc:sldChg>
    </pc:docChg>
  </pc:docChgLst>
  <pc:docChgLst>
    <pc:chgData name="susan ibach" userId="11074aa641b35c68" providerId="Windows Live" clId="Web-{3A90205B-4B0E-490B-AFFF-CDB4DD1A1D31}"/>
    <pc:docChg chg="delSld modSld modSection">
      <pc:chgData name="susan ibach" userId="11074aa641b35c68" providerId="Windows Live" clId="Web-{3A90205B-4B0E-490B-AFFF-CDB4DD1A1D31}" dt="2020-02-06T15:10:45.052" v="188" actId="1076"/>
      <pc:docMkLst>
        <pc:docMk/>
      </pc:docMkLst>
      <pc:sldChg chg="addSp modSp">
        <pc:chgData name="susan ibach" userId="11074aa641b35c68" providerId="Windows Live" clId="Web-{3A90205B-4B0E-490B-AFFF-CDB4DD1A1D31}" dt="2020-02-06T15:10:45.052" v="188" actId="1076"/>
        <pc:sldMkLst>
          <pc:docMk/>
          <pc:sldMk cId="3551886233" sldId="297"/>
        </pc:sldMkLst>
        <pc:spChg chg="add mod">
          <ac:chgData name="susan ibach" userId="11074aa641b35c68" providerId="Windows Live" clId="Web-{3A90205B-4B0E-490B-AFFF-CDB4DD1A1D31}" dt="2020-02-06T15:10:45.052" v="188" actId="1076"/>
          <ac:spMkLst>
            <pc:docMk/>
            <pc:sldMk cId="3551886233" sldId="297"/>
            <ac:spMk id="2" creationId="{CBB4F145-66F6-468B-A1BE-1001FC348B53}"/>
          </ac:spMkLst>
        </pc:spChg>
        <pc:spChg chg="mod">
          <ac:chgData name="susan ibach" userId="11074aa641b35c68" providerId="Windows Live" clId="Web-{3A90205B-4B0E-490B-AFFF-CDB4DD1A1D31}" dt="2020-02-06T15:10:37.552" v="187" actId="14100"/>
          <ac:spMkLst>
            <pc:docMk/>
            <pc:sldMk cId="3551886233" sldId="297"/>
            <ac:spMk id="5" creationId="{F6660934-79F1-4CAE-91F6-6F5644276CE4}"/>
          </ac:spMkLst>
        </pc:spChg>
      </pc:sldChg>
      <pc:sldChg chg="modSp del delCm">
        <pc:chgData name="susan ibach" userId="11074aa641b35c68" providerId="Windows Live" clId="Web-{3A90205B-4B0E-490B-AFFF-CDB4DD1A1D31}" dt="2020-02-06T15:09:53.005" v="70"/>
        <pc:sldMkLst>
          <pc:docMk/>
          <pc:sldMk cId="1258425375" sldId="301"/>
        </pc:sldMkLst>
        <pc:spChg chg="mod">
          <ac:chgData name="susan ibach" userId="11074aa641b35c68" providerId="Windows Live" clId="Web-{3A90205B-4B0E-490B-AFFF-CDB4DD1A1D31}" dt="2020-02-06T15:09:19.396" v="66" actId="20577"/>
          <ac:spMkLst>
            <pc:docMk/>
            <pc:sldMk cId="1258425375" sldId="301"/>
            <ac:spMk id="4" creationId="{5005156F-8E7C-4848-A9CA-38D2AD3B7007}"/>
          </ac:spMkLst>
        </pc:spChg>
      </pc:sldChg>
      <pc:sldChg chg="modSp delCm">
        <pc:chgData name="susan ibach" userId="11074aa641b35c68" providerId="Windows Live" clId="Web-{3A90205B-4B0E-490B-AFFF-CDB4DD1A1D31}" dt="2020-02-06T15:08:58.099" v="64"/>
        <pc:sldMkLst>
          <pc:docMk/>
          <pc:sldMk cId="3693200961" sldId="303"/>
        </pc:sldMkLst>
        <pc:spChg chg="mod">
          <ac:chgData name="susan ibach" userId="11074aa641b35c68" providerId="Windows Live" clId="Web-{3A90205B-4B0E-490B-AFFF-CDB4DD1A1D31}" dt="2020-02-06T15:08:40.677" v="60" actId="20577"/>
          <ac:spMkLst>
            <pc:docMk/>
            <pc:sldMk cId="3693200961" sldId="303"/>
            <ac:spMk id="5" creationId="{F6660934-79F1-4CAE-91F6-6F5644276CE4}"/>
          </ac:spMkLst>
        </pc:spChg>
        <pc:spChg chg="mod">
          <ac:chgData name="susan ibach" userId="11074aa641b35c68" providerId="Windows Live" clId="Web-{3A90205B-4B0E-490B-AFFF-CDB4DD1A1D31}" dt="2020-02-06T15:08:51.021" v="63" actId="1076"/>
          <ac:spMkLst>
            <pc:docMk/>
            <pc:sldMk cId="3693200961" sldId="303"/>
            <ac:spMk id="7" creationId="{457F54F4-4F62-43F3-BA0C-8131A967611A}"/>
          </ac:spMkLst>
        </pc:spChg>
        <pc:graphicFrameChg chg="mod">
          <ac:chgData name="susan ibach" userId="11074aa641b35c68" providerId="Windows Live" clId="Web-{3A90205B-4B0E-490B-AFFF-CDB4DD1A1D31}" dt="2020-02-06T15:08:50.943" v="62" actId="1076"/>
          <ac:graphicFrameMkLst>
            <pc:docMk/>
            <pc:sldMk cId="3693200961" sldId="303"/>
            <ac:graphicFrameMk id="6" creationId="{611AAAA7-D6A7-4DB5-A5F3-CF4827F3322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2/10/2020 11:38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2/10/2020 11:36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1.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6.xml"/><Relationship Id="rId7" Type="http://schemas.openxmlformats.org/officeDocument/2006/relationships/image" Target="../media/image1.png"/><Relationship Id="rId2" Type="http://schemas.openxmlformats.org/officeDocument/2006/relationships/customXml" Target="../../customXml/item45.xml"/><Relationship Id="rId1" Type="http://schemas.openxmlformats.org/officeDocument/2006/relationships/customXml" Target="../../customXml/item44.xml"/><Relationship Id="rId6" Type="http://schemas.openxmlformats.org/officeDocument/2006/relationships/slideMaster" Target="../slideMasters/slideMaster1.xml"/><Relationship Id="rId5" Type="http://schemas.openxmlformats.org/officeDocument/2006/relationships/customXml" Target="../../customXml/item48.xml"/><Relationship Id="rId4" Type="http://schemas.openxmlformats.org/officeDocument/2006/relationships/customXml" Target="../../customXml/item4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51.xml"/><Relationship Id="rId7" Type="http://schemas.openxmlformats.org/officeDocument/2006/relationships/image" Target="../media/image2.png"/><Relationship Id="rId2" Type="http://schemas.openxmlformats.org/officeDocument/2006/relationships/customXml" Target="../../customXml/item50.xml"/><Relationship Id="rId1" Type="http://schemas.openxmlformats.org/officeDocument/2006/relationships/customXml" Target="../../customXml/item49.xml"/><Relationship Id="rId6" Type="http://schemas.openxmlformats.org/officeDocument/2006/relationships/slideMaster" Target="../slideMasters/slideMaster1.xml"/><Relationship Id="rId5" Type="http://schemas.openxmlformats.org/officeDocument/2006/relationships/customXml" Target="../../customXml/item53.xml"/><Relationship Id="rId4" Type="http://schemas.openxmlformats.org/officeDocument/2006/relationships/customXml" Target="../../customXml/item5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hyperlink" Target="https://pandas/pydata.or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610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Getting started with Pandas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What is pandas?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2896177"/>
          </a:xfrm>
        </p:spPr>
        <p:txBody>
          <a:bodyPr vert="horz" wrap="square" lIns="91440" tIns="91440" rIns="91440" bIns="91440" rtlCol="0" anchor="t">
            <a:spAutoFit/>
          </a:bodyPr>
          <a:lstStyle/>
          <a:p>
            <a:r>
              <a:rPr lang="en-CA" dirty="0"/>
              <a:t>Open source/BSD-licensed library </a:t>
            </a:r>
          </a:p>
          <a:p>
            <a:r>
              <a:rPr lang="en-CA" dirty="0"/>
              <a:t>High performance and familiar data structures and data analysis tools</a:t>
            </a:r>
          </a:p>
          <a:p>
            <a:endParaRPr lang="en-CA" dirty="0"/>
          </a:p>
          <a:p>
            <a:r>
              <a:rPr lang="en-CA" dirty="0">
                <a:hlinkClick r:id="rId2"/>
              </a:rPr>
              <a:t>https://pandas/pydata.org</a:t>
            </a:r>
            <a:endParaRPr lang="en-CA" dirty="0">
              <a:cs typeface="Segoe UI Light"/>
              <a:hlinkClick r:id="rId2"/>
            </a:endParaRPr>
          </a:p>
          <a:p>
            <a:endParaRPr lang="en-CA" dirty="0">
              <a:cs typeface="Segoe UI Light"/>
            </a:endParaRPr>
          </a:p>
          <a:p>
            <a:endParaRPr lang="en-CA" dirty="0">
              <a:cs typeface="Segoe UI Light"/>
            </a:endParaRPr>
          </a:p>
        </p:txBody>
      </p:sp>
      <p:sp>
        <p:nvSpPr>
          <p:cNvPr id="2" name="Text Placeholder 4">
            <a:extLst>
              <a:ext uri="{FF2B5EF4-FFF2-40B4-BE49-F238E27FC236}">
                <a16:creationId xmlns:a16="http://schemas.microsoft.com/office/drawing/2014/main" id="{CBB4F145-66F6-468B-A1BE-1001FC348B53}"/>
              </a:ext>
            </a:extLst>
          </p:cNvPr>
          <p:cNvSpPr txBox="1">
            <a:spLocks/>
          </p:cNvSpPr>
          <p:nvPr/>
        </p:nvSpPr>
        <p:spPr>
          <a:xfrm>
            <a:off x="365760" y="3140272"/>
            <a:ext cx="11704320" cy="161274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800" kern="1200" spc="-30" baseline="0">
                <a:solidFill>
                  <a:srgbClr val="0072C6"/>
                </a:solidFill>
                <a:latin typeface="+mj-lt"/>
                <a:ea typeface="+mn-ea"/>
                <a:cs typeface="+mn-cs"/>
              </a:defRPr>
            </a:lvl1pPr>
            <a:lvl2pPr marL="2286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742" rtl="0" eaLnBrk="1" fontAlgn="auto" latinLnBrk="0" hangingPunct="1">
              <a:lnSpc>
                <a:spcPct val="90000"/>
              </a:lnSpc>
              <a:spcBef>
                <a:spcPts val="600"/>
              </a:spcBef>
              <a:spcAft>
                <a:spcPts val="0"/>
              </a:spcAft>
              <a:buClrTx/>
              <a:buSzPct val="90000"/>
              <a:buFont typeface="Arial"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US" sz="3200" spc="0" dirty="0">
              <a:solidFill>
                <a:schemeClr val="tx2"/>
              </a:solidFill>
              <a:latin typeface="Consolas" panose="020B0609020204030204" pitchFamily="49" charset="0"/>
            </a:endParaRPr>
          </a:p>
          <a:p>
            <a:r>
              <a:rPr lang="en-US" sz="3200" spc="0" dirty="0">
                <a:solidFill>
                  <a:schemeClr val="tx2"/>
                </a:solidFill>
                <a:latin typeface="Consolas" panose="020B0609020204030204" pitchFamily="49" charset="0"/>
              </a:rPr>
              <a:t>import</a:t>
            </a:r>
            <a:r>
              <a:rPr lang="en-US" sz="3200" spc="0" dirty="0">
                <a:gradFill>
                  <a:gsLst>
                    <a:gs pos="1250">
                      <a:srgbClr val="000000"/>
                    </a:gs>
                    <a:gs pos="100000">
                      <a:srgbClr val="000000"/>
                    </a:gs>
                  </a:gsLst>
                  <a:lin ang="5400000" scaled="0"/>
                </a:gradFill>
                <a:latin typeface="Consolas" panose="020B0609020204030204" pitchFamily="49" charset="0"/>
              </a:rPr>
              <a:t> pandas </a:t>
            </a:r>
            <a:r>
              <a:rPr lang="en-US" sz="3200" spc="0" dirty="0">
                <a:solidFill>
                  <a:schemeClr val="tx2"/>
                </a:solidFill>
                <a:latin typeface="Consolas" panose="020B0609020204030204" pitchFamily="49" charset="0"/>
              </a:rPr>
              <a:t>as</a:t>
            </a:r>
            <a:r>
              <a:rPr lang="en-US" sz="3200" spc="0" dirty="0">
                <a:gradFill>
                  <a:gsLst>
                    <a:gs pos="1250">
                      <a:srgbClr val="000000"/>
                    </a:gs>
                    <a:gs pos="100000">
                      <a:srgbClr val="000000"/>
                    </a:gs>
                  </a:gsLst>
                  <a:lin ang="5400000" scaled="0"/>
                </a:gradFill>
                <a:latin typeface="Consolas" panose="020B0609020204030204" pitchFamily="49" charset="0"/>
              </a:rPr>
              <a:t> pd</a:t>
            </a:r>
            <a:endParaRPr lang="en-US" sz="3200" spc="0" dirty="0">
              <a:solidFill>
                <a:srgbClr val="002050"/>
              </a:solidFill>
              <a:latin typeface="Consolas" panose="020B0609020204030204" pitchFamily="49" charset="0"/>
            </a:endParaRPr>
          </a:p>
        </p:txBody>
      </p:sp>
    </p:spTree>
    <p:extLst>
      <p:ext uri="{BB962C8B-B14F-4D97-AF65-F5344CB8AC3E}">
        <p14:creationId xmlns:p14="http://schemas.microsoft.com/office/powerpoint/2010/main" val="35518862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latin typeface="Consolas" panose="020B0609020204030204" pitchFamily="49" charset="0"/>
              </a:rPr>
              <a:t>pandas Series</a:t>
            </a:r>
            <a:r>
              <a:rPr lang="en-CA" dirty="0"/>
              <a:t> is similar to Python </a:t>
            </a:r>
            <a:r>
              <a:rPr lang="en-CA" dirty="0">
                <a:latin typeface="Consolas" panose="020B0609020204030204" pitchFamily="49" charset="0"/>
              </a:rPr>
              <a:t>list</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1557349"/>
          </a:xfrm>
        </p:spPr>
        <p:txBody>
          <a:bodyPr/>
          <a:lstStyle/>
          <a:p>
            <a:r>
              <a:rPr lang="en-CA" sz="3200" dirty="0"/>
              <a:t>One dimensional array of objects</a:t>
            </a:r>
          </a:p>
          <a:p>
            <a:r>
              <a:rPr lang="en-CA" sz="3200" dirty="0"/>
              <a:t>Each row as an index</a:t>
            </a:r>
          </a:p>
          <a:p>
            <a:pPr lvl="1"/>
            <a:r>
              <a:rPr lang="en-CA" sz="2400" dirty="0"/>
              <a:t>By default index is zero-based</a:t>
            </a:r>
          </a:p>
        </p:txBody>
      </p:sp>
      <p:graphicFrame>
        <p:nvGraphicFramePr>
          <p:cNvPr id="15" name="Table 13">
            <a:extLst>
              <a:ext uri="{FF2B5EF4-FFF2-40B4-BE49-F238E27FC236}">
                <a16:creationId xmlns:a16="http://schemas.microsoft.com/office/drawing/2014/main" id="{B5950335-B748-4D4F-BB51-1D5BBD9A5BFA}"/>
              </a:ext>
            </a:extLst>
          </p:cNvPr>
          <p:cNvGraphicFramePr>
            <a:graphicFrameLocks noGrp="1"/>
          </p:cNvGraphicFramePr>
          <p:nvPr>
            <p:extLst>
              <p:ext uri="{D42A27DB-BD31-4B8C-83A1-F6EECF244321}">
                <p14:modId xmlns:p14="http://schemas.microsoft.com/office/powerpoint/2010/main" val="1678339584"/>
              </p:ext>
            </p:extLst>
          </p:nvPr>
        </p:nvGraphicFramePr>
        <p:xfrm>
          <a:off x="3094037" y="3878262"/>
          <a:ext cx="4419600" cy="2286000"/>
        </p:xfrm>
        <a:graphic>
          <a:graphicData uri="http://schemas.openxmlformats.org/drawingml/2006/table">
            <a:tbl>
              <a:tblPr firstRow="1" bandRow="1">
                <a:tableStyleId>{21E4AEA4-8DFA-4A89-87EB-49C32662AFE0}</a:tableStyleId>
              </a:tblPr>
              <a:tblGrid>
                <a:gridCol w="1262743">
                  <a:extLst>
                    <a:ext uri="{9D8B030D-6E8A-4147-A177-3AD203B41FA5}">
                      <a16:colId xmlns:a16="http://schemas.microsoft.com/office/drawing/2014/main" val="2280287667"/>
                    </a:ext>
                  </a:extLst>
                </a:gridCol>
                <a:gridCol w="3156857">
                  <a:extLst>
                    <a:ext uri="{9D8B030D-6E8A-4147-A177-3AD203B41FA5}">
                      <a16:colId xmlns:a16="http://schemas.microsoft.com/office/drawing/2014/main" val="2876824610"/>
                    </a:ext>
                  </a:extLst>
                </a:gridCol>
              </a:tblGrid>
              <a:tr h="359229">
                <a:tc>
                  <a:txBody>
                    <a:bodyPr/>
                    <a:lstStyle/>
                    <a:p>
                      <a:r>
                        <a:rPr lang="en-CA" sz="2400" dirty="0"/>
                        <a:t>index</a:t>
                      </a:r>
                    </a:p>
                  </a:txBody>
                  <a:tcPr/>
                </a:tc>
                <a:tc>
                  <a:txBody>
                    <a:bodyPr/>
                    <a:lstStyle/>
                    <a:p>
                      <a:r>
                        <a:rPr lang="en-CA" sz="2400" dirty="0"/>
                        <a:t>value</a:t>
                      </a:r>
                    </a:p>
                  </a:txBody>
                  <a:tcPr/>
                </a:tc>
                <a:extLst>
                  <a:ext uri="{0D108BD9-81ED-4DB2-BD59-A6C34878D82A}">
                    <a16:rowId xmlns:a16="http://schemas.microsoft.com/office/drawing/2014/main" val="1484285941"/>
                  </a:ext>
                </a:extLst>
              </a:tr>
              <a:tr h="359229">
                <a:tc>
                  <a:txBody>
                    <a:bodyPr/>
                    <a:lstStyle/>
                    <a:p>
                      <a:r>
                        <a:rPr lang="en-CA" sz="2400" dirty="0"/>
                        <a:t>0</a:t>
                      </a:r>
                    </a:p>
                  </a:txBody>
                  <a:tcPr/>
                </a:tc>
                <a:tc>
                  <a:txBody>
                    <a:bodyPr/>
                    <a:lstStyle/>
                    <a:p>
                      <a:r>
                        <a:rPr lang="en-CA" sz="2400" dirty="0"/>
                        <a:t>Seattle-Tacoma</a:t>
                      </a:r>
                    </a:p>
                  </a:txBody>
                  <a:tcPr/>
                </a:tc>
                <a:extLst>
                  <a:ext uri="{0D108BD9-81ED-4DB2-BD59-A6C34878D82A}">
                    <a16:rowId xmlns:a16="http://schemas.microsoft.com/office/drawing/2014/main" val="1898846319"/>
                  </a:ext>
                </a:extLst>
              </a:tr>
              <a:tr h="359229">
                <a:tc>
                  <a:txBody>
                    <a:bodyPr/>
                    <a:lstStyle/>
                    <a:p>
                      <a:r>
                        <a:rPr lang="en-CA" sz="2400" dirty="0"/>
                        <a:t>1</a:t>
                      </a:r>
                    </a:p>
                  </a:txBody>
                  <a:tcPr/>
                </a:tc>
                <a:tc>
                  <a:txBody>
                    <a:bodyPr/>
                    <a:lstStyle/>
                    <a:p>
                      <a:r>
                        <a:rPr lang="en-CA" sz="2400" dirty="0"/>
                        <a:t>Dulles</a:t>
                      </a:r>
                    </a:p>
                  </a:txBody>
                  <a:tcPr/>
                </a:tc>
                <a:extLst>
                  <a:ext uri="{0D108BD9-81ED-4DB2-BD59-A6C34878D82A}">
                    <a16:rowId xmlns:a16="http://schemas.microsoft.com/office/drawing/2014/main" val="3930894590"/>
                  </a:ext>
                </a:extLst>
              </a:tr>
              <a:tr h="359229">
                <a:tc>
                  <a:txBody>
                    <a:bodyPr/>
                    <a:lstStyle/>
                    <a:p>
                      <a:r>
                        <a:rPr lang="en-CA" sz="2400" dirty="0"/>
                        <a:t>2</a:t>
                      </a:r>
                    </a:p>
                  </a:txBody>
                  <a:tcPr/>
                </a:tc>
                <a:tc>
                  <a:txBody>
                    <a:bodyPr/>
                    <a:lstStyle/>
                    <a:p>
                      <a:r>
                        <a:rPr lang="en-CA" sz="2400" dirty="0"/>
                        <a:t>London Heathrow</a:t>
                      </a:r>
                    </a:p>
                  </a:txBody>
                  <a:tcPr/>
                </a:tc>
                <a:extLst>
                  <a:ext uri="{0D108BD9-81ED-4DB2-BD59-A6C34878D82A}">
                    <a16:rowId xmlns:a16="http://schemas.microsoft.com/office/drawing/2014/main" val="336008888"/>
                  </a:ext>
                </a:extLst>
              </a:tr>
              <a:tr h="359229">
                <a:tc>
                  <a:txBody>
                    <a:bodyPr/>
                    <a:lstStyle/>
                    <a:p>
                      <a:r>
                        <a:rPr lang="en-CA" sz="2400" dirty="0"/>
                        <a:t>3</a:t>
                      </a:r>
                    </a:p>
                  </a:txBody>
                  <a:tcPr/>
                </a:tc>
                <a:tc>
                  <a:txBody>
                    <a:bodyPr/>
                    <a:lstStyle/>
                    <a:p>
                      <a:r>
                        <a:rPr lang="en-CA" sz="2400" dirty="0"/>
                        <a:t>Schiphol</a:t>
                      </a:r>
                    </a:p>
                  </a:txBody>
                  <a:tcPr/>
                </a:tc>
                <a:extLst>
                  <a:ext uri="{0D108BD9-81ED-4DB2-BD59-A6C34878D82A}">
                    <a16:rowId xmlns:a16="http://schemas.microsoft.com/office/drawing/2014/main" val="676044704"/>
                  </a:ext>
                </a:extLst>
              </a:tr>
            </a:tbl>
          </a:graphicData>
        </a:graphic>
      </p:graphicFrame>
    </p:spTree>
    <p:extLst>
      <p:ext uri="{BB962C8B-B14F-4D97-AF65-F5344CB8AC3E}">
        <p14:creationId xmlns:p14="http://schemas.microsoft.com/office/powerpoint/2010/main" val="24788044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Create a new </a:t>
            </a:r>
            <a:r>
              <a:rPr lang="en-CA" dirty="0">
                <a:latin typeface="Consolas" panose="020B0609020204030204" pitchFamily="49" charset="0"/>
              </a:rPr>
              <a:t>Series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693319"/>
          </a:xfrm>
        </p:spPr>
        <p:txBody>
          <a:bodyPr vert="horz" wrap="square" lIns="91440" tIns="91440" rIns="91440" bIns="91440" rtlCol="0" anchor="t">
            <a:spAutoFit/>
          </a:bodyPr>
          <a:lstStyle/>
          <a:p>
            <a:endParaRPr lang="en-CA" dirty="0"/>
          </a:p>
          <a:p>
            <a:r>
              <a:rPr lang="en-US" sz="3200" spc="0" dirty="0">
                <a:solidFill>
                  <a:srgbClr val="002050"/>
                </a:solidFill>
                <a:latin typeface="Consolas"/>
              </a:rPr>
              <a:t>airports = </a:t>
            </a:r>
            <a:r>
              <a:rPr lang="en-US" sz="3200" spc="0" dirty="0" err="1">
                <a:solidFill>
                  <a:srgbClr val="002050"/>
                </a:solidFill>
                <a:latin typeface="Consolas"/>
              </a:rPr>
              <a:t>pd.Series</a:t>
            </a:r>
            <a:r>
              <a:rPr lang="en-US" sz="3200" spc="0" dirty="0">
                <a:solidFill>
                  <a:srgbClr val="002050"/>
                </a:solidFill>
                <a:latin typeface="Consolas"/>
              </a:rPr>
              <a:t>([</a:t>
            </a:r>
          </a:p>
          <a:p>
            <a:r>
              <a:rPr lang="en-US" sz="3200" spc="0" dirty="0">
                <a:solidFill>
                  <a:srgbClr val="002050"/>
                </a:solidFill>
                <a:latin typeface="Consolas"/>
              </a:rPr>
              <a:t>             </a:t>
            </a:r>
            <a:r>
              <a:rPr lang="en-US" sz="3200" spc="0" dirty="0">
                <a:solidFill>
                  <a:srgbClr val="C00000"/>
                </a:solidFill>
                <a:latin typeface="Consolas"/>
                <a:cs typeface="Consolas" panose="020B0609020204030204" pitchFamily="49" charset="0"/>
              </a:rPr>
              <a:t>'Seattle-Tacoma'</a:t>
            </a:r>
            <a:r>
              <a:rPr lang="en-US" sz="3200" spc="0" dirty="0">
                <a:solidFill>
                  <a:srgbClr val="002050"/>
                </a:solidFill>
                <a:latin typeface="Consolas"/>
              </a:rPr>
              <a:t>,</a:t>
            </a:r>
            <a:endParaRPr lang="en-US" dirty="0"/>
          </a:p>
          <a:p>
            <a:r>
              <a:rPr lang="en-US" sz="3200" spc="0" dirty="0">
                <a:solidFill>
                  <a:srgbClr val="C00000"/>
                </a:solidFill>
                <a:latin typeface="Consolas"/>
                <a:cs typeface="Consolas" panose="020B0609020204030204" pitchFamily="49" charset="0"/>
              </a:rPr>
              <a:t>             'Dulles'</a:t>
            </a:r>
            <a:r>
              <a:rPr lang="en-US" sz="3200" spc="0" dirty="0">
                <a:solidFill>
                  <a:srgbClr val="002050"/>
                </a:solidFill>
                <a:latin typeface="Consolas"/>
              </a:rPr>
              <a:t>,</a:t>
            </a:r>
            <a:endParaRPr lang="en-US" dirty="0">
              <a:latin typeface="Consolas"/>
            </a:endParaRPr>
          </a:p>
          <a:p>
            <a:r>
              <a:rPr lang="en-US" sz="3200" spc="0" dirty="0">
                <a:solidFill>
                  <a:srgbClr val="002050"/>
                </a:solidFill>
                <a:latin typeface="Consolas"/>
              </a:rPr>
              <a:t>             </a:t>
            </a:r>
            <a:r>
              <a:rPr lang="en-US" sz="3200" spc="0" dirty="0">
                <a:solidFill>
                  <a:srgbClr val="C00000"/>
                </a:solidFill>
                <a:latin typeface="Consolas"/>
                <a:cs typeface="Consolas" panose="020B0609020204030204" pitchFamily="49" charset="0"/>
              </a:rPr>
              <a:t>'London Heathrow'</a:t>
            </a:r>
            <a:r>
              <a:rPr lang="en-US" sz="3200" spc="0" dirty="0">
                <a:solidFill>
                  <a:srgbClr val="002050"/>
                </a:solidFill>
                <a:latin typeface="Consolas"/>
              </a:rPr>
              <a:t>,</a:t>
            </a:r>
            <a:endParaRPr lang="en-US" dirty="0">
              <a:latin typeface="Consolas"/>
            </a:endParaRPr>
          </a:p>
          <a:p>
            <a:r>
              <a:rPr lang="en-US" sz="3200" spc="0" dirty="0">
                <a:solidFill>
                  <a:srgbClr val="C00000"/>
                </a:solidFill>
                <a:latin typeface="Consolas"/>
                <a:cs typeface="Consolas" panose="020B0609020204030204" pitchFamily="49" charset="0"/>
              </a:rPr>
              <a:t>             'Schiphol'</a:t>
            </a:r>
            <a:endParaRPr lang="en-US" dirty="0">
              <a:latin typeface="Consolas"/>
              <a:cs typeface="Consolas" panose="020B0609020204030204" pitchFamily="49" charset="0"/>
            </a:endParaRPr>
          </a:p>
          <a:p>
            <a:r>
              <a:rPr lang="en-US" sz="3200" spc="0" dirty="0">
                <a:solidFill>
                  <a:srgbClr val="002050"/>
                </a:solidFill>
                <a:latin typeface="Consolas"/>
                <a:cs typeface="Consolas" panose="020B0609020204030204" pitchFamily="49" charset="0"/>
              </a:rPr>
              <a:t> </a:t>
            </a:r>
            <a:r>
              <a:rPr lang="en-US" sz="3200" spc="0" dirty="0">
                <a:solidFill>
                  <a:srgbClr val="002050"/>
                </a:solidFill>
                <a:latin typeface="Consolas"/>
              </a:rPr>
              <a:t>          ])</a:t>
            </a:r>
            <a:endParaRPr lang="en-US" dirty="0">
              <a:latin typeface="Consolas"/>
            </a:endParaRPr>
          </a:p>
        </p:txBody>
      </p:sp>
      <p:graphicFrame>
        <p:nvGraphicFramePr>
          <p:cNvPr id="6" name="Table 13">
            <a:extLst>
              <a:ext uri="{FF2B5EF4-FFF2-40B4-BE49-F238E27FC236}">
                <a16:creationId xmlns:a16="http://schemas.microsoft.com/office/drawing/2014/main" id="{611AAAA7-D6A7-4DB5-A5F3-CF4827F33225}"/>
              </a:ext>
            </a:extLst>
          </p:cNvPr>
          <p:cNvGraphicFramePr>
            <a:graphicFrameLocks noGrp="1"/>
          </p:cNvGraphicFramePr>
          <p:nvPr>
            <p:extLst>
              <p:ext uri="{D42A27DB-BD31-4B8C-83A1-F6EECF244321}">
                <p14:modId xmlns:p14="http://schemas.microsoft.com/office/powerpoint/2010/main" val="2473660977"/>
              </p:ext>
            </p:extLst>
          </p:nvPr>
        </p:nvGraphicFramePr>
        <p:xfrm>
          <a:off x="8010529" y="4662823"/>
          <a:ext cx="3733800" cy="1828800"/>
        </p:xfrm>
        <a:graphic>
          <a:graphicData uri="http://schemas.openxmlformats.org/drawingml/2006/table">
            <a:tbl>
              <a:tblPr firstRow="1" bandRow="1">
                <a:tableStyleId>{21E4AEA4-8DFA-4A89-87EB-49C32662AFE0}</a:tableStyleId>
              </a:tblPr>
              <a:tblGrid>
                <a:gridCol w="1066800">
                  <a:extLst>
                    <a:ext uri="{9D8B030D-6E8A-4147-A177-3AD203B41FA5}">
                      <a16:colId xmlns:a16="http://schemas.microsoft.com/office/drawing/2014/main" val="2280287667"/>
                    </a:ext>
                  </a:extLst>
                </a:gridCol>
                <a:gridCol w="2667000">
                  <a:extLst>
                    <a:ext uri="{9D8B030D-6E8A-4147-A177-3AD203B41FA5}">
                      <a16:colId xmlns:a16="http://schemas.microsoft.com/office/drawing/2014/main" val="2876824610"/>
                    </a:ext>
                  </a:extLst>
                </a:gridCol>
              </a:tblGrid>
              <a:tr h="359229">
                <a:tc>
                  <a:txBody>
                    <a:bodyPr/>
                    <a:lstStyle/>
                    <a:p>
                      <a:r>
                        <a:rPr lang="en-CA" dirty="0"/>
                        <a:t>index</a:t>
                      </a:r>
                    </a:p>
                  </a:txBody>
                  <a:tcPr/>
                </a:tc>
                <a:tc>
                  <a:txBody>
                    <a:bodyPr/>
                    <a:lstStyle/>
                    <a:p>
                      <a:r>
                        <a:rPr lang="en-CA" dirty="0"/>
                        <a:t>Value</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extLst>
                  <a:ext uri="{0D108BD9-81ED-4DB2-BD59-A6C34878D82A}">
                    <a16:rowId xmlns:a16="http://schemas.microsoft.com/office/drawing/2014/main" val="676044704"/>
                  </a:ext>
                </a:extLst>
              </a:tr>
            </a:tbl>
          </a:graphicData>
        </a:graphic>
      </p:graphicFrame>
      <p:sp>
        <p:nvSpPr>
          <p:cNvPr id="7" name="TextBox 6">
            <a:extLst>
              <a:ext uri="{FF2B5EF4-FFF2-40B4-BE49-F238E27FC236}">
                <a16:creationId xmlns:a16="http://schemas.microsoft.com/office/drawing/2014/main" id="{457F54F4-4F62-43F3-BA0C-8131A967611A}"/>
              </a:ext>
            </a:extLst>
          </p:cNvPr>
          <p:cNvSpPr txBox="1"/>
          <p:nvPr/>
        </p:nvSpPr>
        <p:spPr>
          <a:xfrm>
            <a:off x="8010529" y="4053223"/>
            <a:ext cx="1421736" cy="627864"/>
          </a:xfrm>
          <a:prstGeom prst="rect">
            <a:avLst/>
          </a:prstGeom>
          <a:noFill/>
        </p:spPr>
        <p:txBody>
          <a:bodyPr wrap="non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airports</a:t>
            </a:r>
          </a:p>
        </p:txBody>
      </p:sp>
    </p:spTree>
    <p:extLst>
      <p:ext uri="{BB962C8B-B14F-4D97-AF65-F5344CB8AC3E}">
        <p14:creationId xmlns:p14="http://schemas.microsoft.com/office/powerpoint/2010/main" val="3693200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Access similar to a list</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627864"/>
          </a:xfrm>
        </p:spPr>
        <p:txBody>
          <a:bodyPr/>
          <a:lstStyle/>
          <a:p>
            <a:r>
              <a:rPr lang="en-US" sz="3200" spc="0" dirty="0">
                <a:solidFill>
                  <a:srgbClr val="002050"/>
                </a:solidFill>
                <a:latin typeface="Consolas" panose="020B0609020204030204" pitchFamily="49" charset="0"/>
              </a:rPr>
              <a:t>airports[</a:t>
            </a:r>
            <a:r>
              <a:rPr lang="en-US" sz="3200" spc="0" dirty="0">
                <a:solidFill>
                  <a:schemeClr val="tx2"/>
                </a:solidFill>
                <a:latin typeface="Consolas" panose="020B0609020204030204" pitchFamily="49" charset="0"/>
                <a:cs typeface="Consolas" panose="020B0609020204030204" pitchFamily="49" charset="0"/>
              </a:rPr>
              <a:t>2</a:t>
            </a:r>
            <a:r>
              <a:rPr lang="en-US" sz="3200" spc="0" dirty="0">
                <a:solidFill>
                  <a:srgbClr val="002050"/>
                </a:solidFill>
                <a:latin typeface="Consolas" panose="020B0609020204030204" pitchFamily="49" charset="0"/>
              </a:rPr>
              <a:t>]</a:t>
            </a:r>
          </a:p>
        </p:txBody>
      </p:sp>
      <p:graphicFrame>
        <p:nvGraphicFramePr>
          <p:cNvPr id="8" name="Table 13">
            <a:extLst>
              <a:ext uri="{FF2B5EF4-FFF2-40B4-BE49-F238E27FC236}">
                <a16:creationId xmlns:a16="http://schemas.microsoft.com/office/drawing/2014/main" id="{F0ABD3AC-7E06-415C-915B-2C725F6F592F}"/>
              </a:ext>
            </a:extLst>
          </p:cNvPr>
          <p:cNvGraphicFramePr>
            <a:graphicFrameLocks noGrp="1"/>
          </p:cNvGraphicFramePr>
          <p:nvPr>
            <p:extLst>
              <p:ext uri="{D42A27DB-BD31-4B8C-83A1-F6EECF244321}">
                <p14:modId xmlns:p14="http://schemas.microsoft.com/office/powerpoint/2010/main" val="2741102998"/>
              </p:ext>
            </p:extLst>
          </p:nvPr>
        </p:nvGraphicFramePr>
        <p:xfrm>
          <a:off x="2560637" y="3786187"/>
          <a:ext cx="3733800" cy="2286000"/>
        </p:xfrm>
        <a:graphic>
          <a:graphicData uri="http://schemas.openxmlformats.org/drawingml/2006/table">
            <a:tbl>
              <a:tblPr firstRow="1" bandRow="1">
                <a:tableStyleId>{21E4AEA4-8DFA-4A89-87EB-49C32662AFE0}</a:tableStyleId>
              </a:tblPr>
              <a:tblGrid>
                <a:gridCol w="1066800">
                  <a:extLst>
                    <a:ext uri="{9D8B030D-6E8A-4147-A177-3AD203B41FA5}">
                      <a16:colId xmlns:a16="http://schemas.microsoft.com/office/drawing/2014/main" val="2280287667"/>
                    </a:ext>
                  </a:extLst>
                </a:gridCol>
                <a:gridCol w="2667000">
                  <a:extLst>
                    <a:ext uri="{9D8B030D-6E8A-4147-A177-3AD203B41FA5}">
                      <a16:colId xmlns:a16="http://schemas.microsoft.com/office/drawing/2014/main" val="2876824610"/>
                    </a:ext>
                  </a:extLst>
                </a:gridCol>
              </a:tblGrid>
              <a:tr h="359229">
                <a:tc>
                  <a:txBody>
                    <a:bodyPr/>
                    <a:lstStyle/>
                    <a:p>
                      <a:r>
                        <a:rPr lang="en-CA" sz="2400" dirty="0"/>
                        <a:t>index</a:t>
                      </a:r>
                    </a:p>
                  </a:txBody>
                  <a:tcPr/>
                </a:tc>
                <a:tc>
                  <a:txBody>
                    <a:bodyPr/>
                    <a:lstStyle/>
                    <a:p>
                      <a:r>
                        <a:rPr lang="en-CA" sz="2400" dirty="0"/>
                        <a:t>Value</a:t>
                      </a:r>
                    </a:p>
                  </a:txBody>
                  <a:tcPr/>
                </a:tc>
                <a:extLst>
                  <a:ext uri="{0D108BD9-81ED-4DB2-BD59-A6C34878D82A}">
                    <a16:rowId xmlns:a16="http://schemas.microsoft.com/office/drawing/2014/main" val="1484285941"/>
                  </a:ext>
                </a:extLst>
              </a:tr>
              <a:tr h="359229">
                <a:tc>
                  <a:txBody>
                    <a:bodyPr/>
                    <a:lstStyle/>
                    <a:p>
                      <a:r>
                        <a:rPr lang="en-CA" sz="2400" dirty="0"/>
                        <a:t>0</a:t>
                      </a:r>
                    </a:p>
                  </a:txBody>
                  <a:tcPr/>
                </a:tc>
                <a:tc>
                  <a:txBody>
                    <a:bodyPr/>
                    <a:lstStyle/>
                    <a:p>
                      <a:r>
                        <a:rPr lang="en-CA" sz="2400" dirty="0"/>
                        <a:t>Seattle-Tacoma</a:t>
                      </a:r>
                    </a:p>
                  </a:txBody>
                  <a:tcPr/>
                </a:tc>
                <a:extLst>
                  <a:ext uri="{0D108BD9-81ED-4DB2-BD59-A6C34878D82A}">
                    <a16:rowId xmlns:a16="http://schemas.microsoft.com/office/drawing/2014/main" val="1898846319"/>
                  </a:ext>
                </a:extLst>
              </a:tr>
              <a:tr h="359229">
                <a:tc>
                  <a:txBody>
                    <a:bodyPr/>
                    <a:lstStyle/>
                    <a:p>
                      <a:r>
                        <a:rPr lang="en-CA" sz="2400" dirty="0"/>
                        <a:t>1</a:t>
                      </a:r>
                    </a:p>
                  </a:txBody>
                  <a:tcPr/>
                </a:tc>
                <a:tc>
                  <a:txBody>
                    <a:bodyPr/>
                    <a:lstStyle/>
                    <a:p>
                      <a:r>
                        <a:rPr lang="en-CA" sz="2400" dirty="0"/>
                        <a:t>Dulles</a:t>
                      </a:r>
                    </a:p>
                  </a:txBody>
                  <a:tcPr/>
                </a:tc>
                <a:extLst>
                  <a:ext uri="{0D108BD9-81ED-4DB2-BD59-A6C34878D82A}">
                    <a16:rowId xmlns:a16="http://schemas.microsoft.com/office/drawing/2014/main" val="3930894590"/>
                  </a:ext>
                </a:extLst>
              </a:tr>
              <a:tr h="359229">
                <a:tc>
                  <a:txBody>
                    <a:bodyPr/>
                    <a:lstStyle/>
                    <a:p>
                      <a:r>
                        <a:rPr lang="en-CA" sz="2400" dirty="0"/>
                        <a:t>2</a:t>
                      </a:r>
                    </a:p>
                  </a:txBody>
                  <a:tcPr/>
                </a:tc>
                <a:tc>
                  <a:txBody>
                    <a:bodyPr/>
                    <a:lstStyle/>
                    <a:p>
                      <a:r>
                        <a:rPr lang="en-CA" sz="2400" dirty="0"/>
                        <a:t>London Heathrow</a:t>
                      </a:r>
                    </a:p>
                  </a:txBody>
                  <a:tcPr/>
                </a:tc>
                <a:extLst>
                  <a:ext uri="{0D108BD9-81ED-4DB2-BD59-A6C34878D82A}">
                    <a16:rowId xmlns:a16="http://schemas.microsoft.com/office/drawing/2014/main" val="336008888"/>
                  </a:ext>
                </a:extLst>
              </a:tr>
              <a:tr h="359229">
                <a:tc>
                  <a:txBody>
                    <a:bodyPr/>
                    <a:lstStyle/>
                    <a:p>
                      <a:r>
                        <a:rPr lang="en-CA" sz="2400" dirty="0"/>
                        <a:t>3</a:t>
                      </a:r>
                    </a:p>
                  </a:txBody>
                  <a:tcPr/>
                </a:tc>
                <a:tc>
                  <a:txBody>
                    <a:bodyPr/>
                    <a:lstStyle/>
                    <a:p>
                      <a:r>
                        <a:rPr lang="en-CA" sz="2400" dirty="0"/>
                        <a:t>Schiphol</a:t>
                      </a:r>
                    </a:p>
                  </a:txBody>
                  <a:tcPr/>
                </a:tc>
                <a:extLst>
                  <a:ext uri="{0D108BD9-81ED-4DB2-BD59-A6C34878D82A}">
                    <a16:rowId xmlns:a16="http://schemas.microsoft.com/office/drawing/2014/main" val="676044704"/>
                  </a:ext>
                </a:extLst>
              </a:tr>
            </a:tbl>
          </a:graphicData>
        </a:graphic>
      </p:graphicFrame>
      <p:sp>
        <p:nvSpPr>
          <p:cNvPr id="9" name="TextBox 8">
            <a:extLst>
              <a:ext uri="{FF2B5EF4-FFF2-40B4-BE49-F238E27FC236}">
                <a16:creationId xmlns:a16="http://schemas.microsoft.com/office/drawing/2014/main" id="{D569FC1A-3B0A-44FF-85C2-2984C80319E5}"/>
              </a:ext>
            </a:extLst>
          </p:cNvPr>
          <p:cNvSpPr txBox="1"/>
          <p:nvPr/>
        </p:nvSpPr>
        <p:spPr>
          <a:xfrm>
            <a:off x="2560637" y="2946531"/>
            <a:ext cx="1945533" cy="794064"/>
          </a:xfrm>
          <a:prstGeom prst="rect">
            <a:avLst/>
          </a:prstGeom>
          <a:noFill/>
        </p:spPr>
        <p:txBody>
          <a:bodyPr wrap="none" lIns="182880" tIns="146304" rIns="182880" bIns="146304" rtlCol="0">
            <a:spAutoFit/>
          </a:bodyPr>
          <a:lstStyle/>
          <a:p>
            <a:pPr>
              <a:lnSpc>
                <a:spcPct val="90000"/>
              </a:lnSpc>
              <a:spcAft>
                <a:spcPts val="600"/>
              </a:spcAft>
            </a:pPr>
            <a:r>
              <a:rPr lang="en-CA" sz="3600" dirty="0">
                <a:gradFill>
                  <a:gsLst>
                    <a:gs pos="2917">
                      <a:schemeClr val="tx1"/>
                    </a:gs>
                    <a:gs pos="30000">
                      <a:schemeClr val="tx1"/>
                    </a:gs>
                  </a:gsLst>
                  <a:lin ang="5400000" scaled="0"/>
                </a:gradFill>
              </a:rPr>
              <a:t>airports</a:t>
            </a:r>
          </a:p>
        </p:txBody>
      </p:sp>
      <p:sp>
        <p:nvSpPr>
          <p:cNvPr id="7" name="Rectangle 6">
            <a:extLst>
              <a:ext uri="{FF2B5EF4-FFF2-40B4-BE49-F238E27FC236}">
                <a16:creationId xmlns:a16="http://schemas.microsoft.com/office/drawing/2014/main" id="{D58BC2F5-F350-4BCE-97EF-B1F7278D4F08}"/>
              </a:ext>
            </a:extLst>
          </p:cNvPr>
          <p:cNvSpPr/>
          <p:nvPr/>
        </p:nvSpPr>
        <p:spPr bwMode="auto">
          <a:xfrm>
            <a:off x="2332037" y="5241925"/>
            <a:ext cx="4191000" cy="3810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54597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Use a loop to iterate through all the values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2188291"/>
          </a:xfrm>
        </p:spPr>
        <p:txBody>
          <a:bodyPr/>
          <a:lstStyle/>
          <a:p>
            <a:r>
              <a:rPr lang="en-US" sz="3200" spc="0" dirty="0">
                <a:solidFill>
                  <a:schemeClr val="tx2"/>
                </a:solidFill>
                <a:latin typeface="Consolas" panose="020B0609020204030204" pitchFamily="49" charset="0"/>
                <a:cs typeface="Consolas" panose="020B0609020204030204" pitchFamily="49" charset="0"/>
              </a:rPr>
              <a:t>for</a:t>
            </a:r>
            <a:r>
              <a:rPr lang="en-US" sz="3200" spc="0" dirty="0">
                <a:solidFill>
                  <a:srgbClr val="002050"/>
                </a:solidFill>
                <a:latin typeface="Consolas" panose="020B0609020204030204" pitchFamily="49" charset="0"/>
              </a:rPr>
              <a:t> value </a:t>
            </a:r>
            <a:r>
              <a:rPr lang="en-US" sz="3200" spc="0" dirty="0">
                <a:solidFill>
                  <a:schemeClr val="tx2"/>
                </a:solidFill>
                <a:latin typeface="Consolas" panose="020B0609020204030204" pitchFamily="49" charset="0"/>
                <a:cs typeface="Consolas" panose="020B0609020204030204" pitchFamily="49" charset="0"/>
              </a:rPr>
              <a:t>in</a:t>
            </a:r>
            <a:r>
              <a:rPr lang="en-US" sz="3200" spc="0" dirty="0">
                <a:solidFill>
                  <a:srgbClr val="002050"/>
                </a:solidFill>
                <a:latin typeface="Consolas" panose="020B0609020204030204" pitchFamily="49" charset="0"/>
              </a:rPr>
              <a:t> airports:</a:t>
            </a:r>
          </a:p>
          <a:p>
            <a:r>
              <a:rPr lang="en-US" sz="3200" spc="0" dirty="0">
                <a:solidFill>
                  <a:srgbClr val="002050"/>
                </a:solidFill>
                <a:latin typeface="Consolas" panose="020B0609020204030204" pitchFamily="49" charset="0"/>
              </a:rPr>
              <a:t>    </a:t>
            </a:r>
            <a:r>
              <a:rPr lang="en-US" sz="3200" spc="0" dirty="0">
                <a:solidFill>
                  <a:schemeClr val="tx2"/>
                </a:solidFill>
                <a:latin typeface="Consolas" panose="020B0609020204030204" pitchFamily="49" charset="0"/>
                <a:cs typeface="Consolas" panose="020B0609020204030204" pitchFamily="49" charset="0"/>
              </a:rPr>
              <a:t>print</a:t>
            </a:r>
            <a:r>
              <a:rPr lang="en-US" sz="3200" spc="0" dirty="0">
                <a:solidFill>
                  <a:srgbClr val="002050"/>
                </a:solidFill>
                <a:latin typeface="Consolas" panose="020B0609020204030204" pitchFamily="49" charset="0"/>
              </a:rPr>
              <a:t>(value) </a:t>
            </a:r>
          </a:p>
          <a:p>
            <a:endParaRPr lang="en-US" sz="3200" dirty="0"/>
          </a:p>
          <a:p>
            <a:endParaRPr lang="en-US" sz="3200" i="1" spc="0" dirty="0">
              <a:solidFill>
                <a:srgbClr val="002050"/>
              </a:solidFill>
              <a:latin typeface="Consolas" panose="020B0609020204030204" pitchFamily="49" charset="0"/>
            </a:endParaRPr>
          </a:p>
        </p:txBody>
      </p:sp>
      <p:graphicFrame>
        <p:nvGraphicFramePr>
          <p:cNvPr id="13" name="Table 13">
            <a:extLst>
              <a:ext uri="{FF2B5EF4-FFF2-40B4-BE49-F238E27FC236}">
                <a16:creationId xmlns:a16="http://schemas.microsoft.com/office/drawing/2014/main" id="{27E5E601-10C4-483F-8A86-B4BC00897EFF}"/>
              </a:ext>
            </a:extLst>
          </p:cNvPr>
          <p:cNvGraphicFramePr>
            <a:graphicFrameLocks noGrp="1"/>
          </p:cNvGraphicFramePr>
          <p:nvPr>
            <p:extLst>
              <p:ext uri="{D42A27DB-BD31-4B8C-83A1-F6EECF244321}">
                <p14:modId xmlns:p14="http://schemas.microsoft.com/office/powerpoint/2010/main" val="4021493051"/>
              </p:ext>
            </p:extLst>
          </p:nvPr>
        </p:nvGraphicFramePr>
        <p:xfrm>
          <a:off x="7437437" y="1377517"/>
          <a:ext cx="3733800" cy="2286000"/>
        </p:xfrm>
        <a:graphic>
          <a:graphicData uri="http://schemas.openxmlformats.org/drawingml/2006/table">
            <a:tbl>
              <a:tblPr firstRow="1" bandRow="1">
                <a:tableStyleId>{21E4AEA4-8DFA-4A89-87EB-49C32662AFE0}</a:tableStyleId>
              </a:tblPr>
              <a:tblGrid>
                <a:gridCol w="1066800">
                  <a:extLst>
                    <a:ext uri="{9D8B030D-6E8A-4147-A177-3AD203B41FA5}">
                      <a16:colId xmlns:a16="http://schemas.microsoft.com/office/drawing/2014/main" val="2280287667"/>
                    </a:ext>
                  </a:extLst>
                </a:gridCol>
                <a:gridCol w="2667000">
                  <a:extLst>
                    <a:ext uri="{9D8B030D-6E8A-4147-A177-3AD203B41FA5}">
                      <a16:colId xmlns:a16="http://schemas.microsoft.com/office/drawing/2014/main" val="2876824610"/>
                    </a:ext>
                  </a:extLst>
                </a:gridCol>
              </a:tblGrid>
              <a:tr h="359229">
                <a:tc>
                  <a:txBody>
                    <a:bodyPr/>
                    <a:lstStyle/>
                    <a:p>
                      <a:r>
                        <a:rPr lang="en-CA" sz="2400" dirty="0"/>
                        <a:t>index</a:t>
                      </a:r>
                    </a:p>
                  </a:txBody>
                  <a:tcPr/>
                </a:tc>
                <a:tc>
                  <a:txBody>
                    <a:bodyPr/>
                    <a:lstStyle/>
                    <a:p>
                      <a:r>
                        <a:rPr lang="en-CA" sz="2400" dirty="0"/>
                        <a:t>Value</a:t>
                      </a:r>
                    </a:p>
                  </a:txBody>
                  <a:tcPr/>
                </a:tc>
                <a:extLst>
                  <a:ext uri="{0D108BD9-81ED-4DB2-BD59-A6C34878D82A}">
                    <a16:rowId xmlns:a16="http://schemas.microsoft.com/office/drawing/2014/main" val="1484285941"/>
                  </a:ext>
                </a:extLst>
              </a:tr>
              <a:tr h="359229">
                <a:tc>
                  <a:txBody>
                    <a:bodyPr/>
                    <a:lstStyle/>
                    <a:p>
                      <a:r>
                        <a:rPr lang="en-CA" sz="2400" dirty="0"/>
                        <a:t>0</a:t>
                      </a:r>
                    </a:p>
                  </a:txBody>
                  <a:tcPr/>
                </a:tc>
                <a:tc>
                  <a:txBody>
                    <a:bodyPr/>
                    <a:lstStyle/>
                    <a:p>
                      <a:r>
                        <a:rPr lang="en-CA" sz="2400" dirty="0"/>
                        <a:t>Seattle-Tacoma</a:t>
                      </a:r>
                    </a:p>
                  </a:txBody>
                  <a:tcPr/>
                </a:tc>
                <a:extLst>
                  <a:ext uri="{0D108BD9-81ED-4DB2-BD59-A6C34878D82A}">
                    <a16:rowId xmlns:a16="http://schemas.microsoft.com/office/drawing/2014/main" val="1898846319"/>
                  </a:ext>
                </a:extLst>
              </a:tr>
              <a:tr h="359229">
                <a:tc>
                  <a:txBody>
                    <a:bodyPr/>
                    <a:lstStyle/>
                    <a:p>
                      <a:r>
                        <a:rPr lang="en-CA" sz="2400" dirty="0"/>
                        <a:t>1</a:t>
                      </a:r>
                    </a:p>
                  </a:txBody>
                  <a:tcPr/>
                </a:tc>
                <a:tc>
                  <a:txBody>
                    <a:bodyPr/>
                    <a:lstStyle/>
                    <a:p>
                      <a:r>
                        <a:rPr lang="en-CA" sz="2400" dirty="0"/>
                        <a:t>Dulles</a:t>
                      </a:r>
                    </a:p>
                  </a:txBody>
                  <a:tcPr/>
                </a:tc>
                <a:extLst>
                  <a:ext uri="{0D108BD9-81ED-4DB2-BD59-A6C34878D82A}">
                    <a16:rowId xmlns:a16="http://schemas.microsoft.com/office/drawing/2014/main" val="3930894590"/>
                  </a:ext>
                </a:extLst>
              </a:tr>
              <a:tr h="359229">
                <a:tc>
                  <a:txBody>
                    <a:bodyPr/>
                    <a:lstStyle/>
                    <a:p>
                      <a:r>
                        <a:rPr lang="en-CA" sz="2400" dirty="0"/>
                        <a:t>2</a:t>
                      </a:r>
                    </a:p>
                  </a:txBody>
                  <a:tcPr/>
                </a:tc>
                <a:tc>
                  <a:txBody>
                    <a:bodyPr/>
                    <a:lstStyle/>
                    <a:p>
                      <a:r>
                        <a:rPr lang="en-CA" sz="2400" dirty="0"/>
                        <a:t>London Heathrow</a:t>
                      </a:r>
                    </a:p>
                  </a:txBody>
                  <a:tcPr/>
                </a:tc>
                <a:extLst>
                  <a:ext uri="{0D108BD9-81ED-4DB2-BD59-A6C34878D82A}">
                    <a16:rowId xmlns:a16="http://schemas.microsoft.com/office/drawing/2014/main" val="336008888"/>
                  </a:ext>
                </a:extLst>
              </a:tr>
              <a:tr h="359229">
                <a:tc>
                  <a:txBody>
                    <a:bodyPr/>
                    <a:lstStyle/>
                    <a:p>
                      <a:r>
                        <a:rPr lang="en-CA" sz="2400" dirty="0"/>
                        <a:t>3</a:t>
                      </a:r>
                    </a:p>
                  </a:txBody>
                  <a:tcPr/>
                </a:tc>
                <a:tc>
                  <a:txBody>
                    <a:bodyPr/>
                    <a:lstStyle/>
                    <a:p>
                      <a:r>
                        <a:rPr lang="en-CA" sz="2400" dirty="0"/>
                        <a:t>Schiphol</a:t>
                      </a:r>
                    </a:p>
                  </a:txBody>
                  <a:tcPr/>
                </a:tc>
                <a:extLst>
                  <a:ext uri="{0D108BD9-81ED-4DB2-BD59-A6C34878D82A}">
                    <a16:rowId xmlns:a16="http://schemas.microsoft.com/office/drawing/2014/main" val="676044704"/>
                  </a:ext>
                </a:extLst>
              </a:tr>
            </a:tbl>
          </a:graphicData>
        </a:graphic>
      </p:graphicFrame>
      <p:sp>
        <p:nvSpPr>
          <p:cNvPr id="3" name="Rectangle 2">
            <a:extLst>
              <a:ext uri="{FF2B5EF4-FFF2-40B4-BE49-F238E27FC236}">
                <a16:creationId xmlns:a16="http://schemas.microsoft.com/office/drawing/2014/main" id="{2BB90341-425E-4AAB-A54C-02BBEC382C30}"/>
              </a:ext>
            </a:extLst>
          </p:cNvPr>
          <p:cNvSpPr/>
          <p:nvPr/>
        </p:nvSpPr>
        <p:spPr bwMode="auto">
          <a:xfrm>
            <a:off x="0" y="5249862"/>
            <a:ext cx="12436475" cy="174466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solidFill>
                  <a:schemeClr val="tx1">
                    <a:lumMod val="50000"/>
                  </a:schemeClr>
                </a:solidFill>
                <a:latin typeface="Consolas" panose="020B0609020204030204" pitchFamily="49" charset="0"/>
              </a:rPr>
              <a:t>Seattle-Tacoma</a:t>
            </a:r>
          </a:p>
          <a:p>
            <a:r>
              <a:rPr lang="en-US" sz="2400" dirty="0">
                <a:solidFill>
                  <a:schemeClr val="tx1">
                    <a:lumMod val="50000"/>
                  </a:schemeClr>
                </a:solidFill>
                <a:latin typeface="Consolas" panose="020B0609020204030204" pitchFamily="49" charset="0"/>
              </a:rPr>
              <a:t>Dulles</a:t>
            </a:r>
          </a:p>
          <a:p>
            <a:r>
              <a:rPr lang="en-US" sz="2400" dirty="0">
                <a:solidFill>
                  <a:schemeClr val="tx1">
                    <a:lumMod val="50000"/>
                  </a:schemeClr>
                </a:solidFill>
                <a:latin typeface="Consolas" panose="020B0609020204030204" pitchFamily="49" charset="0"/>
              </a:rPr>
              <a:t>London Heathrow</a:t>
            </a:r>
          </a:p>
          <a:p>
            <a:r>
              <a:rPr lang="en-US" sz="2400" dirty="0">
                <a:solidFill>
                  <a:schemeClr val="tx1">
                    <a:lumMod val="50000"/>
                  </a:schemeClr>
                </a:solidFill>
                <a:latin typeface="Consolas" panose="020B0609020204030204" pitchFamily="49" charset="0"/>
              </a:rPr>
              <a:t>Schiphol</a:t>
            </a:r>
            <a:endParaRPr lang="en-US" sz="2400" dirty="0">
              <a:solidFill>
                <a:schemeClr val="tx1">
                  <a:lumMod val="50000"/>
                </a:schemeClr>
              </a:soli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440576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normAutofit fontScale="90000"/>
          </a:bodyPr>
          <a:lstStyle/>
          <a:p>
            <a:r>
              <a:rPr lang="en-CA" dirty="0" err="1">
                <a:latin typeface="Consolas" panose="020B0609020204030204" pitchFamily="49" charset="0"/>
              </a:rPr>
              <a:t>DataFrame</a:t>
            </a:r>
            <a:r>
              <a:rPr lang="en-CA" dirty="0"/>
              <a:t> for two dimensional data structures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1855893"/>
          </a:xfrm>
        </p:spPr>
        <p:txBody>
          <a:bodyPr/>
          <a:lstStyle/>
          <a:p>
            <a:r>
              <a:rPr lang="en-CA" sz="3200" dirty="0"/>
              <a:t>Similar to a table in a database or spreadsheet</a:t>
            </a:r>
          </a:p>
          <a:p>
            <a:pPr lvl="1"/>
            <a:r>
              <a:rPr lang="en-CA" sz="2400" dirty="0" err="1"/>
              <a:t>Coumns</a:t>
            </a:r>
            <a:r>
              <a:rPr lang="en-CA" sz="2400" dirty="0"/>
              <a:t> identified by name</a:t>
            </a:r>
          </a:p>
          <a:p>
            <a:pPr lvl="1"/>
            <a:r>
              <a:rPr lang="en-CA" sz="2400" dirty="0"/>
              <a:t>Rows of data</a:t>
            </a:r>
          </a:p>
          <a:p>
            <a:pPr lvl="1"/>
            <a:r>
              <a:rPr lang="en-CA" sz="2400" dirty="0"/>
              <a:t>Index column</a:t>
            </a:r>
          </a:p>
        </p:txBody>
      </p:sp>
      <p:graphicFrame>
        <p:nvGraphicFramePr>
          <p:cNvPr id="6" name="Table 13">
            <a:extLst>
              <a:ext uri="{FF2B5EF4-FFF2-40B4-BE49-F238E27FC236}">
                <a16:creationId xmlns:a16="http://schemas.microsoft.com/office/drawing/2014/main" id="{152A6714-9E8E-4D41-A8F3-7EF8BDD71081}"/>
              </a:ext>
            </a:extLst>
          </p:cNvPr>
          <p:cNvGraphicFramePr>
            <a:graphicFrameLocks noGrp="1"/>
          </p:cNvGraphicFramePr>
          <p:nvPr>
            <p:extLst>
              <p:ext uri="{D42A27DB-BD31-4B8C-83A1-F6EECF244321}">
                <p14:modId xmlns:p14="http://schemas.microsoft.com/office/powerpoint/2010/main" val="3544759874"/>
              </p:ext>
            </p:extLst>
          </p:nvPr>
        </p:nvGraphicFramePr>
        <p:xfrm>
          <a:off x="3094037" y="3878262"/>
          <a:ext cx="7238999" cy="182880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bl>
          </a:graphicData>
        </a:graphic>
      </p:graphicFrame>
    </p:spTree>
    <p:extLst>
      <p:ext uri="{BB962C8B-B14F-4D97-AF65-F5344CB8AC3E}">
        <p14:creationId xmlns:p14="http://schemas.microsoft.com/office/powerpoint/2010/main" val="29914385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Create a </a:t>
            </a:r>
            <a:r>
              <a:rPr lang="en-CA" dirty="0" err="1">
                <a:latin typeface="Consolas" panose="020B0609020204030204" pitchFamily="49" charset="0"/>
              </a:rPr>
              <a:t>DataFrame</a:t>
            </a:r>
            <a:endParaRPr lang="en-CA" dirty="0">
              <a:latin typeface="Consolas" panose="020B0609020204030204" pitchFamily="49" charset="0"/>
            </a:endParaRP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360920"/>
          </a:xfrm>
        </p:spPr>
        <p:txBody>
          <a:bodyPr vert="horz" wrap="square" lIns="91440" tIns="91440" rIns="91440" bIns="91440" rtlCol="0" anchor="t">
            <a:spAutoFit/>
          </a:bodyPr>
          <a:lstStyle/>
          <a:p>
            <a:endParaRPr lang="en-CA" dirty="0"/>
          </a:p>
          <a:p>
            <a:r>
              <a:rPr lang="en-US" spc="0" dirty="0">
                <a:solidFill>
                  <a:srgbClr val="002050"/>
                </a:solidFill>
                <a:latin typeface="Consolas" panose="020B0609020204030204" pitchFamily="49" charset="0"/>
              </a:rPr>
              <a:t>airports </a:t>
            </a:r>
            <a:r>
              <a:rPr lang="en-US" spc="0" dirty="0">
                <a:solidFill>
                  <a:srgbClr val="C00000"/>
                </a:solidFill>
                <a:latin typeface="Consolas" panose="020B0609020204030204" pitchFamily="49" charset="0"/>
                <a:cs typeface="Consolas" panose="020B0609020204030204" pitchFamily="49" charset="0"/>
              </a:rPr>
              <a:t>=</a:t>
            </a:r>
            <a:r>
              <a:rPr lang="en-US" spc="0" dirty="0">
                <a:solidFill>
                  <a:srgbClr val="002050"/>
                </a:solidFill>
                <a:latin typeface="Consolas" panose="020B0609020204030204" pitchFamily="49" charset="0"/>
              </a:rPr>
              <a:t> </a:t>
            </a:r>
            <a:r>
              <a:rPr lang="en-US" spc="0" dirty="0" err="1">
                <a:solidFill>
                  <a:srgbClr val="002050"/>
                </a:solidFill>
                <a:latin typeface="Consolas" panose="020B0609020204030204" pitchFamily="49" charset="0"/>
              </a:rPr>
              <a:t>pd.DataFrame</a:t>
            </a:r>
            <a:r>
              <a:rPr lang="en-US" spc="0" dirty="0">
                <a:solidFill>
                  <a:srgbClr val="002050"/>
                </a:solidFill>
                <a:latin typeface="Consolas" panose="020B0609020204030204" pitchFamily="49" charset="0"/>
              </a:rPr>
              <a:t>([</a:t>
            </a:r>
          </a:p>
          <a:p>
            <a:r>
              <a:rPr lang="en-US" spc="0" dirty="0">
                <a:solidFill>
                  <a:srgbClr val="002050"/>
                </a:solidFill>
                <a:latin typeface="Consolas"/>
              </a:rPr>
              <a:t>   [</a:t>
            </a:r>
            <a:r>
              <a:rPr lang="en-US" spc="0" dirty="0">
                <a:solidFill>
                  <a:srgbClr val="C00000"/>
                </a:solidFill>
                <a:latin typeface="Consolas"/>
              </a:rPr>
              <a:t>'Seattle-Tacoma</a:t>
            </a:r>
            <a:r>
              <a:rPr lang="en-US" spc="0" dirty="0">
                <a:solidFill>
                  <a:srgbClr val="C00000"/>
                </a:solidFill>
                <a:latin typeface="Consolas"/>
                <a:cs typeface="Consolas" panose="020B0609020204030204" pitchFamily="49" charset="0"/>
              </a:rPr>
              <a:t>'</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'Seattle'</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'USA' </a:t>
            </a:r>
            <a:r>
              <a:rPr lang="en-US" spc="0" dirty="0">
                <a:solidFill>
                  <a:srgbClr val="002050"/>
                </a:solidFill>
                <a:latin typeface="Consolas"/>
              </a:rPr>
              <a:t>],</a:t>
            </a:r>
          </a:p>
          <a:p>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'Dulles'</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'Washington'</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'USA'</a:t>
            </a:r>
            <a:r>
              <a:rPr lang="en-US" spc="0" dirty="0">
                <a:solidFill>
                  <a:srgbClr val="002050"/>
                </a:solidFill>
                <a:latin typeface="Consolas"/>
              </a:rPr>
              <a:t>],</a:t>
            </a:r>
          </a:p>
          <a:p>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'London Heathrow'</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'London'</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'United Kingdom'</a:t>
            </a:r>
            <a:r>
              <a:rPr lang="en-US" spc="0" dirty="0">
                <a:solidFill>
                  <a:srgbClr val="002050"/>
                </a:solidFill>
                <a:latin typeface="Consolas"/>
              </a:rPr>
              <a:t>],</a:t>
            </a:r>
          </a:p>
          <a:p>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'Schiphol'</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'Amsterdam'</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'Netherlands'</a:t>
            </a:r>
            <a:r>
              <a:rPr lang="en-US" spc="0" dirty="0">
                <a:solidFill>
                  <a:srgbClr val="002050"/>
                </a:solidFill>
                <a:latin typeface="Consolas"/>
              </a:rPr>
              <a:t>]</a:t>
            </a:r>
            <a:endParaRPr lang="en-US" spc="0" dirty="0">
              <a:solidFill>
                <a:srgbClr val="002050"/>
              </a:solidFill>
              <a:latin typeface="Consolas"/>
              <a:cs typeface="Consolas" panose="020B0609020204030204" pitchFamily="49" charset="0"/>
            </a:endParaRPr>
          </a:p>
          <a:p>
            <a:r>
              <a:rPr lang="en-US" spc="0" dirty="0">
                <a:solidFill>
                  <a:srgbClr val="002050"/>
                </a:solidFill>
                <a:latin typeface="Consolas"/>
                <a:cs typeface="Consolas" panose="020B0609020204030204" pitchFamily="49" charset="0"/>
              </a:rPr>
              <a:t> </a:t>
            </a:r>
            <a:r>
              <a:rPr lang="en-US" spc="0" dirty="0">
                <a:solidFill>
                  <a:srgbClr val="002050"/>
                </a:solidFill>
                <a:latin typeface="Consolas"/>
              </a:rPr>
              <a:t>])</a:t>
            </a:r>
            <a:endParaRPr lang="en-US" dirty="0"/>
          </a:p>
        </p:txBody>
      </p:sp>
      <p:graphicFrame>
        <p:nvGraphicFramePr>
          <p:cNvPr id="8" name="Table 13">
            <a:extLst>
              <a:ext uri="{FF2B5EF4-FFF2-40B4-BE49-F238E27FC236}">
                <a16:creationId xmlns:a16="http://schemas.microsoft.com/office/drawing/2014/main" id="{B3DC84E5-8D8E-4EEF-A763-BB932CA9D9DF}"/>
              </a:ext>
            </a:extLst>
          </p:cNvPr>
          <p:cNvGraphicFramePr>
            <a:graphicFrameLocks noGrp="1"/>
          </p:cNvGraphicFramePr>
          <p:nvPr>
            <p:extLst>
              <p:ext uri="{D42A27DB-BD31-4B8C-83A1-F6EECF244321}">
                <p14:modId xmlns:p14="http://schemas.microsoft.com/office/powerpoint/2010/main" val="3893224774"/>
              </p:ext>
            </p:extLst>
          </p:nvPr>
        </p:nvGraphicFramePr>
        <p:xfrm>
          <a:off x="2598420" y="4732520"/>
          <a:ext cx="7238999" cy="219456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0</a:t>
                      </a:r>
                    </a:p>
                  </a:txBody>
                  <a:tcPr/>
                </a:tc>
                <a:tc>
                  <a:txBody>
                    <a:bodyPr/>
                    <a:lstStyle/>
                    <a:p>
                      <a:r>
                        <a:rPr lang="en-CA" dirty="0"/>
                        <a:t>1</a:t>
                      </a:r>
                    </a:p>
                  </a:txBody>
                  <a:tcPr/>
                </a:tc>
                <a:tc>
                  <a:txBody>
                    <a:bodyPr/>
                    <a:lstStyle/>
                    <a:p>
                      <a:r>
                        <a:rPr lang="en-CA" dirty="0"/>
                        <a:t>2</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059888115"/>
                  </a:ext>
                </a:extLst>
              </a:tr>
            </a:tbl>
          </a:graphicData>
        </a:graphic>
      </p:graphicFrame>
      <p:sp>
        <p:nvSpPr>
          <p:cNvPr id="2" name="TextBox 1">
            <a:extLst>
              <a:ext uri="{FF2B5EF4-FFF2-40B4-BE49-F238E27FC236}">
                <a16:creationId xmlns:a16="http://schemas.microsoft.com/office/drawing/2014/main" id="{35B792BB-7578-4F15-8BD7-96A2F0D65392}"/>
              </a:ext>
            </a:extLst>
          </p:cNvPr>
          <p:cNvSpPr txBox="1"/>
          <p:nvPr/>
        </p:nvSpPr>
        <p:spPr>
          <a:xfrm>
            <a:off x="10028237" y="4487862"/>
            <a:ext cx="2666999" cy="1625060"/>
          </a:xfrm>
          <a:prstGeom prst="rect">
            <a:avLst/>
          </a:prstGeom>
          <a:noFill/>
        </p:spPr>
        <p:txBody>
          <a:bodyPr wrap="square" lIns="182880" tIns="146304" rIns="182880" bIns="146304" rtlCol="0">
            <a:spAutoFit/>
          </a:bodyPr>
          <a:lstStyle/>
          <a:p>
            <a:pPr>
              <a:lnSpc>
                <a:spcPct val="90000"/>
              </a:lnSpc>
              <a:spcAft>
                <a:spcPts val="600"/>
              </a:spcAft>
            </a:pPr>
            <a:r>
              <a:rPr lang="en-CA" sz="2400" dirty="0">
                <a:solidFill>
                  <a:srgbClr val="002050"/>
                </a:solidFill>
              </a:rPr>
              <a:t>By default columns are labelled by numbers</a:t>
            </a:r>
          </a:p>
        </p:txBody>
      </p:sp>
      <p:sp>
        <p:nvSpPr>
          <p:cNvPr id="10" name="Rectangle 9">
            <a:extLst>
              <a:ext uri="{FF2B5EF4-FFF2-40B4-BE49-F238E27FC236}">
                <a16:creationId xmlns:a16="http://schemas.microsoft.com/office/drawing/2014/main" id="{AA97E8AE-2DA6-4837-BE09-5DF694F05F59}"/>
              </a:ext>
            </a:extLst>
          </p:cNvPr>
          <p:cNvSpPr/>
          <p:nvPr/>
        </p:nvSpPr>
        <p:spPr bwMode="auto">
          <a:xfrm>
            <a:off x="3398837" y="4713152"/>
            <a:ext cx="6629400" cy="46051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4041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latin typeface="Consolas" panose="020B0609020204030204" pitchFamily="49" charset="0"/>
              </a:rPr>
              <a:t>columns</a:t>
            </a:r>
            <a:r>
              <a:rPr lang="en-CA" dirty="0"/>
              <a:t> parameter to specify column names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59" y="1363662"/>
            <a:ext cx="11704320" cy="3825663"/>
          </a:xfrm>
        </p:spPr>
        <p:txBody>
          <a:bodyPr vert="horz" wrap="square" lIns="91440" tIns="91440" rIns="91440" bIns="91440" rtlCol="0" anchor="t">
            <a:spAutoFit/>
          </a:bodyPr>
          <a:lstStyle/>
          <a:p>
            <a:endParaRPr lang="en-CA" dirty="0"/>
          </a:p>
          <a:p>
            <a:r>
              <a:rPr lang="en-US" spc="0" dirty="0">
                <a:solidFill>
                  <a:srgbClr val="002050"/>
                </a:solidFill>
                <a:latin typeface="Consolas" panose="020B0609020204030204" pitchFamily="49" charset="0"/>
              </a:rPr>
              <a:t>airports </a:t>
            </a:r>
            <a:r>
              <a:rPr lang="en-US" spc="0" dirty="0">
                <a:solidFill>
                  <a:srgbClr val="C00000"/>
                </a:solidFill>
                <a:latin typeface="Consolas" panose="020B0609020204030204" pitchFamily="49" charset="0"/>
                <a:cs typeface="Consolas" panose="020B0609020204030204" pitchFamily="49" charset="0"/>
              </a:rPr>
              <a:t>=</a:t>
            </a:r>
            <a:r>
              <a:rPr lang="en-US" spc="0" dirty="0">
                <a:solidFill>
                  <a:srgbClr val="002050"/>
                </a:solidFill>
                <a:latin typeface="Consolas" panose="020B0609020204030204" pitchFamily="49" charset="0"/>
              </a:rPr>
              <a:t> </a:t>
            </a:r>
            <a:r>
              <a:rPr lang="en-US" spc="0" dirty="0" err="1">
                <a:solidFill>
                  <a:srgbClr val="002050"/>
                </a:solidFill>
                <a:latin typeface="Consolas" panose="020B0609020204030204" pitchFamily="49" charset="0"/>
              </a:rPr>
              <a:t>pd.DataFrame</a:t>
            </a:r>
            <a:r>
              <a:rPr lang="en-US" spc="0" dirty="0">
                <a:solidFill>
                  <a:srgbClr val="002050"/>
                </a:solidFill>
                <a:latin typeface="Consolas" panose="020B0609020204030204" pitchFamily="49" charset="0"/>
              </a:rPr>
              <a:t>([</a:t>
            </a:r>
          </a:p>
          <a:p>
            <a:r>
              <a:rPr lang="en-US" spc="0" dirty="0">
                <a:solidFill>
                  <a:srgbClr val="002050"/>
                </a:solidFill>
                <a:latin typeface="Consolas"/>
              </a:rPr>
              <a:t>   [</a:t>
            </a:r>
            <a:r>
              <a:rPr lang="en-US" spc="0" dirty="0">
                <a:solidFill>
                  <a:srgbClr val="C00000"/>
                </a:solidFill>
                <a:latin typeface="Consolas"/>
              </a:rPr>
              <a:t>'Seattle-Tacoma</a:t>
            </a:r>
            <a:r>
              <a:rPr lang="en-US" spc="0" dirty="0">
                <a:solidFill>
                  <a:srgbClr val="C00000"/>
                </a:solidFill>
                <a:latin typeface="Consolas"/>
                <a:cs typeface="Consolas" panose="020B0609020204030204" pitchFamily="49" charset="0"/>
              </a:rPr>
              <a:t>'</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'Seattle'</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'USA' </a:t>
            </a:r>
            <a:r>
              <a:rPr lang="en-US" spc="0" dirty="0">
                <a:solidFill>
                  <a:srgbClr val="002050"/>
                </a:solidFill>
                <a:latin typeface="Consolas"/>
              </a:rPr>
              <a:t>],</a:t>
            </a:r>
          </a:p>
          <a:p>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'Dulles'</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'Washington'</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'USA'</a:t>
            </a:r>
            <a:r>
              <a:rPr lang="en-US" spc="0" dirty="0">
                <a:solidFill>
                  <a:srgbClr val="002050"/>
                </a:solidFill>
                <a:latin typeface="Consolas"/>
              </a:rPr>
              <a:t>],</a:t>
            </a:r>
          </a:p>
          <a:p>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'London Heathrow'</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'London'</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'United Kingdom'</a:t>
            </a:r>
            <a:r>
              <a:rPr lang="en-US" spc="0" dirty="0">
                <a:solidFill>
                  <a:srgbClr val="002050"/>
                </a:solidFill>
                <a:latin typeface="Consolas"/>
              </a:rPr>
              <a:t>],</a:t>
            </a:r>
          </a:p>
          <a:p>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'Schiphol'</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'Amsterdam'</a:t>
            </a:r>
            <a:r>
              <a:rPr lang="en-US" spc="0" dirty="0">
                <a:solidFill>
                  <a:srgbClr val="002050"/>
                </a:solidFill>
                <a:latin typeface="Consolas"/>
              </a:rPr>
              <a:t>, </a:t>
            </a:r>
            <a:r>
              <a:rPr lang="en-US" spc="0" dirty="0">
                <a:solidFill>
                  <a:srgbClr val="C00000"/>
                </a:solidFill>
                <a:latin typeface="Consolas"/>
                <a:cs typeface="Consolas" panose="020B0609020204030204" pitchFamily="49" charset="0"/>
              </a:rPr>
              <a:t>'Netherlands'</a:t>
            </a:r>
            <a:r>
              <a:rPr lang="en-US" spc="0" dirty="0">
                <a:solidFill>
                  <a:srgbClr val="002050"/>
                </a:solidFill>
                <a:latin typeface="Consolas"/>
              </a:rPr>
              <a:t>]],</a:t>
            </a:r>
          </a:p>
          <a:p>
            <a:r>
              <a:rPr lang="en-US" spc="0" dirty="0">
                <a:solidFill>
                  <a:srgbClr val="002050"/>
                </a:solidFill>
                <a:latin typeface="Consolas"/>
              </a:rPr>
              <a:t>   columns= [</a:t>
            </a:r>
            <a:r>
              <a:rPr lang="en-US" spc="0" dirty="0">
                <a:solidFill>
                  <a:srgbClr val="C00000"/>
                </a:solidFill>
                <a:latin typeface="Consolas"/>
              </a:rPr>
              <a:t>'</a:t>
            </a:r>
            <a:r>
              <a:rPr lang="en-US" spc="0" dirty="0" err="1">
                <a:solidFill>
                  <a:srgbClr val="C00000"/>
                </a:solidFill>
                <a:latin typeface="Consolas"/>
              </a:rPr>
              <a:t>Name'</a:t>
            </a:r>
            <a:r>
              <a:rPr lang="en-US" spc="0" dirty="0" err="1">
                <a:solidFill>
                  <a:srgbClr val="002050"/>
                </a:solidFill>
                <a:latin typeface="Consolas"/>
              </a:rPr>
              <a:t>,</a:t>
            </a:r>
            <a:r>
              <a:rPr lang="en-US" spc="0" dirty="0" err="1">
                <a:solidFill>
                  <a:srgbClr val="C00000"/>
                </a:solidFill>
                <a:latin typeface="Consolas"/>
              </a:rPr>
              <a:t>'City'</a:t>
            </a:r>
            <a:r>
              <a:rPr lang="en-US" spc="0" dirty="0" err="1">
                <a:solidFill>
                  <a:srgbClr val="002050"/>
                </a:solidFill>
                <a:latin typeface="Consolas"/>
              </a:rPr>
              <a:t>,</a:t>
            </a:r>
            <a:r>
              <a:rPr lang="en-US" spc="0" dirty="0" err="1">
                <a:solidFill>
                  <a:srgbClr val="C00000"/>
                </a:solidFill>
                <a:latin typeface="Consolas"/>
              </a:rPr>
              <a:t>'Country</a:t>
            </a:r>
            <a:r>
              <a:rPr lang="en-US" spc="0" dirty="0">
                <a:solidFill>
                  <a:srgbClr val="C00000"/>
                </a:solidFill>
                <a:latin typeface="Consolas"/>
              </a:rPr>
              <a:t>'</a:t>
            </a:r>
            <a:r>
              <a:rPr lang="en-US" spc="0" dirty="0">
                <a:solidFill>
                  <a:srgbClr val="002050"/>
                </a:solidFill>
                <a:latin typeface="Consolas"/>
              </a:rPr>
              <a:t>]</a:t>
            </a:r>
            <a:endParaRPr lang="en-US" dirty="0">
              <a:latin typeface="Segoe UI Light"/>
              <a:cs typeface="Segoe UI Light"/>
            </a:endParaRPr>
          </a:p>
          <a:p>
            <a:r>
              <a:rPr lang="en-US" spc="0" dirty="0">
                <a:solidFill>
                  <a:srgbClr val="002050"/>
                </a:solidFill>
                <a:latin typeface="Consolas"/>
              </a:rPr>
              <a:t>   )</a:t>
            </a:r>
            <a:endParaRPr lang="en-US" dirty="0">
              <a:cs typeface="Segoe UI Light"/>
            </a:endParaRPr>
          </a:p>
        </p:txBody>
      </p:sp>
      <p:graphicFrame>
        <p:nvGraphicFramePr>
          <p:cNvPr id="8" name="Table 13">
            <a:extLst>
              <a:ext uri="{FF2B5EF4-FFF2-40B4-BE49-F238E27FC236}">
                <a16:creationId xmlns:a16="http://schemas.microsoft.com/office/drawing/2014/main" id="{B3DC84E5-8D8E-4EEF-A763-BB932CA9D9DF}"/>
              </a:ext>
            </a:extLst>
          </p:cNvPr>
          <p:cNvGraphicFramePr>
            <a:graphicFrameLocks noGrp="1"/>
          </p:cNvGraphicFramePr>
          <p:nvPr>
            <p:extLst>
              <p:ext uri="{D42A27DB-BD31-4B8C-83A1-F6EECF244321}">
                <p14:modId xmlns:p14="http://schemas.microsoft.com/office/powerpoint/2010/main" val="4166186957"/>
              </p:ext>
            </p:extLst>
          </p:nvPr>
        </p:nvGraphicFramePr>
        <p:xfrm>
          <a:off x="2598420" y="4732520"/>
          <a:ext cx="7238999" cy="2194560"/>
        </p:xfrm>
        <a:graphic>
          <a:graphicData uri="http://schemas.openxmlformats.org/drawingml/2006/table">
            <a:tbl>
              <a:tblPr firstRow="1" bandRow="1">
                <a:tableStyleId>{21E4AEA4-8DFA-4A89-87EB-49C32662AFE0}</a:tableStyleId>
              </a:tblPr>
              <a:tblGrid>
                <a:gridCol w="851648">
                  <a:extLst>
                    <a:ext uri="{9D8B030D-6E8A-4147-A177-3AD203B41FA5}">
                      <a16:colId xmlns:a16="http://schemas.microsoft.com/office/drawing/2014/main" val="2280287667"/>
                    </a:ext>
                  </a:extLst>
                </a:gridCol>
                <a:gridCol w="2129117">
                  <a:extLst>
                    <a:ext uri="{9D8B030D-6E8A-4147-A177-3AD203B41FA5}">
                      <a16:colId xmlns:a16="http://schemas.microsoft.com/office/drawing/2014/main" val="2876824610"/>
                    </a:ext>
                  </a:extLst>
                </a:gridCol>
                <a:gridCol w="2129117">
                  <a:extLst>
                    <a:ext uri="{9D8B030D-6E8A-4147-A177-3AD203B41FA5}">
                      <a16:colId xmlns:a16="http://schemas.microsoft.com/office/drawing/2014/main" val="3287971862"/>
                    </a:ext>
                  </a:extLst>
                </a:gridCol>
                <a:gridCol w="2129117">
                  <a:extLst>
                    <a:ext uri="{9D8B030D-6E8A-4147-A177-3AD203B41FA5}">
                      <a16:colId xmlns:a16="http://schemas.microsoft.com/office/drawing/2014/main" val="1618824246"/>
                    </a:ext>
                  </a:extLst>
                </a:gridCol>
              </a:tblGrid>
              <a:tr h="359229">
                <a:tc>
                  <a:txBody>
                    <a:bodyPr/>
                    <a:lstStyle/>
                    <a:p>
                      <a:r>
                        <a:rPr lang="en-CA" dirty="0"/>
                        <a:t>index</a:t>
                      </a:r>
                    </a:p>
                  </a:txBody>
                  <a:tcPr/>
                </a:tc>
                <a:tc>
                  <a:txBody>
                    <a:bodyPr/>
                    <a:lstStyle/>
                    <a:p>
                      <a:r>
                        <a:rPr lang="en-CA" dirty="0"/>
                        <a:t>Name</a:t>
                      </a:r>
                    </a:p>
                  </a:txBody>
                  <a:tcPr/>
                </a:tc>
                <a:tc>
                  <a:txBody>
                    <a:bodyPr/>
                    <a:lstStyle/>
                    <a:p>
                      <a:r>
                        <a:rPr lang="en-CA" dirty="0"/>
                        <a:t>City</a:t>
                      </a:r>
                    </a:p>
                  </a:txBody>
                  <a:tcPr/>
                </a:tc>
                <a:tc>
                  <a:txBody>
                    <a:bodyPr/>
                    <a:lstStyle/>
                    <a:p>
                      <a:r>
                        <a:rPr lang="en-CA" dirty="0"/>
                        <a:t>Country</a:t>
                      </a:r>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Seattle-Tacoma</a:t>
                      </a:r>
                    </a:p>
                  </a:txBody>
                  <a:tcPr/>
                </a:tc>
                <a:tc>
                  <a:txBody>
                    <a:bodyPr/>
                    <a:lstStyle/>
                    <a:p>
                      <a:r>
                        <a:rPr lang="en-CA" dirty="0"/>
                        <a:t>Seattle</a:t>
                      </a:r>
                    </a:p>
                  </a:txBody>
                  <a:tcPr/>
                </a:tc>
                <a:tc>
                  <a:txBody>
                    <a:bodyPr/>
                    <a:lstStyle/>
                    <a:p>
                      <a:r>
                        <a:rPr lang="en-CA" dirty="0"/>
                        <a:t>USA</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Dulles</a:t>
                      </a:r>
                    </a:p>
                  </a:txBody>
                  <a:tcPr/>
                </a:tc>
                <a:tc>
                  <a:txBody>
                    <a:bodyPr/>
                    <a:lstStyle/>
                    <a:p>
                      <a:r>
                        <a:rPr lang="en-CA" dirty="0"/>
                        <a:t>Washington</a:t>
                      </a:r>
                    </a:p>
                  </a:txBody>
                  <a:tcPr/>
                </a:tc>
                <a:tc>
                  <a:txBody>
                    <a:bodyPr/>
                    <a:lstStyle/>
                    <a:p>
                      <a:r>
                        <a:rPr lang="en-CA" dirty="0"/>
                        <a:t>USA</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London Heathrow</a:t>
                      </a:r>
                    </a:p>
                  </a:txBody>
                  <a:tcPr/>
                </a:tc>
                <a:tc>
                  <a:txBody>
                    <a:bodyPr/>
                    <a:lstStyle/>
                    <a:p>
                      <a:r>
                        <a:rPr lang="en-CA" dirty="0"/>
                        <a:t>London</a:t>
                      </a:r>
                    </a:p>
                  </a:txBody>
                  <a:tcPr/>
                </a:tc>
                <a:tc>
                  <a:txBody>
                    <a:bodyPr/>
                    <a:lstStyle/>
                    <a:p>
                      <a:r>
                        <a:rPr lang="en-CA" dirty="0"/>
                        <a:t>United Kingdom</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Schiphol</a:t>
                      </a:r>
                    </a:p>
                  </a:txBody>
                  <a:tcPr/>
                </a:tc>
                <a:tc>
                  <a:txBody>
                    <a:bodyPr/>
                    <a:lstStyle/>
                    <a:p>
                      <a:r>
                        <a:rPr lang="en-CA" dirty="0"/>
                        <a:t>Amsterdam</a:t>
                      </a:r>
                    </a:p>
                  </a:txBody>
                  <a:tcPr/>
                </a:tc>
                <a:tc>
                  <a:txBody>
                    <a:bodyPr/>
                    <a:lstStyle/>
                    <a:p>
                      <a:r>
                        <a:rPr lang="en-CA" dirty="0"/>
                        <a:t>Netherlands</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Changi</a:t>
                      </a:r>
                    </a:p>
                  </a:txBody>
                  <a:tcPr/>
                </a:tc>
                <a:tc>
                  <a:txBody>
                    <a:bodyPr/>
                    <a:lstStyle/>
                    <a:p>
                      <a:r>
                        <a:rPr lang="en-CA" dirty="0"/>
                        <a:t>Singapore</a:t>
                      </a:r>
                    </a:p>
                  </a:txBody>
                  <a:tcPr/>
                </a:tc>
                <a:tc>
                  <a:txBody>
                    <a:bodyPr/>
                    <a:lstStyle/>
                    <a:p>
                      <a:r>
                        <a:rPr lang="en-CA" dirty="0"/>
                        <a:t>Singapore</a:t>
                      </a:r>
                    </a:p>
                  </a:txBody>
                  <a:tcPr/>
                </a:tc>
                <a:extLst>
                  <a:ext uri="{0D108BD9-81ED-4DB2-BD59-A6C34878D82A}">
                    <a16:rowId xmlns:a16="http://schemas.microsoft.com/office/drawing/2014/main" val="3059888115"/>
                  </a:ext>
                </a:extLst>
              </a:tr>
            </a:tbl>
          </a:graphicData>
        </a:graphic>
      </p:graphicFrame>
      <p:sp>
        <p:nvSpPr>
          <p:cNvPr id="6" name="Rectangle 5">
            <a:extLst>
              <a:ext uri="{FF2B5EF4-FFF2-40B4-BE49-F238E27FC236}">
                <a16:creationId xmlns:a16="http://schemas.microsoft.com/office/drawing/2014/main" id="{1016FA0D-60F4-45A0-B04F-F5FB07D7D4F6}"/>
              </a:ext>
            </a:extLst>
          </p:cNvPr>
          <p:cNvSpPr/>
          <p:nvPr/>
        </p:nvSpPr>
        <p:spPr bwMode="auto">
          <a:xfrm>
            <a:off x="3398837" y="4713152"/>
            <a:ext cx="6629400" cy="46051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32CEDFF-A6B8-45E8-89BB-80254A4C2F18}"/>
              </a:ext>
            </a:extLst>
          </p:cNvPr>
          <p:cNvSpPr/>
          <p:nvPr/>
        </p:nvSpPr>
        <p:spPr bwMode="auto">
          <a:xfrm>
            <a:off x="960437" y="4157392"/>
            <a:ext cx="6629400" cy="46051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10661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Control xmlns="http://schemas.microsoft.com/VisualStudio/2011/storyboarding/control">
  <Id Name="fb22c541-ded0-47fa-8877-83a4c2d16227"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mso-contentType ?>
<FormTemplates xmlns="http://schemas.microsoft.com/sharepoint/v3/contenttype/forms">
  <Display>DocumentLibraryForm</Display>
  <Edit>DocumentLibraryForm</Edit>
  <New>DocumentLibraryForm</New>
</FormTemplates>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fb22c541-ded0-47fa-8877-83a4c2d16227"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4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50.xml><?xml version="1.0" encoding="utf-8"?>
<Control xmlns="http://schemas.microsoft.com/VisualStudio/2011/storyboarding/control">
  <Id Name="d69996e1-3d61-4686-9b63-f1b855c596ab" Revision="1" Stencil="7276b9ef-3953-4dce-a89b-ed85f20b8b93" StencilVersion="1.0"/>
</Control>
</file>

<file path=customXml/item51.xml><?xml version="1.0" encoding="utf-8"?>
<Control xmlns="http://schemas.microsoft.com/VisualStudio/2011/storyboarding/control">
  <Id Name="fb22c541-ded0-47fa-8877-83a4c2d16227" Revision="1" Stencil="7276b9ef-3953-4dce-a89b-ed85f20b8b93" StencilVersion="1.0"/>
</Control>
</file>

<file path=customXml/item52.xml><?xml version="1.0" encoding="utf-8"?>
<Control xmlns="http://schemas.microsoft.com/VisualStudio/2011/storyboarding/control">
  <Id Name="a2191c86-fc50-4add-948c-129f6b5a88d8" Revision="1" Stencil="7276b9ef-3953-4dce-a89b-ed85f20b8b93" StencilVersion="1.0"/>
</Control>
</file>

<file path=customXml/item53.xml><?xml version="1.0" encoding="utf-8"?>
<Control xmlns="http://schemas.microsoft.com/VisualStudio/2011/storyboarding/control">
  <Id Name="a2191c86-fc50-4add-948c-129f6b5a88d8"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6.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17.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E42AA341-0435-4970-8022-D1F4B559B74C}">
  <ds:schemaRefs>
    <ds:schemaRef ds:uri="http://schemas.microsoft.com/sharepoint/v3/contenttype/forms"/>
  </ds:schemaRefs>
</ds:datastoreItem>
</file>

<file path=customXml/itemProps19.xml><?xml version="1.0" encoding="utf-8"?>
<ds:datastoreItem xmlns:ds="http://schemas.openxmlformats.org/officeDocument/2006/customXml" ds:itemID="{F3ABC58E-3A9B-47B3-9264-2F58687B9E32}">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2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6.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8.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29.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835CCFCE-E883-43B4-BE4B-800DAFD004BD}">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3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4.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6.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37.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0.xml><?xml version="1.0" encoding="utf-8"?>
<ds:datastoreItem xmlns:ds="http://schemas.openxmlformats.org/officeDocument/2006/customXml" ds:itemID="{5D0F111F-D770-4997-A7FE-705372BFC007}">
  <ds:schemaRefs>
    <ds:schemaRef ds:uri="http://schemas.microsoft.com/sharepoint/v3/contenttype/forms"/>
  </ds:schemaRefs>
</ds:datastoreItem>
</file>

<file path=customXml/itemProps4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8.xml><?xml version="1.0" encoding="utf-8"?>
<ds:datastoreItem xmlns:ds="http://schemas.openxmlformats.org/officeDocument/2006/customXml" ds:itemID="{05098A61-A50F-4C6A-8E8F-FF8176F28E83}">
  <ds:schemaRefs>
    <ds:schemaRef ds:uri="http://schemas.microsoft.com/office/2006/metadata/properties"/>
    <ds:schemaRef ds:uri="http://schemas.microsoft.com/office/infopath/2007/PartnerControls"/>
    <ds:schemaRef ds:uri="83cd2334-221a-48c3-9034-bfd1542dfe28"/>
  </ds:schemaRefs>
</ds:datastoreItem>
</file>

<file path=customXml/itemProps4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5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7.xml><?xml version="1.0" encoding="utf-8"?>
<ds:datastoreItem xmlns:ds="http://schemas.openxmlformats.org/officeDocument/2006/customXml" ds:itemID="{FAD6184D-EBE0-4EC8-B992-29D88EFB3DAA}">
  <ds:schemaRefs>
    <ds:schemaRef ds:uri="http://schemas.microsoft.com/sharepoint/v3/contenttype/forms"/>
  </ds:schemaRefs>
</ds:datastoreItem>
</file>

<file path=customXml/itemProps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9.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2404</TotalTime>
  <Words>448</Words>
  <Application>Microsoft Office PowerPoint</Application>
  <PresentationFormat>Custom</PresentationFormat>
  <Paragraphs>163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Getting started with Pandas</vt:lpstr>
      <vt:lpstr>What is pandas?</vt:lpstr>
      <vt:lpstr>pandas Series is similar to Python list</vt:lpstr>
      <vt:lpstr>Create a new Series</vt:lpstr>
      <vt:lpstr>Access similar to a list</vt:lpstr>
      <vt:lpstr>Use a loop to iterate through all the values</vt:lpstr>
      <vt:lpstr>DataFrame for two dimensional data structures</vt:lpstr>
      <vt:lpstr>Create a DataFrame</vt:lpstr>
      <vt:lpstr>columns parameter to specify column names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259</cp:revision>
  <dcterms:created xsi:type="dcterms:W3CDTF">2015-06-04T21:40:17Z</dcterms:created>
  <dcterms:modified xsi:type="dcterms:W3CDTF">2020-02-10T19:39:04Z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