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4"/>
  </p:sldMasterIdLst>
  <p:notesMasterIdLst>
    <p:notesMasterId r:id="rId65"/>
  </p:notesMasterIdLst>
  <p:handoutMasterIdLst>
    <p:handoutMasterId r:id="rId66"/>
  </p:handoutMasterIdLst>
  <p:sldIdLst>
    <p:sldId id="283" r:id="rId55"/>
    <p:sldId id="302" r:id="rId56"/>
    <p:sldId id="301" r:id="rId57"/>
    <p:sldId id="311" r:id="rId58"/>
    <p:sldId id="308" r:id="rId59"/>
    <p:sldId id="313" r:id="rId60"/>
    <p:sldId id="314" r:id="rId61"/>
    <p:sldId id="315" r:id="rId62"/>
    <p:sldId id="316" r:id="rId63"/>
    <p:sldId id="257"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2"/>
            <p14:sldId id="301"/>
            <p14:sldId id="311"/>
            <p14:sldId id="308"/>
            <p14:sldId id="313"/>
            <p14:sldId id="314"/>
            <p14:sldId id="315"/>
            <p14:sldId id="31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4"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74E12-18EB-40A6-9F28-364D808548AC}" v="42" dt="2020-02-09T20:15:54.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9.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4.xml"/><Relationship Id="rId66"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slide" Target="slides/slide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2.xml"/><Relationship Id="rId64" Type="http://schemas.openxmlformats.org/officeDocument/2006/relationships/slide" Target="slides/slide10.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5.xml"/><Relationship Id="rId6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1.xml"/><Relationship Id="rId62" Type="http://schemas.openxmlformats.org/officeDocument/2006/relationships/slide" Target="slides/slide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notesMaster" Target="notesMasters/notesMaster1.xml"/><Relationship Id="rId73"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1.xml"/><Relationship Id="rId7" Type="http://schemas.openxmlformats.org/officeDocument/2006/relationships/customXml" Target="../customXml/item7.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LiveId" clId="{0AF74E12-18EB-40A6-9F28-364D808548AC}"/>
    <pc:docChg chg="custSel modSld">
      <pc:chgData name="Christopher Harrison" userId="3a6027744156af90" providerId="LiveId" clId="{0AF74E12-18EB-40A6-9F28-364D808548AC}" dt="2020-02-10T20:23:33.908" v="83" actId="6549"/>
      <pc:docMkLst>
        <pc:docMk/>
      </pc:docMkLst>
      <pc:sldChg chg="modSp mod">
        <pc:chgData name="Christopher Harrison" userId="3a6027744156af90" providerId="LiveId" clId="{0AF74E12-18EB-40A6-9F28-364D808548AC}" dt="2020-02-10T20:23:33.908" v="83" actId="6549"/>
        <pc:sldMkLst>
          <pc:docMk/>
          <pc:sldMk cId="1842309144" sldId="283"/>
        </pc:sldMkLst>
        <pc:spChg chg="mod">
          <ac:chgData name="Christopher Harrison" userId="3a6027744156af90" providerId="LiveId" clId="{0AF74E12-18EB-40A6-9F28-364D808548AC}" dt="2020-02-10T20:23:33.908" v="83" actId="6549"/>
          <ac:spMkLst>
            <pc:docMk/>
            <pc:sldMk cId="1842309144" sldId="283"/>
            <ac:spMk id="9" creationId="{00000000-0000-0000-0000-000000000000}"/>
          </ac:spMkLst>
        </pc:spChg>
      </pc:sldChg>
      <pc:sldChg chg="modSp modAnim">
        <pc:chgData name="Christopher Harrison" userId="3a6027744156af90" providerId="LiveId" clId="{0AF74E12-18EB-40A6-9F28-364D808548AC}" dt="2020-02-09T20:12:44.268" v="2"/>
        <pc:sldMkLst>
          <pc:docMk/>
          <pc:sldMk cId="1258425375" sldId="301"/>
        </pc:sldMkLst>
        <pc:spChg chg="mod">
          <ac:chgData name="Christopher Harrison" userId="3a6027744156af90" providerId="LiveId" clId="{0AF74E12-18EB-40A6-9F28-364D808548AC}" dt="2020-02-09T20:12:32.528" v="0" actId="6549"/>
          <ac:spMkLst>
            <pc:docMk/>
            <pc:sldMk cId="1258425375" sldId="301"/>
            <ac:spMk id="5" creationId="{F6660934-79F1-4CAE-91F6-6F5644276CE4}"/>
          </ac:spMkLst>
        </pc:spChg>
      </pc:sldChg>
      <pc:sldChg chg="modSp mod">
        <pc:chgData name="Christopher Harrison" userId="3a6027744156af90" providerId="LiveId" clId="{0AF74E12-18EB-40A6-9F28-364D808548AC}" dt="2020-02-10T20:20:24.277" v="82" actId="20577"/>
        <pc:sldMkLst>
          <pc:docMk/>
          <pc:sldMk cId="2991438522" sldId="302"/>
        </pc:sldMkLst>
        <pc:spChg chg="mod">
          <ac:chgData name="Christopher Harrison" userId="3a6027744156af90" providerId="LiveId" clId="{0AF74E12-18EB-40A6-9F28-364D808548AC}" dt="2020-02-10T20:20:24.277" v="82" actId="20577"/>
          <ac:spMkLst>
            <pc:docMk/>
            <pc:sldMk cId="2991438522" sldId="302"/>
            <ac:spMk id="2" creationId="{0B1E6D25-E82A-4DC3-B10A-64C82FB02197}"/>
          </ac:spMkLst>
        </pc:spChg>
      </pc:sldChg>
      <pc:sldChg chg="modSp">
        <pc:chgData name="Christopher Harrison" userId="3a6027744156af90" providerId="LiveId" clId="{0AF74E12-18EB-40A6-9F28-364D808548AC}" dt="2020-02-09T20:14:17.438" v="10" actId="404"/>
        <pc:sldMkLst>
          <pc:docMk/>
          <pc:sldMk cId="508155716" sldId="308"/>
        </pc:sldMkLst>
        <pc:spChg chg="mod">
          <ac:chgData name="Christopher Harrison" userId="3a6027744156af90" providerId="LiveId" clId="{0AF74E12-18EB-40A6-9F28-364D808548AC}" dt="2020-02-09T20:14:17.438" v="10" actId="404"/>
          <ac:spMkLst>
            <pc:docMk/>
            <pc:sldMk cId="508155716" sldId="308"/>
            <ac:spMk id="4" creationId="{5005156F-8E7C-4848-A9CA-38D2AD3B7007}"/>
          </ac:spMkLst>
        </pc:spChg>
        <pc:spChg chg="mod">
          <ac:chgData name="Christopher Harrison" userId="3a6027744156af90" providerId="LiveId" clId="{0AF74E12-18EB-40A6-9F28-364D808548AC}" dt="2020-02-09T20:13:58.987" v="7" actId="2711"/>
          <ac:spMkLst>
            <pc:docMk/>
            <pc:sldMk cId="508155716" sldId="308"/>
            <ac:spMk id="5" creationId="{F6660934-79F1-4CAE-91F6-6F5644276CE4}"/>
          </ac:spMkLst>
        </pc:spChg>
      </pc:sldChg>
      <pc:sldChg chg="modSp modAnim">
        <pc:chgData name="Christopher Harrison" userId="3a6027744156af90" providerId="LiveId" clId="{0AF74E12-18EB-40A6-9F28-364D808548AC}" dt="2020-02-09T20:12:54.911" v="3" actId="6549"/>
        <pc:sldMkLst>
          <pc:docMk/>
          <pc:sldMk cId="4224457389" sldId="311"/>
        </pc:sldMkLst>
        <pc:spChg chg="mod">
          <ac:chgData name="Christopher Harrison" userId="3a6027744156af90" providerId="LiveId" clId="{0AF74E12-18EB-40A6-9F28-364D808548AC}" dt="2020-02-09T20:12:54.911" v="3" actId="6549"/>
          <ac:spMkLst>
            <pc:docMk/>
            <pc:sldMk cId="4224457389" sldId="311"/>
            <ac:spMk id="5" creationId="{F6660934-79F1-4CAE-91F6-6F5644276CE4}"/>
          </ac:spMkLst>
        </pc:spChg>
      </pc:sldChg>
      <pc:sldChg chg="modSp modAnim">
        <pc:chgData name="Christopher Harrison" userId="3a6027744156af90" providerId="LiveId" clId="{0AF74E12-18EB-40A6-9F28-364D808548AC}" dt="2020-02-09T20:14:33.620" v="11" actId="20577"/>
        <pc:sldMkLst>
          <pc:docMk/>
          <pc:sldMk cId="2375119654" sldId="313"/>
        </pc:sldMkLst>
        <pc:spChg chg="mod">
          <ac:chgData name="Christopher Harrison" userId="3a6027744156af90" providerId="LiveId" clId="{0AF74E12-18EB-40A6-9F28-364D808548AC}" dt="2020-02-09T20:14:33.620" v="11" actId="20577"/>
          <ac:spMkLst>
            <pc:docMk/>
            <pc:sldMk cId="2375119654" sldId="313"/>
            <ac:spMk id="5" creationId="{F6660934-79F1-4CAE-91F6-6F5644276CE4}"/>
          </ac:spMkLst>
        </pc:spChg>
      </pc:sldChg>
      <pc:sldChg chg="modSp">
        <pc:chgData name="Christopher Harrison" userId="3a6027744156af90" providerId="LiveId" clId="{0AF74E12-18EB-40A6-9F28-364D808548AC}" dt="2020-02-09T20:14:55.555" v="22" actId="20577"/>
        <pc:sldMkLst>
          <pc:docMk/>
          <pc:sldMk cId="4096251128" sldId="314"/>
        </pc:sldMkLst>
        <pc:spChg chg="mod">
          <ac:chgData name="Christopher Harrison" userId="3a6027744156af90" providerId="LiveId" clId="{0AF74E12-18EB-40A6-9F28-364D808548AC}" dt="2020-02-09T20:14:55.555" v="22" actId="20577"/>
          <ac:spMkLst>
            <pc:docMk/>
            <pc:sldMk cId="4096251128" sldId="314"/>
            <ac:spMk id="5" creationId="{F6660934-79F1-4CAE-91F6-6F5644276CE4}"/>
          </ac:spMkLst>
        </pc:spChg>
      </pc:sldChg>
      <pc:sldChg chg="modSp">
        <pc:chgData name="Christopher Harrison" userId="3a6027744156af90" providerId="LiveId" clId="{0AF74E12-18EB-40A6-9F28-364D808548AC}" dt="2020-02-09T20:15:21.321" v="41" actId="20577"/>
        <pc:sldMkLst>
          <pc:docMk/>
          <pc:sldMk cId="3267653222" sldId="315"/>
        </pc:sldMkLst>
        <pc:spChg chg="mod">
          <ac:chgData name="Christopher Harrison" userId="3a6027744156af90" providerId="LiveId" clId="{0AF74E12-18EB-40A6-9F28-364D808548AC}" dt="2020-02-09T20:15:21.321" v="41" actId="20577"/>
          <ac:spMkLst>
            <pc:docMk/>
            <pc:sldMk cId="3267653222" sldId="315"/>
            <ac:spMk id="5" creationId="{F6660934-79F1-4CAE-91F6-6F5644276CE4}"/>
          </ac:spMkLst>
        </pc:spChg>
      </pc:sldChg>
      <pc:sldChg chg="modSp mod">
        <pc:chgData name="Christopher Harrison" userId="3a6027744156af90" providerId="LiveId" clId="{0AF74E12-18EB-40A6-9F28-364D808548AC}" dt="2020-02-09T20:16:19.458" v="58" actId="20577"/>
        <pc:sldMkLst>
          <pc:docMk/>
          <pc:sldMk cId="711219701" sldId="316"/>
        </pc:sldMkLst>
        <pc:spChg chg="mod">
          <ac:chgData name="Christopher Harrison" userId="3a6027744156af90" providerId="LiveId" clId="{0AF74E12-18EB-40A6-9F28-364D808548AC}" dt="2020-02-09T20:16:19.458" v="58" actId="20577"/>
          <ac:spMkLst>
            <pc:docMk/>
            <pc:sldMk cId="711219701" sldId="316"/>
            <ac:spMk id="4" creationId="{5005156F-8E7C-4848-A9CA-38D2AD3B7007}"/>
          </ac:spMkLst>
        </pc:spChg>
        <pc:spChg chg="mod">
          <ac:chgData name="Christopher Harrison" userId="3a6027744156af90" providerId="LiveId" clId="{0AF74E12-18EB-40A6-9F28-364D808548AC}" dt="2020-02-09T20:15:54.630" v="45" actId="114"/>
          <ac:spMkLst>
            <pc:docMk/>
            <pc:sldMk cId="711219701" sldId="316"/>
            <ac:spMk id="5" creationId="{F6660934-79F1-4CAE-91F6-6F5644276CE4}"/>
          </ac:spMkLst>
        </pc:spChg>
      </pc:sldChg>
    </pc:docChg>
  </pc:docChgLst>
  <pc:docChgLst>
    <pc:chgData name="susan ibach" userId="11074aa641b35c68" providerId="Windows Live" clId="Web-{43DEA8F6-8996-440D-BD88-14E27A267A5D}"/>
    <pc:docChg chg="modSld">
      <pc:chgData name="susan ibach" userId="11074aa641b35c68" providerId="Windows Live" clId="Web-{43DEA8F6-8996-440D-BD88-14E27A267A5D}" dt="2020-02-06T15:14:51.091" v="68" actId="20577"/>
      <pc:docMkLst>
        <pc:docMk/>
      </pc:docMkLst>
      <pc:sldChg chg="addSp modSp addAnim delCm">
        <pc:chgData name="susan ibach" userId="11074aa641b35c68" providerId="Windows Live" clId="Web-{43DEA8F6-8996-440D-BD88-14E27A267A5D}" dt="2020-02-06T15:14:50.809" v="66" actId="20577"/>
        <pc:sldMkLst>
          <pc:docMk/>
          <pc:sldMk cId="2991438522" sldId="302"/>
        </pc:sldMkLst>
        <pc:spChg chg="add mod">
          <ac:chgData name="susan ibach" userId="11074aa641b35c68" providerId="Windows Live" clId="Web-{43DEA8F6-8996-440D-BD88-14E27A267A5D}" dt="2020-02-06T15:14:50.809" v="66" actId="20577"/>
          <ac:spMkLst>
            <pc:docMk/>
            <pc:sldMk cId="2991438522" sldId="302"/>
            <ac:spMk id="2" creationId="{0B1E6D25-E82A-4DC3-B10A-64C82FB02197}"/>
          </ac:spMkLst>
        </pc:spChg>
        <pc:spChg chg="mod">
          <ac:chgData name="susan ibach" userId="11074aa641b35c68" providerId="Windows Live" clId="Web-{43DEA8F6-8996-440D-BD88-14E27A267A5D}" dt="2020-02-06T15:13:40.728" v="11" actId="20577"/>
          <ac:spMkLst>
            <pc:docMk/>
            <pc:sldMk cId="2991438522" sldId="302"/>
            <ac:spMk id="4" creationId="{5005156F-8E7C-4848-A9CA-38D2AD3B7007}"/>
          </ac:spMkLst>
        </pc:spChg>
      </pc:sldChg>
    </pc:docChg>
  </pc:docChgLst>
  <pc:docChgLst>
    <pc:chgData name="susan ibach" userId="11074aa641b35c68" providerId="Windows Live" clId="Web-{2A3BD770-69F5-4D92-83AF-C6799EE15283}"/>
    <pc:docChg chg="modSld">
      <pc:chgData name="susan ibach" userId="11074aa641b35c68" providerId="Windows Live" clId="Web-{2A3BD770-69F5-4D92-83AF-C6799EE15283}" dt="2020-02-07T19:11:29.848" v="8" actId="20577"/>
      <pc:docMkLst>
        <pc:docMk/>
      </pc:docMkLst>
      <pc:sldChg chg="modSp">
        <pc:chgData name="susan ibach" userId="11074aa641b35c68" providerId="Windows Live" clId="Web-{2A3BD770-69F5-4D92-83AF-C6799EE15283}" dt="2020-02-07T19:10:45.207" v="2" actId="20577"/>
        <pc:sldMkLst>
          <pc:docMk/>
          <pc:sldMk cId="4224457389" sldId="311"/>
        </pc:sldMkLst>
        <pc:spChg chg="mod">
          <ac:chgData name="susan ibach" userId="11074aa641b35c68" providerId="Windows Live" clId="Web-{2A3BD770-69F5-4D92-83AF-C6799EE15283}" dt="2020-02-07T19:10:45.207" v="2" actId="20577"/>
          <ac:spMkLst>
            <pc:docMk/>
            <pc:sldMk cId="4224457389" sldId="311"/>
            <ac:spMk id="5" creationId="{F6660934-79F1-4CAE-91F6-6F5644276CE4}"/>
          </ac:spMkLst>
        </pc:spChg>
      </pc:sldChg>
      <pc:sldChg chg="modSp">
        <pc:chgData name="susan ibach" userId="11074aa641b35c68" providerId="Windows Live" clId="Web-{2A3BD770-69F5-4D92-83AF-C6799EE15283}" dt="2020-02-07T19:11:29.848" v="7" actId="20577"/>
        <pc:sldMkLst>
          <pc:docMk/>
          <pc:sldMk cId="4096251128" sldId="314"/>
        </pc:sldMkLst>
        <pc:spChg chg="mod">
          <ac:chgData name="susan ibach" userId="11074aa641b35c68" providerId="Windows Live" clId="Web-{2A3BD770-69F5-4D92-83AF-C6799EE15283}" dt="2020-02-07T19:11:29.848" v="7" actId="20577"/>
          <ac:spMkLst>
            <pc:docMk/>
            <pc:sldMk cId="4096251128" sldId="314"/>
            <ac:spMk id="5" creationId="{F6660934-79F1-4CAE-91F6-6F5644276CE4}"/>
          </ac:spMkLst>
        </pc:spChg>
      </pc:sldChg>
    </pc:docChg>
  </pc:docChgLst>
  <pc:docChgLst>
    <pc:chgData name="Christopher Harrison" userId="3a6027744156af90" providerId="LiveId" clId="{35A3D2D3-16E2-4ABC-8E20-49B1A010517A}"/>
    <pc:docChg chg="custSel modSld">
      <pc:chgData name="Christopher Harrison" userId="3a6027744156af90" providerId="LiveId" clId="{35A3D2D3-16E2-4ABC-8E20-49B1A010517A}" dt="2020-02-05T22:30:06.721" v="36" actId="6549"/>
      <pc:docMkLst>
        <pc:docMk/>
      </pc:docMkLst>
      <pc:sldChg chg="modSp mod">
        <pc:chgData name="Christopher Harrison" userId="3a6027744156af90" providerId="LiveId" clId="{35A3D2D3-16E2-4ABC-8E20-49B1A010517A}" dt="2020-02-05T22:29:06.501" v="9" actId="20577"/>
        <pc:sldMkLst>
          <pc:docMk/>
          <pc:sldMk cId="1258425375" sldId="301"/>
        </pc:sldMkLst>
        <pc:spChg chg="mod">
          <ac:chgData name="Christopher Harrison" userId="3a6027744156af90" providerId="LiveId" clId="{35A3D2D3-16E2-4ABC-8E20-49B1A010517A}" dt="2020-02-05T22:29:06.501" v="9" actId="20577"/>
          <ac:spMkLst>
            <pc:docMk/>
            <pc:sldMk cId="1258425375" sldId="301"/>
            <ac:spMk id="4" creationId="{5005156F-8E7C-4848-A9CA-38D2AD3B7007}"/>
          </ac:spMkLst>
        </pc:spChg>
      </pc:sldChg>
      <pc:sldChg chg="addCm modCm">
        <pc:chgData name="Christopher Harrison" userId="3a6027744156af90" providerId="LiveId" clId="{35A3D2D3-16E2-4ABC-8E20-49B1A010517A}" dt="2020-02-05T22:28:58.253" v="1"/>
        <pc:sldMkLst>
          <pc:docMk/>
          <pc:sldMk cId="2991438522" sldId="302"/>
        </pc:sldMkLst>
      </pc:sldChg>
      <pc:sldChg chg="modSp mod">
        <pc:chgData name="Christopher Harrison" userId="3a6027744156af90" providerId="LiveId" clId="{35A3D2D3-16E2-4ABC-8E20-49B1A010517A}" dt="2020-02-05T22:29:20.781" v="19" actId="20577"/>
        <pc:sldMkLst>
          <pc:docMk/>
          <pc:sldMk cId="508155716" sldId="308"/>
        </pc:sldMkLst>
        <pc:spChg chg="mod">
          <ac:chgData name="Christopher Harrison" userId="3a6027744156af90" providerId="LiveId" clId="{35A3D2D3-16E2-4ABC-8E20-49B1A010517A}" dt="2020-02-05T22:29:20.781" v="19" actId="20577"/>
          <ac:spMkLst>
            <pc:docMk/>
            <pc:sldMk cId="508155716" sldId="308"/>
            <ac:spMk id="4" creationId="{5005156F-8E7C-4848-A9CA-38D2AD3B7007}"/>
          </ac:spMkLst>
        </pc:spChg>
      </pc:sldChg>
      <pc:sldChg chg="modSp mod">
        <pc:chgData name="Christopher Harrison" userId="3a6027744156af90" providerId="LiveId" clId="{35A3D2D3-16E2-4ABC-8E20-49B1A010517A}" dt="2020-02-05T22:29:13.542" v="17" actId="20577"/>
        <pc:sldMkLst>
          <pc:docMk/>
          <pc:sldMk cId="4224457389" sldId="311"/>
        </pc:sldMkLst>
        <pc:spChg chg="mod">
          <ac:chgData name="Christopher Harrison" userId="3a6027744156af90" providerId="LiveId" clId="{35A3D2D3-16E2-4ABC-8E20-49B1A010517A}" dt="2020-02-05T22:29:13.542" v="17" actId="20577"/>
          <ac:spMkLst>
            <pc:docMk/>
            <pc:sldMk cId="4224457389" sldId="311"/>
            <ac:spMk id="4" creationId="{5005156F-8E7C-4848-A9CA-38D2AD3B7007}"/>
          </ac:spMkLst>
        </pc:spChg>
      </pc:sldChg>
      <pc:sldChg chg="modSp mod">
        <pc:chgData name="Christopher Harrison" userId="3a6027744156af90" providerId="LiveId" clId="{35A3D2D3-16E2-4ABC-8E20-49B1A010517A}" dt="2020-02-05T22:29:34.127" v="28" actId="20577"/>
        <pc:sldMkLst>
          <pc:docMk/>
          <pc:sldMk cId="2375119654" sldId="313"/>
        </pc:sldMkLst>
        <pc:spChg chg="mod">
          <ac:chgData name="Christopher Harrison" userId="3a6027744156af90" providerId="LiveId" clId="{35A3D2D3-16E2-4ABC-8E20-49B1A010517A}" dt="2020-02-05T22:29:34.127" v="28" actId="20577"/>
          <ac:spMkLst>
            <pc:docMk/>
            <pc:sldMk cId="2375119654" sldId="313"/>
            <ac:spMk id="4" creationId="{5005156F-8E7C-4848-A9CA-38D2AD3B7007}"/>
          </ac:spMkLst>
        </pc:spChg>
      </pc:sldChg>
      <pc:sldChg chg="modSp mod">
        <pc:chgData name="Christopher Harrison" userId="3a6027744156af90" providerId="LiveId" clId="{35A3D2D3-16E2-4ABC-8E20-49B1A010517A}" dt="2020-02-05T22:29:44.079" v="29" actId="20577"/>
        <pc:sldMkLst>
          <pc:docMk/>
          <pc:sldMk cId="3267653222" sldId="315"/>
        </pc:sldMkLst>
        <pc:spChg chg="mod">
          <ac:chgData name="Christopher Harrison" userId="3a6027744156af90" providerId="LiveId" clId="{35A3D2D3-16E2-4ABC-8E20-49B1A010517A}" dt="2020-02-05T22:29:44.079" v="29" actId="20577"/>
          <ac:spMkLst>
            <pc:docMk/>
            <pc:sldMk cId="3267653222" sldId="315"/>
            <ac:spMk id="4" creationId="{5005156F-8E7C-4848-A9CA-38D2AD3B7007}"/>
          </ac:spMkLst>
        </pc:spChg>
      </pc:sldChg>
      <pc:sldChg chg="modSp mod">
        <pc:chgData name="Christopher Harrison" userId="3a6027744156af90" providerId="LiveId" clId="{35A3D2D3-16E2-4ABC-8E20-49B1A010517A}" dt="2020-02-05T22:30:06.721" v="36" actId="6549"/>
        <pc:sldMkLst>
          <pc:docMk/>
          <pc:sldMk cId="711219701" sldId="316"/>
        </pc:sldMkLst>
        <pc:spChg chg="mod">
          <ac:chgData name="Christopher Harrison" userId="3a6027744156af90" providerId="LiveId" clId="{35A3D2D3-16E2-4ABC-8E20-49B1A010517A}" dt="2020-02-05T22:30:06.721" v="36" actId="6549"/>
          <ac:spMkLst>
            <pc:docMk/>
            <pc:sldMk cId="711219701" sldId="316"/>
            <ac:spMk id="4" creationId="{5005156F-8E7C-4848-A9CA-38D2AD3B700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12:20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12:19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1.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6.xml"/><Relationship Id="rId7" Type="http://schemas.openxmlformats.org/officeDocument/2006/relationships/image" Target="../media/image1.png"/><Relationship Id="rId2" Type="http://schemas.openxmlformats.org/officeDocument/2006/relationships/customXml" Target="../../customXml/item45.xml"/><Relationship Id="rId1" Type="http://schemas.openxmlformats.org/officeDocument/2006/relationships/customXml" Target="../../customXml/item44.xml"/><Relationship Id="rId6" Type="http://schemas.openxmlformats.org/officeDocument/2006/relationships/slideMaster" Target="../slideMasters/slideMaster1.xml"/><Relationship Id="rId5" Type="http://schemas.openxmlformats.org/officeDocument/2006/relationships/customXml" Target="../../customXml/item48.xml"/><Relationship Id="rId4" Type="http://schemas.openxmlformats.org/officeDocument/2006/relationships/customXml" Target="../../customXml/item4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1.xml"/><Relationship Id="rId7" Type="http://schemas.openxmlformats.org/officeDocument/2006/relationships/image" Target="../media/image2.png"/><Relationship Id="rId2" Type="http://schemas.openxmlformats.org/officeDocument/2006/relationships/customXml" Target="../../customXml/item50.xml"/><Relationship Id="rId1" Type="http://schemas.openxmlformats.org/officeDocument/2006/relationships/customXml" Target="../../customXml/item49.xml"/><Relationship Id="rId6" Type="http://schemas.openxmlformats.org/officeDocument/2006/relationships/slideMaster" Target="../slideMasters/slideMaster1.xml"/><Relationship Id="rId5" Type="http://schemas.openxmlformats.org/officeDocument/2006/relationships/customXml" Target="../../customXml/item53.xml"/><Relationship Id="rId4" Type="http://schemas.openxmlformats.org/officeDocument/2006/relationships/customXml" Target="../../customXml/item5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Query a </a:t>
            </a:r>
            <a:r>
              <a:rPr lang="en-US" dirty="0" err="1">
                <a:solidFill>
                  <a:schemeClr val="bg1"/>
                </a:solidFill>
              </a:rPr>
              <a:t>DataFrame</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a:cs typeface="Segoe UI"/>
              </a:rPr>
              <a:t>Return specific rows or columns </a:t>
            </a:r>
          </a:p>
        </p:txBody>
      </p:sp>
      <p:graphicFrame>
        <p:nvGraphicFramePr>
          <p:cNvPr id="6" name="Table 13">
            <a:extLst>
              <a:ext uri="{FF2B5EF4-FFF2-40B4-BE49-F238E27FC236}">
                <a16:creationId xmlns:a16="http://schemas.microsoft.com/office/drawing/2014/main" id="{152A6714-9E8E-4D41-A8F3-7EF8BDD71081}"/>
              </a:ext>
            </a:extLst>
          </p:cNvPr>
          <p:cNvGraphicFramePr>
            <a:graphicFrameLocks noGrp="1"/>
          </p:cNvGraphicFramePr>
          <p:nvPr>
            <p:extLst>
              <p:ext uri="{D42A27DB-BD31-4B8C-83A1-F6EECF244321}">
                <p14:modId xmlns:p14="http://schemas.microsoft.com/office/powerpoint/2010/main" val="484233689"/>
              </p:ext>
            </p:extLst>
          </p:nvPr>
        </p:nvGraphicFramePr>
        <p:xfrm>
          <a:off x="1570037" y="3116262"/>
          <a:ext cx="7238999" cy="292608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Pearson</a:t>
                      </a:r>
                    </a:p>
                  </a:txBody>
                  <a:tcPr/>
                </a:tc>
                <a:tc>
                  <a:txBody>
                    <a:bodyPr/>
                    <a:lstStyle/>
                    <a:p>
                      <a:r>
                        <a:rPr lang="en-CA" dirty="0"/>
                        <a:t>Toronto</a:t>
                      </a:r>
                    </a:p>
                  </a:txBody>
                  <a:tcPr/>
                </a:tc>
                <a:tc>
                  <a:txBody>
                    <a:bodyPr/>
                    <a:lstStyle/>
                    <a:p>
                      <a:r>
                        <a:rPr lang="en-CA" dirty="0"/>
                        <a:t>Canada</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Narita</a:t>
                      </a:r>
                    </a:p>
                  </a:txBody>
                  <a:tcPr/>
                </a:tc>
                <a:tc>
                  <a:txBody>
                    <a:bodyPr/>
                    <a:lstStyle/>
                    <a:p>
                      <a:r>
                        <a:rPr lang="en-CA" dirty="0"/>
                        <a:t>Tokyo</a:t>
                      </a:r>
                    </a:p>
                  </a:txBody>
                  <a:tcPr/>
                </a:tc>
                <a:tc>
                  <a:txBody>
                    <a:bodyPr/>
                    <a:lstStyle/>
                    <a:p>
                      <a:r>
                        <a:rPr lang="en-CA" dirty="0"/>
                        <a:t>Japan</a:t>
                      </a:r>
                    </a:p>
                  </a:txBody>
                  <a:tcPr/>
                </a:tc>
                <a:extLst>
                  <a:ext uri="{0D108BD9-81ED-4DB2-BD59-A6C34878D82A}">
                    <a16:rowId xmlns:a16="http://schemas.microsoft.com/office/drawing/2014/main" val="824987476"/>
                  </a:ext>
                </a:extLst>
              </a:tr>
            </a:tbl>
          </a:graphicData>
        </a:graphic>
      </p:graphicFrame>
      <p:sp>
        <p:nvSpPr>
          <p:cNvPr id="7" name="Rectangle 6">
            <a:extLst>
              <a:ext uri="{FF2B5EF4-FFF2-40B4-BE49-F238E27FC236}">
                <a16:creationId xmlns:a16="http://schemas.microsoft.com/office/drawing/2014/main" id="{51865059-B160-4418-A611-1EC6452116A7}"/>
              </a:ext>
            </a:extLst>
          </p:cNvPr>
          <p:cNvSpPr/>
          <p:nvPr/>
        </p:nvSpPr>
        <p:spPr bwMode="auto">
          <a:xfrm>
            <a:off x="2408237" y="2902902"/>
            <a:ext cx="4190999" cy="33528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012EC02E-2D09-4106-9203-F40EA9C0ADE3}"/>
              </a:ext>
            </a:extLst>
          </p:cNvPr>
          <p:cNvSpPr txBox="1"/>
          <p:nvPr/>
        </p:nvSpPr>
        <p:spPr>
          <a:xfrm>
            <a:off x="9336802" y="4478463"/>
            <a:ext cx="3139384"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solidFill>
                  <a:srgbClr val="002050"/>
                </a:solidFill>
              </a:rPr>
              <a:t>Slice</a:t>
            </a:r>
          </a:p>
        </p:txBody>
      </p:sp>
      <p:sp>
        <p:nvSpPr>
          <p:cNvPr id="9" name="Rectangle 8">
            <a:extLst>
              <a:ext uri="{FF2B5EF4-FFF2-40B4-BE49-F238E27FC236}">
                <a16:creationId xmlns:a16="http://schemas.microsoft.com/office/drawing/2014/main" id="{FBEFA12E-AC73-4D8F-A9C8-5501E27C5267}"/>
              </a:ext>
            </a:extLst>
          </p:cNvPr>
          <p:cNvSpPr/>
          <p:nvPr/>
        </p:nvSpPr>
        <p:spPr bwMode="auto">
          <a:xfrm>
            <a:off x="1417637" y="3497262"/>
            <a:ext cx="7467600" cy="762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8F6C3426-0C47-4E3B-B5A8-28DF1AA25BEB}"/>
              </a:ext>
            </a:extLst>
          </p:cNvPr>
          <p:cNvSpPr/>
          <p:nvPr/>
        </p:nvSpPr>
        <p:spPr bwMode="auto">
          <a:xfrm>
            <a:off x="4541837" y="3497262"/>
            <a:ext cx="4343400" cy="762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FCD6E45B-29D2-47DD-A814-A56FB940B64B}"/>
              </a:ext>
            </a:extLst>
          </p:cNvPr>
          <p:cNvSpPr txBox="1"/>
          <p:nvPr/>
        </p:nvSpPr>
        <p:spPr>
          <a:xfrm>
            <a:off x="9336802" y="3485577"/>
            <a:ext cx="3139384"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solidFill>
                  <a:srgbClr val="002050"/>
                </a:solidFill>
              </a:rPr>
              <a:t>Dice</a:t>
            </a:r>
          </a:p>
        </p:txBody>
      </p:sp>
      <p:sp>
        <p:nvSpPr>
          <p:cNvPr id="2" name="Text Placeholder 4">
            <a:extLst>
              <a:ext uri="{FF2B5EF4-FFF2-40B4-BE49-F238E27FC236}">
                <a16:creationId xmlns:a16="http://schemas.microsoft.com/office/drawing/2014/main" id="{0B1E6D25-E82A-4DC3-B10A-64C82FB02197}"/>
              </a:ext>
            </a:extLst>
          </p:cNvPr>
          <p:cNvSpPr>
            <a:spLocks noGrp="1"/>
          </p:cNvSpPr>
          <p:nvPr>
            <p:ph type="body" sz="quarter" idx="10"/>
          </p:nvPr>
        </p:nvSpPr>
        <p:spPr>
          <a:xfrm>
            <a:off x="365760" y="1371600"/>
            <a:ext cx="11704320" cy="1557349"/>
          </a:xfrm>
        </p:spPr>
        <p:txBody>
          <a:bodyPr vert="horz" wrap="square" lIns="91440" tIns="91440" rIns="91440" bIns="91440" rtlCol="0" anchor="t">
            <a:spAutoFit/>
          </a:bodyPr>
          <a:lstStyle/>
          <a:p>
            <a:r>
              <a:rPr lang="en-CA" dirty="0">
                <a:cs typeface="Segoe UI Light"/>
              </a:rPr>
              <a:t>AKA slicing and dicing</a:t>
            </a:r>
            <a:endParaRPr lang="en-CA" dirty="0"/>
          </a:p>
          <a:p>
            <a:pPr lvl="0"/>
            <a:endParaRPr lang="en-CA" dirty="0"/>
          </a:p>
          <a:p>
            <a:pPr lvl="0"/>
            <a:endParaRPr lang="en-CA" sz="3200" spc="0" dirty="0">
              <a:solidFill>
                <a:srgbClr val="002050"/>
              </a:solidFill>
              <a:latin typeface="Consolas" panose="020B0609020204030204" pitchFamily="49" charset="0"/>
            </a:endParaRPr>
          </a:p>
        </p:txBody>
      </p:sp>
    </p:spTree>
    <p:extLst>
      <p:ext uri="{BB962C8B-B14F-4D97-AF65-F5344CB8AC3E}">
        <p14:creationId xmlns:p14="http://schemas.microsoft.com/office/powerpoint/2010/main" val="2991438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animBg="1"/>
      <p:bldP spid="9" grpId="1" animBg="1"/>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Request a single column</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627864"/>
          </a:xfrm>
        </p:spPr>
        <p:txBody>
          <a:bodyPr/>
          <a:lstStyle/>
          <a:p>
            <a:pPr lvl="0"/>
            <a:r>
              <a:rPr lang="en-US" sz="3200" spc="0" dirty="0">
                <a:solidFill>
                  <a:srgbClr val="002050"/>
                </a:solidFill>
                <a:latin typeface="Consolas" panose="020B0609020204030204" pitchFamily="49" charset="0"/>
              </a:rPr>
              <a:t>airports[</a:t>
            </a:r>
            <a:r>
              <a:rPr lang="en-US" sz="3200" spc="0" dirty="0">
                <a:solidFill>
                  <a:srgbClr val="C00000"/>
                </a:solidFill>
                <a:latin typeface="Consolas" panose="020B0609020204030204" pitchFamily="49" charset="0"/>
              </a:rPr>
              <a:t>'City'</a:t>
            </a:r>
            <a:r>
              <a:rPr lang="en-US" sz="3200" spc="0" dirty="0">
                <a:solidFill>
                  <a:srgbClr val="002050"/>
                </a:solidFill>
                <a:latin typeface="Consolas" panose="020B0609020204030204" pitchFamily="49" charset="0"/>
              </a:rPr>
              <a:t>]</a:t>
            </a:r>
          </a:p>
        </p:txBody>
      </p:sp>
      <p:pic>
        <p:nvPicPr>
          <p:cNvPr id="2" name="Picture 1">
            <a:extLst>
              <a:ext uri="{FF2B5EF4-FFF2-40B4-BE49-F238E27FC236}">
                <a16:creationId xmlns:a16="http://schemas.microsoft.com/office/drawing/2014/main" id="{4E28B940-DA0B-431C-A872-C6B194D6166E}"/>
              </a:ext>
            </a:extLst>
          </p:cNvPr>
          <p:cNvPicPr>
            <a:picLocks noChangeAspect="1"/>
          </p:cNvPicPr>
          <p:nvPr/>
        </p:nvPicPr>
        <p:blipFill>
          <a:blip r:embed="rId2"/>
          <a:stretch>
            <a:fillRect/>
          </a:stretch>
        </p:blipFill>
        <p:spPr>
          <a:xfrm>
            <a:off x="365759" y="3075789"/>
            <a:ext cx="4480877" cy="3111721"/>
          </a:xfrm>
          <a:prstGeom prst="rect">
            <a:avLst/>
          </a:prstGeom>
        </p:spPr>
      </p:pic>
      <p:graphicFrame>
        <p:nvGraphicFramePr>
          <p:cNvPr id="9" name="Table 13">
            <a:extLst>
              <a:ext uri="{FF2B5EF4-FFF2-40B4-BE49-F238E27FC236}">
                <a16:creationId xmlns:a16="http://schemas.microsoft.com/office/drawing/2014/main" id="{EFBA5976-9ACD-491D-B058-F4BAB600B90E}"/>
              </a:ext>
            </a:extLst>
          </p:cNvPr>
          <p:cNvGraphicFramePr>
            <a:graphicFrameLocks noGrp="1"/>
          </p:cNvGraphicFramePr>
          <p:nvPr/>
        </p:nvGraphicFramePr>
        <p:xfrm>
          <a:off x="5075237" y="3954462"/>
          <a:ext cx="7238999" cy="292608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Pearson</a:t>
                      </a:r>
                    </a:p>
                  </a:txBody>
                  <a:tcPr/>
                </a:tc>
                <a:tc>
                  <a:txBody>
                    <a:bodyPr/>
                    <a:lstStyle/>
                    <a:p>
                      <a:r>
                        <a:rPr lang="en-CA" dirty="0"/>
                        <a:t>Toronto</a:t>
                      </a:r>
                    </a:p>
                  </a:txBody>
                  <a:tcPr/>
                </a:tc>
                <a:tc>
                  <a:txBody>
                    <a:bodyPr/>
                    <a:lstStyle/>
                    <a:p>
                      <a:r>
                        <a:rPr lang="en-CA" dirty="0"/>
                        <a:t>Canada</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Narita</a:t>
                      </a:r>
                    </a:p>
                  </a:txBody>
                  <a:tcPr/>
                </a:tc>
                <a:tc>
                  <a:txBody>
                    <a:bodyPr/>
                    <a:lstStyle/>
                    <a:p>
                      <a:r>
                        <a:rPr lang="en-CA" dirty="0"/>
                        <a:t>Tokyo</a:t>
                      </a:r>
                    </a:p>
                  </a:txBody>
                  <a:tcPr/>
                </a:tc>
                <a:tc>
                  <a:txBody>
                    <a:bodyPr/>
                    <a:lstStyle/>
                    <a:p>
                      <a:r>
                        <a:rPr lang="en-CA" dirty="0"/>
                        <a:t>Japan</a:t>
                      </a:r>
                    </a:p>
                  </a:txBody>
                  <a:tcPr/>
                </a:tc>
                <a:extLst>
                  <a:ext uri="{0D108BD9-81ED-4DB2-BD59-A6C34878D82A}">
                    <a16:rowId xmlns:a16="http://schemas.microsoft.com/office/drawing/2014/main" val="824987476"/>
                  </a:ext>
                </a:extLst>
              </a:tr>
            </a:tbl>
          </a:graphicData>
        </a:graphic>
      </p:graphicFrame>
      <p:sp>
        <p:nvSpPr>
          <p:cNvPr id="10" name="Rectangle 9">
            <a:extLst>
              <a:ext uri="{FF2B5EF4-FFF2-40B4-BE49-F238E27FC236}">
                <a16:creationId xmlns:a16="http://schemas.microsoft.com/office/drawing/2014/main" id="{5ECD452B-5383-4448-AE75-0330D4372D65}"/>
              </a:ext>
            </a:extLst>
          </p:cNvPr>
          <p:cNvSpPr/>
          <p:nvPr/>
        </p:nvSpPr>
        <p:spPr bwMode="auto">
          <a:xfrm>
            <a:off x="8047037" y="4335462"/>
            <a:ext cx="2133600" cy="25146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8425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Request a list of columns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627864"/>
          </a:xfrm>
        </p:spPr>
        <p:txBody>
          <a:bodyPr vert="horz" wrap="square" lIns="91440" tIns="91440" rIns="91440" bIns="91440" rtlCol="0" anchor="t">
            <a:spAutoFit/>
          </a:bodyPr>
          <a:lstStyle/>
          <a:p>
            <a:r>
              <a:rPr lang="en-US" sz="3200" spc="0" dirty="0">
                <a:solidFill>
                  <a:srgbClr val="002050"/>
                </a:solidFill>
                <a:latin typeface="Consolas"/>
              </a:rPr>
              <a:t>airports[[</a:t>
            </a:r>
            <a:r>
              <a:rPr lang="en-US" sz="3200" spc="0" dirty="0">
                <a:solidFill>
                  <a:srgbClr val="C00000"/>
                </a:solidFill>
                <a:latin typeface="Consolas"/>
              </a:rPr>
              <a:t>'Name'</a:t>
            </a:r>
            <a:r>
              <a:rPr lang="en-US" sz="3200" spc="0" dirty="0">
                <a:solidFill>
                  <a:srgbClr val="002050"/>
                </a:solidFill>
                <a:latin typeface="Consolas"/>
              </a:rPr>
              <a:t>, </a:t>
            </a:r>
            <a:r>
              <a:rPr lang="en-US" sz="3200" spc="0" dirty="0">
                <a:solidFill>
                  <a:srgbClr val="C00000"/>
                </a:solidFill>
                <a:latin typeface="Consolas"/>
              </a:rPr>
              <a:t>'Country'</a:t>
            </a:r>
            <a:r>
              <a:rPr lang="en-US" sz="3200" spc="0" dirty="0">
                <a:solidFill>
                  <a:srgbClr val="002050"/>
                </a:solidFill>
                <a:latin typeface="Consolas"/>
              </a:rPr>
              <a:t>]]</a:t>
            </a:r>
          </a:p>
        </p:txBody>
      </p:sp>
      <p:graphicFrame>
        <p:nvGraphicFramePr>
          <p:cNvPr id="9" name="Table 13">
            <a:extLst>
              <a:ext uri="{FF2B5EF4-FFF2-40B4-BE49-F238E27FC236}">
                <a16:creationId xmlns:a16="http://schemas.microsoft.com/office/drawing/2014/main" id="{EFBA5976-9ACD-491D-B058-F4BAB600B90E}"/>
              </a:ext>
            </a:extLst>
          </p:cNvPr>
          <p:cNvGraphicFramePr>
            <a:graphicFrameLocks noGrp="1"/>
          </p:cNvGraphicFramePr>
          <p:nvPr/>
        </p:nvGraphicFramePr>
        <p:xfrm>
          <a:off x="5075237" y="3954462"/>
          <a:ext cx="7238999" cy="292608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Pearson</a:t>
                      </a:r>
                    </a:p>
                  </a:txBody>
                  <a:tcPr/>
                </a:tc>
                <a:tc>
                  <a:txBody>
                    <a:bodyPr/>
                    <a:lstStyle/>
                    <a:p>
                      <a:r>
                        <a:rPr lang="en-CA" dirty="0"/>
                        <a:t>Toronto</a:t>
                      </a:r>
                    </a:p>
                  </a:txBody>
                  <a:tcPr/>
                </a:tc>
                <a:tc>
                  <a:txBody>
                    <a:bodyPr/>
                    <a:lstStyle/>
                    <a:p>
                      <a:r>
                        <a:rPr lang="en-CA" dirty="0"/>
                        <a:t>Canada</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Narita</a:t>
                      </a:r>
                    </a:p>
                  </a:txBody>
                  <a:tcPr/>
                </a:tc>
                <a:tc>
                  <a:txBody>
                    <a:bodyPr/>
                    <a:lstStyle/>
                    <a:p>
                      <a:r>
                        <a:rPr lang="en-CA" dirty="0"/>
                        <a:t>Tokyo</a:t>
                      </a:r>
                    </a:p>
                  </a:txBody>
                  <a:tcPr/>
                </a:tc>
                <a:tc>
                  <a:txBody>
                    <a:bodyPr/>
                    <a:lstStyle/>
                    <a:p>
                      <a:r>
                        <a:rPr lang="en-CA" dirty="0"/>
                        <a:t>Japan</a:t>
                      </a:r>
                    </a:p>
                  </a:txBody>
                  <a:tcPr/>
                </a:tc>
                <a:extLst>
                  <a:ext uri="{0D108BD9-81ED-4DB2-BD59-A6C34878D82A}">
                    <a16:rowId xmlns:a16="http://schemas.microsoft.com/office/drawing/2014/main" val="824987476"/>
                  </a:ext>
                </a:extLst>
              </a:tr>
            </a:tbl>
          </a:graphicData>
        </a:graphic>
      </p:graphicFrame>
      <p:pic>
        <p:nvPicPr>
          <p:cNvPr id="6" name="Picture 5">
            <a:extLst>
              <a:ext uri="{FF2B5EF4-FFF2-40B4-BE49-F238E27FC236}">
                <a16:creationId xmlns:a16="http://schemas.microsoft.com/office/drawing/2014/main" id="{F8497DF0-A0C8-41EF-AD5F-29480F2C58DB}"/>
              </a:ext>
            </a:extLst>
          </p:cNvPr>
          <p:cNvPicPr>
            <a:picLocks noChangeAspect="1"/>
          </p:cNvPicPr>
          <p:nvPr/>
        </p:nvPicPr>
        <p:blipFill>
          <a:blip r:embed="rId2"/>
          <a:stretch>
            <a:fillRect/>
          </a:stretch>
        </p:blipFill>
        <p:spPr>
          <a:xfrm>
            <a:off x="365760" y="3075471"/>
            <a:ext cx="4023677" cy="3715480"/>
          </a:xfrm>
          <a:prstGeom prst="rect">
            <a:avLst/>
          </a:prstGeom>
        </p:spPr>
      </p:pic>
      <p:sp>
        <p:nvSpPr>
          <p:cNvPr id="8" name="Rectangle 7">
            <a:extLst>
              <a:ext uri="{FF2B5EF4-FFF2-40B4-BE49-F238E27FC236}">
                <a16:creationId xmlns:a16="http://schemas.microsoft.com/office/drawing/2014/main" id="{E473FF6F-8CE8-4BC1-A3E0-212426B98CF0}"/>
              </a:ext>
            </a:extLst>
          </p:cNvPr>
          <p:cNvSpPr/>
          <p:nvPr/>
        </p:nvSpPr>
        <p:spPr bwMode="auto">
          <a:xfrm>
            <a:off x="5913437" y="4335462"/>
            <a:ext cx="2133600" cy="25146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53A731C5-6089-4801-98F6-92BE90221FD1}"/>
              </a:ext>
            </a:extLst>
          </p:cNvPr>
          <p:cNvSpPr/>
          <p:nvPr/>
        </p:nvSpPr>
        <p:spPr bwMode="auto">
          <a:xfrm>
            <a:off x="10180636" y="4335462"/>
            <a:ext cx="2133600" cy="25146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24457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sz="4400" b="1" dirty="0" err="1">
                <a:latin typeface="Consolas" panose="020B0609020204030204" pitchFamily="49" charset="0"/>
              </a:rPr>
              <a:t>iloc</a:t>
            </a:r>
            <a:r>
              <a:rPr lang="en-CA" sz="4400" dirty="0"/>
              <a:t> returns specific rows and columns by position</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5718489"/>
          </a:xfrm>
        </p:spPr>
        <p:txBody>
          <a:bodyPr/>
          <a:lstStyle/>
          <a:p>
            <a:pPr lvl="0"/>
            <a:endParaRPr lang="en-CA" dirty="0"/>
          </a:p>
          <a:p>
            <a:pPr lvl="0"/>
            <a:r>
              <a:rPr lang="en-CA" sz="3200" dirty="0"/>
              <a:t>Use the syntax </a:t>
            </a:r>
            <a:r>
              <a:rPr lang="en-CA" sz="3200" b="1" dirty="0" err="1">
                <a:latin typeface="Consolas" panose="020B0609020204030204" pitchFamily="49" charset="0"/>
              </a:rPr>
              <a:t>iloc</a:t>
            </a:r>
            <a:r>
              <a:rPr lang="en-CA" sz="3200" dirty="0">
                <a:latin typeface="Consolas" panose="020B0609020204030204" pitchFamily="49" charset="0"/>
              </a:rPr>
              <a:t>[</a:t>
            </a:r>
            <a:r>
              <a:rPr lang="en-CA" sz="3200" i="1" dirty="0">
                <a:latin typeface="Consolas" panose="020B0609020204030204" pitchFamily="49" charset="0"/>
              </a:rPr>
              <a:t>rows</a:t>
            </a:r>
            <a:r>
              <a:rPr lang="en-CA" sz="3200" dirty="0">
                <a:latin typeface="Consolas" panose="020B0609020204030204" pitchFamily="49" charset="0"/>
              </a:rPr>
              <a:t>, </a:t>
            </a:r>
            <a:r>
              <a:rPr lang="en-CA" sz="3200" i="1" dirty="0">
                <a:latin typeface="Consolas" panose="020B0609020204030204" pitchFamily="49" charset="0"/>
              </a:rPr>
              <a:t>columns</a:t>
            </a:r>
            <a:r>
              <a:rPr lang="en-CA" sz="3200" dirty="0">
                <a:latin typeface="Consolas" panose="020B0609020204030204" pitchFamily="49" charset="0"/>
              </a:rPr>
              <a:t>]  </a:t>
            </a:r>
          </a:p>
          <a:p>
            <a:pPr lvl="0"/>
            <a:endParaRPr lang="en-CA" dirty="0"/>
          </a:p>
          <a:p>
            <a:pPr lvl="0"/>
            <a:r>
              <a:rPr lang="en-US" sz="3200" spc="0" dirty="0" err="1">
                <a:solidFill>
                  <a:srgbClr val="002050"/>
                </a:solidFill>
                <a:latin typeface="Consolas" panose="020B0609020204030204" pitchFamily="49" charset="0"/>
              </a:rPr>
              <a:t>airports.iloc</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0</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0</a:t>
            </a:r>
            <a:r>
              <a:rPr lang="en-US" sz="3200" spc="0" dirty="0">
                <a:solidFill>
                  <a:srgbClr val="002050"/>
                </a:solidFill>
                <a:latin typeface="Consolas" panose="020B0609020204030204" pitchFamily="49" charset="0"/>
              </a:rPr>
              <a:t>]</a:t>
            </a:r>
          </a:p>
          <a:p>
            <a:pPr lvl="0"/>
            <a:r>
              <a:rPr lang="en-CA" sz="3200" dirty="0"/>
              <a:t>will return:</a:t>
            </a:r>
          </a:p>
          <a:p>
            <a:pPr lvl="0"/>
            <a:r>
              <a:rPr lang="en-CA" sz="3200" spc="0" dirty="0">
                <a:solidFill>
                  <a:srgbClr val="002050"/>
                </a:solidFill>
                <a:latin typeface="Consolas" panose="020B0609020204030204" pitchFamily="49" charset="0"/>
              </a:rPr>
              <a:t>Seattle-Tacoma</a:t>
            </a:r>
          </a:p>
          <a:p>
            <a:pPr lvl="0"/>
            <a:endParaRPr lang="en-CA" sz="3200" spc="0" dirty="0">
              <a:solidFill>
                <a:srgbClr val="002050"/>
              </a:solidFill>
              <a:latin typeface="Consolas" panose="020B0609020204030204" pitchFamily="49" charset="0"/>
            </a:endParaRPr>
          </a:p>
          <a:p>
            <a:pPr lvl="0"/>
            <a:r>
              <a:rPr lang="en-US" sz="3200" spc="0" dirty="0" err="1">
                <a:solidFill>
                  <a:srgbClr val="002050"/>
                </a:solidFill>
                <a:latin typeface="Consolas" panose="020B0609020204030204" pitchFamily="49" charset="0"/>
              </a:rPr>
              <a:t>airports.iloc</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2</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2</a:t>
            </a:r>
            <a:r>
              <a:rPr lang="en-US" sz="3200" spc="0" dirty="0">
                <a:solidFill>
                  <a:srgbClr val="002050"/>
                </a:solidFill>
                <a:latin typeface="Consolas" panose="020B0609020204030204" pitchFamily="49" charset="0"/>
              </a:rPr>
              <a:t>]</a:t>
            </a:r>
          </a:p>
          <a:p>
            <a:pPr lvl="0"/>
            <a:r>
              <a:rPr lang="en-CA" sz="3200" dirty="0"/>
              <a:t>will return:</a:t>
            </a:r>
          </a:p>
          <a:p>
            <a:pPr lvl="0"/>
            <a:r>
              <a:rPr lang="en-CA" sz="3200" spc="0" dirty="0">
                <a:solidFill>
                  <a:srgbClr val="002050"/>
                </a:solidFill>
                <a:latin typeface="Consolas" panose="020B0609020204030204" pitchFamily="49" charset="0"/>
              </a:rPr>
              <a:t>United Kingdom</a:t>
            </a:r>
          </a:p>
          <a:p>
            <a:pPr lvl="0"/>
            <a:endParaRPr lang="en-CA" sz="3200" spc="0" dirty="0">
              <a:solidFill>
                <a:srgbClr val="002050"/>
              </a:solidFill>
              <a:latin typeface="Consolas" panose="020B0609020204030204" pitchFamily="49" charset="0"/>
            </a:endParaRPr>
          </a:p>
        </p:txBody>
      </p:sp>
      <p:graphicFrame>
        <p:nvGraphicFramePr>
          <p:cNvPr id="8" name="Table 13">
            <a:extLst>
              <a:ext uri="{FF2B5EF4-FFF2-40B4-BE49-F238E27FC236}">
                <a16:creationId xmlns:a16="http://schemas.microsoft.com/office/drawing/2014/main" id="{88BDE0B2-8DC8-4B7C-9BE8-5F3E0FE9F9DF}"/>
              </a:ext>
            </a:extLst>
          </p:cNvPr>
          <p:cNvGraphicFramePr>
            <a:graphicFrameLocks noGrp="1"/>
          </p:cNvGraphicFramePr>
          <p:nvPr>
            <p:extLst>
              <p:ext uri="{D42A27DB-BD31-4B8C-83A1-F6EECF244321}">
                <p14:modId xmlns:p14="http://schemas.microsoft.com/office/powerpoint/2010/main" val="1198369735"/>
              </p:ext>
            </p:extLst>
          </p:nvPr>
        </p:nvGraphicFramePr>
        <p:xfrm>
          <a:off x="5075237" y="3558222"/>
          <a:ext cx="7238999" cy="329184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endParaRPr lang="en-CA" dirty="0"/>
                    </a:p>
                  </a:txBody>
                  <a:tcPr/>
                </a:tc>
                <a:tc>
                  <a:txBody>
                    <a:bodyPr/>
                    <a:lstStyle/>
                    <a:p>
                      <a:r>
                        <a:rPr lang="en-CA" dirty="0"/>
                        <a:t>Column 0</a:t>
                      </a:r>
                    </a:p>
                  </a:txBody>
                  <a:tcPr/>
                </a:tc>
                <a:tc>
                  <a:txBody>
                    <a:bodyPr/>
                    <a:lstStyle/>
                    <a:p>
                      <a:r>
                        <a:rPr lang="en-CA" dirty="0"/>
                        <a:t>Column 1</a:t>
                      </a:r>
                    </a:p>
                  </a:txBody>
                  <a:tcPr/>
                </a:tc>
                <a:tc>
                  <a:txBody>
                    <a:bodyPr/>
                    <a:lstStyle/>
                    <a:p>
                      <a:r>
                        <a:rPr lang="en-CA" dirty="0"/>
                        <a:t>Column 2</a:t>
                      </a:r>
                    </a:p>
                  </a:txBody>
                  <a:tcPr/>
                </a:tc>
                <a:extLst>
                  <a:ext uri="{0D108BD9-81ED-4DB2-BD59-A6C34878D82A}">
                    <a16:rowId xmlns:a16="http://schemas.microsoft.com/office/drawing/2014/main" val="264584607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Pearson</a:t>
                      </a:r>
                    </a:p>
                  </a:txBody>
                  <a:tcPr/>
                </a:tc>
                <a:tc>
                  <a:txBody>
                    <a:bodyPr/>
                    <a:lstStyle/>
                    <a:p>
                      <a:r>
                        <a:rPr lang="en-CA" dirty="0"/>
                        <a:t>Toronto</a:t>
                      </a:r>
                    </a:p>
                  </a:txBody>
                  <a:tcPr/>
                </a:tc>
                <a:tc>
                  <a:txBody>
                    <a:bodyPr/>
                    <a:lstStyle/>
                    <a:p>
                      <a:r>
                        <a:rPr lang="en-CA" dirty="0"/>
                        <a:t>Canada</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Narita</a:t>
                      </a:r>
                    </a:p>
                  </a:txBody>
                  <a:tcPr/>
                </a:tc>
                <a:tc>
                  <a:txBody>
                    <a:bodyPr/>
                    <a:lstStyle/>
                    <a:p>
                      <a:r>
                        <a:rPr lang="en-CA" dirty="0"/>
                        <a:t>Tokyo</a:t>
                      </a:r>
                    </a:p>
                  </a:txBody>
                  <a:tcPr/>
                </a:tc>
                <a:tc>
                  <a:txBody>
                    <a:bodyPr/>
                    <a:lstStyle/>
                    <a:p>
                      <a:r>
                        <a:rPr lang="en-CA" dirty="0"/>
                        <a:t>Japan</a:t>
                      </a:r>
                    </a:p>
                  </a:txBody>
                  <a:tcPr/>
                </a:tc>
                <a:extLst>
                  <a:ext uri="{0D108BD9-81ED-4DB2-BD59-A6C34878D82A}">
                    <a16:rowId xmlns:a16="http://schemas.microsoft.com/office/drawing/2014/main" val="824987476"/>
                  </a:ext>
                </a:extLst>
              </a:tr>
            </a:tbl>
          </a:graphicData>
        </a:graphic>
      </p:graphicFrame>
      <p:sp>
        <p:nvSpPr>
          <p:cNvPr id="6" name="Rectangle 5">
            <a:extLst>
              <a:ext uri="{FF2B5EF4-FFF2-40B4-BE49-F238E27FC236}">
                <a16:creationId xmlns:a16="http://schemas.microsoft.com/office/drawing/2014/main" id="{1AD90800-CB0E-4F77-A197-238C06EAAD2B}"/>
              </a:ext>
            </a:extLst>
          </p:cNvPr>
          <p:cNvSpPr/>
          <p:nvPr/>
        </p:nvSpPr>
        <p:spPr bwMode="auto">
          <a:xfrm>
            <a:off x="5913437" y="4291257"/>
            <a:ext cx="2133600" cy="349005"/>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DE40383-4AB5-466E-B91C-31FC77CE9CB3}"/>
              </a:ext>
            </a:extLst>
          </p:cNvPr>
          <p:cNvSpPr/>
          <p:nvPr/>
        </p:nvSpPr>
        <p:spPr bwMode="auto">
          <a:xfrm>
            <a:off x="10180636" y="5060559"/>
            <a:ext cx="2133600" cy="349005"/>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8155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The range </a:t>
            </a:r>
            <a:r>
              <a:rPr lang="en-CA" b="1" dirty="0"/>
              <a:t>:</a:t>
            </a:r>
            <a:r>
              <a:rPr lang="en-CA" dirty="0"/>
              <a:t> returns all rows or columns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627864"/>
          </a:xfrm>
        </p:spPr>
        <p:txBody>
          <a:bodyPr/>
          <a:lstStyle/>
          <a:p>
            <a:pPr lvl="0"/>
            <a:r>
              <a:rPr lang="en-US" sz="3200" spc="0" dirty="0" err="1">
                <a:solidFill>
                  <a:srgbClr val="002050"/>
                </a:solidFill>
                <a:latin typeface="Consolas" panose="020B0609020204030204" pitchFamily="49" charset="0"/>
              </a:rPr>
              <a:t>airports.iloc</a:t>
            </a:r>
            <a:r>
              <a:rPr lang="en-US" sz="3200" spc="0" dirty="0">
                <a:solidFill>
                  <a:srgbClr val="002050"/>
                </a:solidFill>
                <a:latin typeface="Consolas" panose="020B0609020204030204" pitchFamily="49" charset="0"/>
              </a:rPr>
              <a:t>[:,:]</a:t>
            </a:r>
          </a:p>
        </p:txBody>
      </p:sp>
      <p:graphicFrame>
        <p:nvGraphicFramePr>
          <p:cNvPr id="8" name="Table 13">
            <a:extLst>
              <a:ext uri="{FF2B5EF4-FFF2-40B4-BE49-F238E27FC236}">
                <a16:creationId xmlns:a16="http://schemas.microsoft.com/office/drawing/2014/main" id="{88BDE0B2-8DC8-4B7C-9BE8-5F3E0FE9F9DF}"/>
              </a:ext>
            </a:extLst>
          </p:cNvPr>
          <p:cNvGraphicFramePr>
            <a:graphicFrameLocks noGrp="1"/>
          </p:cNvGraphicFramePr>
          <p:nvPr/>
        </p:nvGraphicFramePr>
        <p:xfrm>
          <a:off x="5075237" y="3558222"/>
          <a:ext cx="7238999" cy="329184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endParaRPr lang="en-CA" dirty="0"/>
                    </a:p>
                  </a:txBody>
                  <a:tcPr/>
                </a:tc>
                <a:tc>
                  <a:txBody>
                    <a:bodyPr/>
                    <a:lstStyle/>
                    <a:p>
                      <a:r>
                        <a:rPr lang="en-CA" dirty="0"/>
                        <a:t>Column 0</a:t>
                      </a:r>
                    </a:p>
                  </a:txBody>
                  <a:tcPr/>
                </a:tc>
                <a:tc>
                  <a:txBody>
                    <a:bodyPr/>
                    <a:lstStyle/>
                    <a:p>
                      <a:r>
                        <a:rPr lang="en-CA" dirty="0"/>
                        <a:t>Column 1</a:t>
                      </a:r>
                    </a:p>
                  </a:txBody>
                  <a:tcPr/>
                </a:tc>
                <a:tc>
                  <a:txBody>
                    <a:bodyPr/>
                    <a:lstStyle/>
                    <a:p>
                      <a:r>
                        <a:rPr lang="en-CA" dirty="0"/>
                        <a:t>Column 2</a:t>
                      </a:r>
                    </a:p>
                  </a:txBody>
                  <a:tcPr/>
                </a:tc>
                <a:extLst>
                  <a:ext uri="{0D108BD9-81ED-4DB2-BD59-A6C34878D82A}">
                    <a16:rowId xmlns:a16="http://schemas.microsoft.com/office/drawing/2014/main" val="264584607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Pearson</a:t>
                      </a:r>
                    </a:p>
                  </a:txBody>
                  <a:tcPr/>
                </a:tc>
                <a:tc>
                  <a:txBody>
                    <a:bodyPr/>
                    <a:lstStyle/>
                    <a:p>
                      <a:r>
                        <a:rPr lang="en-CA" dirty="0"/>
                        <a:t>Toronto</a:t>
                      </a:r>
                    </a:p>
                  </a:txBody>
                  <a:tcPr/>
                </a:tc>
                <a:tc>
                  <a:txBody>
                    <a:bodyPr/>
                    <a:lstStyle/>
                    <a:p>
                      <a:r>
                        <a:rPr lang="en-CA" dirty="0"/>
                        <a:t>Canada</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Narita</a:t>
                      </a:r>
                    </a:p>
                  </a:txBody>
                  <a:tcPr/>
                </a:tc>
                <a:tc>
                  <a:txBody>
                    <a:bodyPr/>
                    <a:lstStyle/>
                    <a:p>
                      <a:r>
                        <a:rPr lang="en-CA" dirty="0"/>
                        <a:t>Tokyo</a:t>
                      </a:r>
                    </a:p>
                  </a:txBody>
                  <a:tcPr/>
                </a:tc>
                <a:tc>
                  <a:txBody>
                    <a:bodyPr/>
                    <a:lstStyle/>
                    <a:p>
                      <a:r>
                        <a:rPr lang="en-CA" dirty="0"/>
                        <a:t>Japan</a:t>
                      </a:r>
                    </a:p>
                  </a:txBody>
                  <a:tcPr/>
                </a:tc>
                <a:extLst>
                  <a:ext uri="{0D108BD9-81ED-4DB2-BD59-A6C34878D82A}">
                    <a16:rowId xmlns:a16="http://schemas.microsoft.com/office/drawing/2014/main" val="824987476"/>
                  </a:ext>
                </a:extLst>
              </a:tr>
            </a:tbl>
          </a:graphicData>
        </a:graphic>
      </p:graphicFrame>
      <p:sp>
        <p:nvSpPr>
          <p:cNvPr id="6" name="Rectangle 5">
            <a:extLst>
              <a:ext uri="{FF2B5EF4-FFF2-40B4-BE49-F238E27FC236}">
                <a16:creationId xmlns:a16="http://schemas.microsoft.com/office/drawing/2014/main" id="{1AD90800-CB0E-4F77-A197-238C06EAAD2B}"/>
              </a:ext>
            </a:extLst>
          </p:cNvPr>
          <p:cNvSpPr/>
          <p:nvPr/>
        </p:nvSpPr>
        <p:spPr bwMode="auto">
          <a:xfrm>
            <a:off x="5075238" y="4291257"/>
            <a:ext cx="7238998" cy="2558805"/>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8AD584D7-9A08-4C4A-ABBB-7E20FC1F8F3F}"/>
              </a:ext>
            </a:extLst>
          </p:cNvPr>
          <p:cNvPicPr>
            <a:picLocks noChangeAspect="1"/>
          </p:cNvPicPr>
          <p:nvPr/>
        </p:nvPicPr>
        <p:blipFill>
          <a:blip r:embed="rId2"/>
          <a:stretch>
            <a:fillRect/>
          </a:stretch>
        </p:blipFill>
        <p:spPr>
          <a:xfrm>
            <a:off x="365759" y="3497262"/>
            <a:ext cx="4527133" cy="2971800"/>
          </a:xfrm>
          <a:prstGeom prst="rect">
            <a:avLst/>
          </a:prstGeom>
        </p:spPr>
      </p:pic>
    </p:spTree>
    <p:extLst>
      <p:ext uri="{BB962C8B-B14F-4D97-AF65-F5344CB8AC3E}">
        <p14:creationId xmlns:p14="http://schemas.microsoft.com/office/powerpoint/2010/main" val="2375119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You can request a range of rows or columns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748719"/>
          </a:xfrm>
        </p:spPr>
        <p:txBody>
          <a:bodyPr vert="horz" wrap="square" lIns="91440" tIns="91440" rIns="91440" bIns="91440" rtlCol="0" anchor="t">
            <a:spAutoFit/>
          </a:bodyPr>
          <a:lstStyle/>
          <a:p>
            <a:pPr lvl="0"/>
            <a:r>
              <a:rPr lang="en-US" sz="3200" spc="0" dirty="0" err="1">
                <a:solidFill>
                  <a:srgbClr val="002050"/>
                </a:solidFill>
                <a:latin typeface="Consolas" panose="020B0609020204030204" pitchFamily="49" charset="0"/>
              </a:rPr>
              <a:t>airports.iloc</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0</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2</a:t>
            </a:r>
            <a:r>
              <a:rPr lang="en-US" sz="3200" spc="0" dirty="0">
                <a:solidFill>
                  <a:srgbClr val="002050"/>
                </a:solidFill>
                <a:latin typeface="Consolas" panose="020B0609020204030204" pitchFamily="49" charset="0"/>
              </a:rPr>
              <a:t>,:]</a:t>
            </a:r>
          </a:p>
          <a:p>
            <a:pPr lvl="0"/>
            <a:r>
              <a:rPr lang="en-CA" sz="3200" dirty="0"/>
              <a:t>returns first 2 rows and all columns</a:t>
            </a:r>
          </a:p>
          <a:p>
            <a:pPr lvl="0"/>
            <a:endParaRPr lang="en-CA" sz="3200" spc="0" dirty="0">
              <a:solidFill>
                <a:srgbClr val="002050"/>
              </a:solidFill>
              <a:latin typeface="Consolas" panose="020B0609020204030204" pitchFamily="49" charset="0"/>
            </a:endParaRPr>
          </a:p>
          <a:p>
            <a:pPr lvl="0"/>
            <a:r>
              <a:rPr lang="en-US" sz="3200" spc="0" dirty="0" err="1">
                <a:solidFill>
                  <a:srgbClr val="002050"/>
                </a:solidFill>
                <a:latin typeface="Consolas"/>
              </a:rPr>
              <a:t>airports.iloc</a:t>
            </a:r>
            <a:r>
              <a:rPr lang="en-US" sz="3200" spc="0" dirty="0">
                <a:solidFill>
                  <a:srgbClr val="002050"/>
                </a:solidFill>
                <a:latin typeface="Consolas"/>
              </a:rPr>
              <a:t>[:,</a:t>
            </a:r>
            <a:r>
              <a:rPr lang="en-US" sz="3200" spc="0" dirty="0">
                <a:solidFill>
                  <a:schemeClr val="tx2"/>
                </a:solidFill>
                <a:latin typeface="Consolas"/>
              </a:rPr>
              <a:t>0</a:t>
            </a:r>
            <a:r>
              <a:rPr lang="en-US" sz="3200" spc="0" dirty="0">
                <a:solidFill>
                  <a:srgbClr val="002050"/>
                </a:solidFill>
                <a:latin typeface="Consolas"/>
              </a:rPr>
              <a:t>:</a:t>
            </a:r>
            <a:r>
              <a:rPr lang="en-US" sz="3200" spc="0" dirty="0">
                <a:solidFill>
                  <a:schemeClr val="tx2"/>
                </a:solidFill>
                <a:latin typeface="Consolas"/>
              </a:rPr>
              <a:t>2</a:t>
            </a:r>
            <a:r>
              <a:rPr lang="en-US" sz="3200" spc="0" dirty="0">
                <a:solidFill>
                  <a:srgbClr val="002050"/>
                </a:solidFill>
                <a:latin typeface="Consolas"/>
              </a:rPr>
              <a:t>]</a:t>
            </a:r>
          </a:p>
          <a:p>
            <a:pPr lvl="0"/>
            <a:r>
              <a:rPr lang="en-CA" sz="3200" dirty="0"/>
              <a:t>returns all rows </a:t>
            </a:r>
          </a:p>
          <a:p>
            <a:pPr lvl="0"/>
            <a:r>
              <a:rPr lang="en-CA" sz="3200" dirty="0"/>
              <a:t>and the first two columns</a:t>
            </a:r>
          </a:p>
          <a:p>
            <a:pPr lvl="0"/>
            <a:endParaRPr lang="en-CA" sz="3200" spc="0" dirty="0">
              <a:solidFill>
                <a:srgbClr val="002050"/>
              </a:solidFill>
              <a:latin typeface="Consolas" panose="020B0609020204030204" pitchFamily="49" charset="0"/>
            </a:endParaRPr>
          </a:p>
        </p:txBody>
      </p:sp>
      <p:graphicFrame>
        <p:nvGraphicFramePr>
          <p:cNvPr id="8" name="Table 13">
            <a:extLst>
              <a:ext uri="{FF2B5EF4-FFF2-40B4-BE49-F238E27FC236}">
                <a16:creationId xmlns:a16="http://schemas.microsoft.com/office/drawing/2014/main" id="{88BDE0B2-8DC8-4B7C-9BE8-5F3E0FE9F9DF}"/>
              </a:ext>
            </a:extLst>
          </p:cNvPr>
          <p:cNvGraphicFramePr>
            <a:graphicFrameLocks noGrp="1"/>
          </p:cNvGraphicFramePr>
          <p:nvPr/>
        </p:nvGraphicFramePr>
        <p:xfrm>
          <a:off x="5075237" y="3558222"/>
          <a:ext cx="7238999" cy="329184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endParaRPr lang="en-CA" dirty="0"/>
                    </a:p>
                  </a:txBody>
                  <a:tcPr/>
                </a:tc>
                <a:tc>
                  <a:txBody>
                    <a:bodyPr/>
                    <a:lstStyle/>
                    <a:p>
                      <a:r>
                        <a:rPr lang="en-CA" dirty="0"/>
                        <a:t>Column 0</a:t>
                      </a:r>
                    </a:p>
                  </a:txBody>
                  <a:tcPr/>
                </a:tc>
                <a:tc>
                  <a:txBody>
                    <a:bodyPr/>
                    <a:lstStyle/>
                    <a:p>
                      <a:r>
                        <a:rPr lang="en-CA" dirty="0"/>
                        <a:t>Column 1</a:t>
                      </a:r>
                    </a:p>
                  </a:txBody>
                  <a:tcPr/>
                </a:tc>
                <a:tc>
                  <a:txBody>
                    <a:bodyPr/>
                    <a:lstStyle/>
                    <a:p>
                      <a:r>
                        <a:rPr lang="en-CA" dirty="0"/>
                        <a:t>Column 2</a:t>
                      </a:r>
                    </a:p>
                  </a:txBody>
                  <a:tcPr/>
                </a:tc>
                <a:extLst>
                  <a:ext uri="{0D108BD9-81ED-4DB2-BD59-A6C34878D82A}">
                    <a16:rowId xmlns:a16="http://schemas.microsoft.com/office/drawing/2014/main" val="264584607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Pearson</a:t>
                      </a:r>
                    </a:p>
                  </a:txBody>
                  <a:tcPr/>
                </a:tc>
                <a:tc>
                  <a:txBody>
                    <a:bodyPr/>
                    <a:lstStyle/>
                    <a:p>
                      <a:r>
                        <a:rPr lang="en-CA" dirty="0"/>
                        <a:t>Toronto</a:t>
                      </a:r>
                    </a:p>
                  </a:txBody>
                  <a:tcPr/>
                </a:tc>
                <a:tc>
                  <a:txBody>
                    <a:bodyPr/>
                    <a:lstStyle/>
                    <a:p>
                      <a:r>
                        <a:rPr lang="en-CA" dirty="0"/>
                        <a:t>Canada</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Narita</a:t>
                      </a:r>
                    </a:p>
                  </a:txBody>
                  <a:tcPr/>
                </a:tc>
                <a:tc>
                  <a:txBody>
                    <a:bodyPr/>
                    <a:lstStyle/>
                    <a:p>
                      <a:r>
                        <a:rPr lang="en-CA" dirty="0"/>
                        <a:t>Tokyo</a:t>
                      </a:r>
                    </a:p>
                  </a:txBody>
                  <a:tcPr/>
                </a:tc>
                <a:tc>
                  <a:txBody>
                    <a:bodyPr/>
                    <a:lstStyle/>
                    <a:p>
                      <a:r>
                        <a:rPr lang="en-CA" dirty="0"/>
                        <a:t>Japan</a:t>
                      </a:r>
                    </a:p>
                  </a:txBody>
                  <a:tcPr/>
                </a:tc>
                <a:extLst>
                  <a:ext uri="{0D108BD9-81ED-4DB2-BD59-A6C34878D82A}">
                    <a16:rowId xmlns:a16="http://schemas.microsoft.com/office/drawing/2014/main" val="824987476"/>
                  </a:ext>
                </a:extLst>
              </a:tr>
            </a:tbl>
          </a:graphicData>
        </a:graphic>
      </p:graphicFrame>
      <p:sp>
        <p:nvSpPr>
          <p:cNvPr id="6" name="Rectangle 5">
            <a:extLst>
              <a:ext uri="{FF2B5EF4-FFF2-40B4-BE49-F238E27FC236}">
                <a16:creationId xmlns:a16="http://schemas.microsoft.com/office/drawing/2014/main" id="{1AD90800-CB0E-4F77-A197-238C06EAAD2B}"/>
              </a:ext>
            </a:extLst>
          </p:cNvPr>
          <p:cNvSpPr/>
          <p:nvPr/>
        </p:nvSpPr>
        <p:spPr bwMode="auto">
          <a:xfrm>
            <a:off x="5075236" y="4291257"/>
            <a:ext cx="7238999" cy="769302"/>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DE40383-4AB5-466E-B91C-31FC77CE9CB3}"/>
              </a:ext>
            </a:extLst>
          </p:cNvPr>
          <p:cNvSpPr/>
          <p:nvPr/>
        </p:nvSpPr>
        <p:spPr bwMode="auto">
          <a:xfrm>
            <a:off x="5075235" y="4287129"/>
            <a:ext cx="5105402" cy="2562933"/>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96251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Request a list of rows or columns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1148007"/>
          </a:xfrm>
        </p:spPr>
        <p:txBody>
          <a:bodyPr/>
          <a:lstStyle/>
          <a:p>
            <a:r>
              <a:rPr lang="en-US" sz="3200" spc="0" dirty="0" err="1">
                <a:solidFill>
                  <a:srgbClr val="002050"/>
                </a:solidFill>
                <a:latin typeface="Consolas" panose="020B0609020204030204" pitchFamily="49" charset="0"/>
              </a:rPr>
              <a:t>airports.iloc</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0</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2</a:t>
            </a:r>
            <a:r>
              <a:rPr lang="en-US" sz="3200" spc="0" dirty="0">
                <a:solidFill>
                  <a:srgbClr val="002050"/>
                </a:solidFill>
                <a:latin typeface="Consolas" panose="020B0609020204030204" pitchFamily="49" charset="0"/>
              </a:rPr>
              <a:t>]]</a:t>
            </a:r>
          </a:p>
          <a:p>
            <a:pPr lvl="0"/>
            <a:r>
              <a:rPr lang="en-CA" sz="3200" dirty="0"/>
              <a:t>will return all rows and column 0 and column 2 (Name and Country)</a:t>
            </a:r>
          </a:p>
        </p:txBody>
      </p:sp>
      <p:graphicFrame>
        <p:nvGraphicFramePr>
          <p:cNvPr id="8" name="Table 13">
            <a:extLst>
              <a:ext uri="{FF2B5EF4-FFF2-40B4-BE49-F238E27FC236}">
                <a16:creationId xmlns:a16="http://schemas.microsoft.com/office/drawing/2014/main" id="{88BDE0B2-8DC8-4B7C-9BE8-5F3E0FE9F9DF}"/>
              </a:ext>
            </a:extLst>
          </p:cNvPr>
          <p:cNvGraphicFramePr>
            <a:graphicFrameLocks noGrp="1"/>
          </p:cNvGraphicFramePr>
          <p:nvPr/>
        </p:nvGraphicFramePr>
        <p:xfrm>
          <a:off x="5075237" y="3558222"/>
          <a:ext cx="7238999" cy="329184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endParaRPr lang="en-CA" dirty="0"/>
                    </a:p>
                  </a:txBody>
                  <a:tcPr/>
                </a:tc>
                <a:tc>
                  <a:txBody>
                    <a:bodyPr/>
                    <a:lstStyle/>
                    <a:p>
                      <a:r>
                        <a:rPr lang="en-CA" dirty="0"/>
                        <a:t>Column 0</a:t>
                      </a:r>
                    </a:p>
                  </a:txBody>
                  <a:tcPr/>
                </a:tc>
                <a:tc>
                  <a:txBody>
                    <a:bodyPr/>
                    <a:lstStyle/>
                    <a:p>
                      <a:r>
                        <a:rPr lang="en-CA" dirty="0"/>
                        <a:t>Column 1</a:t>
                      </a:r>
                    </a:p>
                  </a:txBody>
                  <a:tcPr/>
                </a:tc>
                <a:tc>
                  <a:txBody>
                    <a:bodyPr/>
                    <a:lstStyle/>
                    <a:p>
                      <a:r>
                        <a:rPr lang="en-CA" dirty="0"/>
                        <a:t>Column 2</a:t>
                      </a:r>
                    </a:p>
                  </a:txBody>
                  <a:tcPr/>
                </a:tc>
                <a:extLst>
                  <a:ext uri="{0D108BD9-81ED-4DB2-BD59-A6C34878D82A}">
                    <a16:rowId xmlns:a16="http://schemas.microsoft.com/office/drawing/2014/main" val="264584607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Pearson</a:t>
                      </a:r>
                    </a:p>
                  </a:txBody>
                  <a:tcPr/>
                </a:tc>
                <a:tc>
                  <a:txBody>
                    <a:bodyPr/>
                    <a:lstStyle/>
                    <a:p>
                      <a:r>
                        <a:rPr lang="en-CA" dirty="0"/>
                        <a:t>Toronto</a:t>
                      </a:r>
                    </a:p>
                  </a:txBody>
                  <a:tcPr/>
                </a:tc>
                <a:tc>
                  <a:txBody>
                    <a:bodyPr/>
                    <a:lstStyle/>
                    <a:p>
                      <a:r>
                        <a:rPr lang="en-CA" dirty="0"/>
                        <a:t>Canada</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Narita</a:t>
                      </a:r>
                    </a:p>
                  </a:txBody>
                  <a:tcPr/>
                </a:tc>
                <a:tc>
                  <a:txBody>
                    <a:bodyPr/>
                    <a:lstStyle/>
                    <a:p>
                      <a:r>
                        <a:rPr lang="en-CA" dirty="0"/>
                        <a:t>Tokyo</a:t>
                      </a:r>
                    </a:p>
                  </a:txBody>
                  <a:tcPr/>
                </a:tc>
                <a:tc>
                  <a:txBody>
                    <a:bodyPr/>
                    <a:lstStyle/>
                    <a:p>
                      <a:r>
                        <a:rPr lang="en-CA" dirty="0"/>
                        <a:t>Japan</a:t>
                      </a:r>
                    </a:p>
                  </a:txBody>
                  <a:tcPr/>
                </a:tc>
                <a:extLst>
                  <a:ext uri="{0D108BD9-81ED-4DB2-BD59-A6C34878D82A}">
                    <a16:rowId xmlns:a16="http://schemas.microsoft.com/office/drawing/2014/main" val="824987476"/>
                  </a:ext>
                </a:extLst>
              </a:tr>
            </a:tbl>
          </a:graphicData>
        </a:graphic>
      </p:graphicFrame>
      <p:sp>
        <p:nvSpPr>
          <p:cNvPr id="7" name="Rectangle 6">
            <a:extLst>
              <a:ext uri="{FF2B5EF4-FFF2-40B4-BE49-F238E27FC236}">
                <a16:creationId xmlns:a16="http://schemas.microsoft.com/office/drawing/2014/main" id="{7DE40383-4AB5-466E-B91C-31FC77CE9CB3}"/>
              </a:ext>
            </a:extLst>
          </p:cNvPr>
          <p:cNvSpPr/>
          <p:nvPr/>
        </p:nvSpPr>
        <p:spPr bwMode="auto">
          <a:xfrm>
            <a:off x="5075235" y="4287129"/>
            <a:ext cx="2971802" cy="2562933"/>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4540E75A-247A-4757-90E9-A8E82654A25E}"/>
              </a:ext>
            </a:extLst>
          </p:cNvPr>
          <p:cNvSpPr/>
          <p:nvPr/>
        </p:nvSpPr>
        <p:spPr bwMode="auto">
          <a:xfrm>
            <a:off x="10180636" y="4268958"/>
            <a:ext cx="2133599" cy="2562933"/>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7653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b="1" dirty="0">
                <a:latin typeface="Consolas" panose="020B0609020204030204" pitchFamily="49" charset="0"/>
              </a:rPr>
              <a:t>loc</a:t>
            </a:r>
            <a:r>
              <a:rPr lang="en-CA" dirty="0"/>
              <a:t> to specify items </a:t>
            </a:r>
            <a:r>
              <a:rPr lang="en-CA"/>
              <a:t>by name</a:t>
            </a:r>
            <a:endParaRPr lang="en-CA" dirty="0"/>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1668149"/>
          </a:xfrm>
        </p:spPr>
        <p:txBody>
          <a:bodyPr/>
          <a:lstStyle/>
          <a:p>
            <a:endParaRPr lang="en-US" sz="3200" spc="0" dirty="0">
              <a:solidFill>
                <a:srgbClr val="002050"/>
              </a:solidFill>
              <a:latin typeface="Consolas" panose="020B0609020204030204" pitchFamily="49" charset="0"/>
            </a:endParaRPr>
          </a:p>
          <a:p>
            <a:r>
              <a:rPr lang="en-US" sz="3200" spc="0" dirty="0" err="1">
                <a:solidFill>
                  <a:srgbClr val="002050"/>
                </a:solidFill>
                <a:latin typeface="Consolas" panose="020B0609020204030204" pitchFamily="49" charset="0"/>
              </a:rPr>
              <a:t>airports.loc</a:t>
            </a:r>
            <a:r>
              <a:rPr lang="en-US" sz="3200" spc="0" dirty="0">
                <a:solidFill>
                  <a:srgbClr val="002050"/>
                </a:solidFill>
                <a:latin typeface="Consolas" panose="020B0609020204030204" pitchFamily="49" charset="0"/>
              </a:rPr>
              <a:t>[:,[</a:t>
            </a:r>
            <a:r>
              <a:rPr lang="en-US" sz="3200" spc="0" dirty="0">
                <a:solidFill>
                  <a:srgbClr val="C00000"/>
                </a:solidFill>
                <a:latin typeface="Consolas" panose="020B0609020204030204" pitchFamily="49" charset="0"/>
              </a:rPr>
              <a:t>'</a:t>
            </a:r>
            <a:r>
              <a:rPr lang="en-US" sz="3200" spc="0" dirty="0" err="1">
                <a:solidFill>
                  <a:srgbClr val="C00000"/>
                </a:solidFill>
                <a:latin typeface="Consolas" panose="020B0609020204030204" pitchFamily="49" charset="0"/>
              </a:rPr>
              <a:t>Name'</a:t>
            </a:r>
            <a:r>
              <a:rPr lang="en-US" sz="3200" spc="0" dirty="0" err="1">
                <a:solidFill>
                  <a:srgbClr val="002050"/>
                </a:solidFill>
                <a:latin typeface="Consolas" panose="020B0609020204030204" pitchFamily="49" charset="0"/>
              </a:rPr>
              <a:t>,</a:t>
            </a:r>
            <a:r>
              <a:rPr lang="en-US" sz="3200" spc="0" dirty="0" err="1">
                <a:solidFill>
                  <a:srgbClr val="C00000"/>
                </a:solidFill>
                <a:latin typeface="Consolas" panose="020B0609020204030204" pitchFamily="49" charset="0"/>
              </a:rPr>
              <a:t>Country</a:t>
            </a:r>
            <a:r>
              <a:rPr lang="en-US" sz="3200" spc="0" dirty="0">
                <a:solidFill>
                  <a:srgbClr val="C00000"/>
                </a:solidFill>
                <a:latin typeface="Consolas" panose="020B0609020204030204" pitchFamily="49" charset="0"/>
              </a:rPr>
              <a:t>'</a:t>
            </a:r>
            <a:r>
              <a:rPr lang="en-US" sz="3200" spc="0" dirty="0">
                <a:solidFill>
                  <a:srgbClr val="002050"/>
                </a:solidFill>
                <a:latin typeface="Consolas" panose="020B0609020204030204" pitchFamily="49" charset="0"/>
              </a:rPr>
              <a:t>]]</a:t>
            </a:r>
            <a:endParaRPr lang="en-US" sz="3200" b="1" spc="0" dirty="0">
              <a:solidFill>
                <a:srgbClr val="002050"/>
              </a:solidFill>
              <a:latin typeface="Consolas" panose="020B0609020204030204" pitchFamily="49" charset="0"/>
            </a:endParaRPr>
          </a:p>
          <a:p>
            <a:pPr lvl="0"/>
            <a:r>
              <a:rPr lang="en-CA" sz="3200" dirty="0"/>
              <a:t>will return all rows and the columns Name and Country</a:t>
            </a:r>
          </a:p>
        </p:txBody>
      </p:sp>
      <p:graphicFrame>
        <p:nvGraphicFramePr>
          <p:cNvPr id="8" name="Table 13">
            <a:extLst>
              <a:ext uri="{FF2B5EF4-FFF2-40B4-BE49-F238E27FC236}">
                <a16:creationId xmlns:a16="http://schemas.microsoft.com/office/drawing/2014/main" id="{88BDE0B2-8DC8-4B7C-9BE8-5F3E0FE9F9DF}"/>
              </a:ext>
            </a:extLst>
          </p:cNvPr>
          <p:cNvGraphicFramePr>
            <a:graphicFrameLocks noGrp="1"/>
          </p:cNvGraphicFramePr>
          <p:nvPr/>
        </p:nvGraphicFramePr>
        <p:xfrm>
          <a:off x="5075237" y="3558222"/>
          <a:ext cx="7238999" cy="329184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endParaRPr lang="en-CA" dirty="0"/>
                    </a:p>
                  </a:txBody>
                  <a:tcPr/>
                </a:tc>
                <a:tc>
                  <a:txBody>
                    <a:bodyPr/>
                    <a:lstStyle/>
                    <a:p>
                      <a:r>
                        <a:rPr lang="en-CA" dirty="0"/>
                        <a:t>Column 0</a:t>
                      </a:r>
                    </a:p>
                  </a:txBody>
                  <a:tcPr/>
                </a:tc>
                <a:tc>
                  <a:txBody>
                    <a:bodyPr/>
                    <a:lstStyle/>
                    <a:p>
                      <a:r>
                        <a:rPr lang="en-CA" dirty="0"/>
                        <a:t>Column 1</a:t>
                      </a:r>
                    </a:p>
                  </a:txBody>
                  <a:tcPr/>
                </a:tc>
                <a:tc>
                  <a:txBody>
                    <a:bodyPr/>
                    <a:lstStyle/>
                    <a:p>
                      <a:r>
                        <a:rPr lang="en-CA" dirty="0"/>
                        <a:t>Column 2</a:t>
                      </a:r>
                    </a:p>
                  </a:txBody>
                  <a:tcPr/>
                </a:tc>
                <a:extLst>
                  <a:ext uri="{0D108BD9-81ED-4DB2-BD59-A6C34878D82A}">
                    <a16:rowId xmlns:a16="http://schemas.microsoft.com/office/drawing/2014/main" val="264584607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Pearson</a:t>
                      </a:r>
                    </a:p>
                  </a:txBody>
                  <a:tcPr/>
                </a:tc>
                <a:tc>
                  <a:txBody>
                    <a:bodyPr/>
                    <a:lstStyle/>
                    <a:p>
                      <a:r>
                        <a:rPr lang="en-CA" dirty="0"/>
                        <a:t>Toronto</a:t>
                      </a:r>
                    </a:p>
                  </a:txBody>
                  <a:tcPr/>
                </a:tc>
                <a:tc>
                  <a:txBody>
                    <a:bodyPr/>
                    <a:lstStyle/>
                    <a:p>
                      <a:r>
                        <a:rPr lang="en-CA" dirty="0"/>
                        <a:t>Canada</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Narita</a:t>
                      </a:r>
                    </a:p>
                  </a:txBody>
                  <a:tcPr/>
                </a:tc>
                <a:tc>
                  <a:txBody>
                    <a:bodyPr/>
                    <a:lstStyle/>
                    <a:p>
                      <a:r>
                        <a:rPr lang="en-CA" dirty="0"/>
                        <a:t>Tokyo</a:t>
                      </a:r>
                    </a:p>
                  </a:txBody>
                  <a:tcPr/>
                </a:tc>
                <a:tc>
                  <a:txBody>
                    <a:bodyPr/>
                    <a:lstStyle/>
                    <a:p>
                      <a:r>
                        <a:rPr lang="en-CA" dirty="0"/>
                        <a:t>Japan</a:t>
                      </a:r>
                    </a:p>
                  </a:txBody>
                  <a:tcPr/>
                </a:tc>
                <a:extLst>
                  <a:ext uri="{0D108BD9-81ED-4DB2-BD59-A6C34878D82A}">
                    <a16:rowId xmlns:a16="http://schemas.microsoft.com/office/drawing/2014/main" val="824987476"/>
                  </a:ext>
                </a:extLst>
              </a:tr>
            </a:tbl>
          </a:graphicData>
        </a:graphic>
      </p:graphicFrame>
      <p:sp>
        <p:nvSpPr>
          <p:cNvPr id="7" name="Rectangle 6">
            <a:extLst>
              <a:ext uri="{FF2B5EF4-FFF2-40B4-BE49-F238E27FC236}">
                <a16:creationId xmlns:a16="http://schemas.microsoft.com/office/drawing/2014/main" id="{7DE40383-4AB5-466E-B91C-31FC77CE9CB3}"/>
              </a:ext>
            </a:extLst>
          </p:cNvPr>
          <p:cNvSpPr/>
          <p:nvPr/>
        </p:nvSpPr>
        <p:spPr bwMode="auto">
          <a:xfrm>
            <a:off x="5075235" y="4287129"/>
            <a:ext cx="2971802" cy="2562933"/>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4540E75A-247A-4757-90E9-A8E82654A25E}"/>
              </a:ext>
            </a:extLst>
          </p:cNvPr>
          <p:cNvSpPr/>
          <p:nvPr/>
        </p:nvSpPr>
        <p:spPr bwMode="auto">
          <a:xfrm>
            <a:off x="10180636" y="4268958"/>
            <a:ext cx="2133599" cy="2562933"/>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1219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Control xmlns="http://schemas.microsoft.com/VisualStudio/2011/storyboarding/control">
  <Id Name="a2191c86-fc50-4add-948c-129f6b5a88d8"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mso-contentType ?>
<FormTemplates xmlns="http://schemas.microsoft.com/sharepoint/v3/contenttype/forms">
  <Display>DocumentLibraryForm</Display>
  <Edit>DocumentLibraryForm</Edit>
  <New>DocumentLibraryForm</New>
</FormTemplates>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fb22c541-ded0-47fa-8877-83a4c2d16227"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50.xml><?xml version="1.0" encoding="utf-8"?>
<Control xmlns="http://schemas.microsoft.com/VisualStudio/2011/storyboarding/control">
  <Id Name="d69996e1-3d61-4686-9b63-f1b855c596ab" Revision="1" Stencil="7276b9ef-3953-4dce-a89b-ed85f20b8b93" StencilVersion="1.0"/>
</Control>
</file>

<file path=customXml/item51.xml><?xml version="1.0" encoding="utf-8"?>
<Control xmlns="http://schemas.microsoft.com/VisualStudio/2011/storyboarding/control">
  <Id Name="fb22c541-ded0-47fa-8877-83a4c2d16227" Revision="1" Stencil="7276b9ef-3953-4dce-a89b-ed85f20b8b93" StencilVersion="1.0"/>
</Control>
</file>

<file path=customXml/item52.xml><?xml version="1.0" encoding="utf-8"?>
<Control xmlns="http://schemas.microsoft.com/VisualStudio/2011/storyboarding/control">
  <Id Name="a2191c86-fc50-4add-948c-129f6b5a88d8" Revision="1" Stencil="7276b9ef-3953-4dce-a89b-ed85f20b8b93" StencilVersion="1.0"/>
</Control>
</file>

<file path=customXml/item53.xml><?xml version="1.0" encoding="utf-8"?>
<Control xmlns="http://schemas.microsoft.com/VisualStudio/2011/storyboarding/control">
  <Id Name="a2191c86-fc50-4add-948c-129f6b5a88d8"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4.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16.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8.xml><?xml version="1.0" encoding="utf-8"?>
<ds:datastoreItem xmlns:ds="http://schemas.openxmlformats.org/officeDocument/2006/customXml" ds:itemID="{D804F76B-D6E5-48B6-BFB0-91D5EDC0581A}">
  <ds:schemaRefs>
    <ds:schemaRef ds:uri="http://schemas.microsoft.com/sharepoint/v3/contenttype/forms"/>
  </ds:schemaRefs>
</ds:datastoreItem>
</file>

<file path=customXml/itemProps19.xml><?xml version="1.0" encoding="utf-8"?>
<ds:datastoreItem xmlns:ds="http://schemas.openxmlformats.org/officeDocument/2006/customXml" ds:itemID="{64C538E8-F8E0-4623-8A23-50CAB62B8843}">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3.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8.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2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xml><?xml version="1.0" encoding="utf-8"?>
<ds:datastoreItem xmlns:ds="http://schemas.openxmlformats.org/officeDocument/2006/customXml" ds:itemID="{40299EE4-5F5E-41FD-86AD-BE97F4C0F8F6}">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31.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32.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962A879F-C130-4C64-809B-C7230D171D29}">
  <ds:schemaRefs>
    <ds:schemaRef ds:uri="http://schemas.microsoft.com/sharepoint/v3/contenttype/forms"/>
  </ds:schemaRefs>
</ds:datastoreItem>
</file>

<file path=customXml/itemProps4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8.xml><?xml version="1.0" encoding="utf-8"?>
<ds:datastoreItem xmlns:ds="http://schemas.openxmlformats.org/officeDocument/2006/customXml" ds:itemID="{B1D5C029-3AB0-4C87-869B-3A5468F933F7}">
  <ds:schemaRefs>
    <ds:schemaRef ds:uri="http://schemas.microsoft.com/office/2006/metadata/properties"/>
    <ds:schemaRef ds:uri="http://schemas.microsoft.com/office/infopath/2007/PartnerControls"/>
    <ds:schemaRef ds:uri="83cd2334-221a-48c3-9034-bfd1542dfe28"/>
  </ds:schemaRefs>
</ds:datastoreItem>
</file>

<file path=customXml/itemProps4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5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7.xml><?xml version="1.0" encoding="utf-8"?>
<ds:datastoreItem xmlns:ds="http://schemas.openxmlformats.org/officeDocument/2006/customXml" ds:itemID="{1C90679A-7399-415D-8C93-5629D9CC1C6F}">
  <ds:schemaRefs>
    <ds:schemaRef ds:uri="http://schemas.microsoft.com/sharepoint/v3/contenttype/forms"/>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2484</TotalTime>
  <Words>473</Words>
  <Application>Microsoft Office PowerPoint</Application>
  <PresentationFormat>Custom</PresentationFormat>
  <Paragraphs>307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Query a DataFrame</vt:lpstr>
      <vt:lpstr>Return specific rows or columns </vt:lpstr>
      <vt:lpstr>Request a single column</vt:lpstr>
      <vt:lpstr>Request a list of columns</vt:lpstr>
      <vt:lpstr>iloc returns specific rows and columns by position</vt:lpstr>
      <vt:lpstr>The range : returns all rows or columns</vt:lpstr>
      <vt:lpstr>You can request a range of rows or columns</vt:lpstr>
      <vt:lpstr>Request a list of rows or columns</vt:lpstr>
      <vt:lpstr>loc to specify items by name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249</cp:revision>
  <dcterms:created xsi:type="dcterms:W3CDTF">2015-06-04T21:40:17Z</dcterms:created>
  <dcterms:modified xsi:type="dcterms:W3CDTF">2020-02-10T20:35:11Z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