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6"/>
  </p:sldMasterIdLst>
  <p:notesMasterIdLst>
    <p:notesMasterId r:id="rId66"/>
  </p:notesMasterIdLst>
  <p:handoutMasterIdLst>
    <p:handoutMasterId r:id="rId67"/>
  </p:handoutMasterIdLst>
  <p:sldIdLst>
    <p:sldId id="283" r:id="rId57"/>
    <p:sldId id="318" r:id="rId58"/>
    <p:sldId id="321" r:id="rId59"/>
    <p:sldId id="322" r:id="rId60"/>
    <p:sldId id="323" r:id="rId61"/>
    <p:sldId id="324" r:id="rId62"/>
    <p:sldId id="325" r:id="rId63"/>
    <p:sldId id="326" r:id="rId64"/>
    <p:sldId id="257" r:id="rId6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18"/>
            <p14:sldId id="321"/>
            <p14:sldId id="322"/>
            <p14:sldId id="323"/>
            <p14:sldId id="324"/>
            <p14:sldId id="325"/>
            <p14:sldId id="32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4"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C1F79-2E8A-46AB-B75A-EDF2890D5B99}" v="78" dt="2020-02-10T20:33:15.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220" y="28"/>
      </p:cViewPr>
      <p:guideLst>
        <p:guide orient="horz" pos="2203"/>
        <p:guide pos="391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7.xml"/><Relationship Id="rId68"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2.xml"/><Relationship Id="rId66" Type="http://schemas.openxmlformats.org/officeDocument/2006/relationships/notesMaster" Target="notesMasters/notesMaster1.xml"/><Relationship Id="rId74"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1.xml"/><Relationship Id="rId61" Type="http://schemas.openxmlformats.org/officeDocument/2006/relationships/slide" Target="slides/slide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4.xml"/><Relationship Id="rId65" Type="http://schemas.openxmlformats.org/officeDocument/2006/relationships/slide" Target="slides/slide9.xml"/><Relationship Id="rId73"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Master" Target="slideMasters/slideMaster1.xml"/><Relationship Id="rId64" Type="http://schemas.openxmlformats.org/officeDocument/2006/relationships/slide" Target="slides/slide8.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3.xml"/><Relationship Id="rId67"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6.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9EEC1F79-2E8A-46AB-B75A-EDF2890D5B99}"/>
    <pc:docChg chg="undo custSel modSld">
      <pc:chgData name="susan ibach" userId="11074aa641b35c68" providerId="LiveId" clId="{9EEC1F79-2E8A-46AB-B75A-EDF2890D5B99}" dt="2020-02-10T20:33:15.206" v="67"/>
      <pc:docMkLst>
        <pc:docMk/>
      </pc:docMkLst>
      <pc:sldChg chg="modAnim">
        <pc:chgData name="susan ibach" userId="11074aa641b35c68" providerId="LiveId" clId="{9EEC1F79-2E8A-46AB-B75A-EDF2890D5B99}" dt="2020-02-10T20:31:39.563" v="40"/>
        <pc:sldMkLst>
          <pc:docMk/>
          <pc:sldMk cId="786478035" sldId="318"/>
        </pc:sldMkLst>
      </pc:sldChg>
      <pc:sldChg chg="modSp modAnim">
        <pc:chgData name="susan ibach" userId="11074aa641b35c68" providerId="LiveId" clId="{9EEC1F79-2E8A-46AB-B75A-EDF2890D5B99}" dt="2020-02-10T20:27:43.479" v="22" actId="1036"/>
        <pc:sldMkLst>
          <pc:docMk/>
          <pc:sldMk cId="2951639557" sldId="321"/>
        </pc:sldMkLst>
        <pc:spChg chg="mod">
          <ac:chgData name="susan ibach" userId="11074aa641b35c68" providerId="LiveId" clId="{9EEC1F79-2E8A-46AB-B75A-EDF2890D5B99}" dt="2020-02-10T20:27:43.479" v="22" actId="1036"/>
          <ac:spMkLst>
            <pc:docMk/>
            <pc:sldMk cId="2951639557" sldId="321"/>
            <ac:spMk id="11" creationId="{5F5AD785-971A-4091-AD7C-26E3C7AEA381}"/>
          </ac:spMkLst>
        </pc:spChg>
      </pc:sldChg>
      <pc:sldChg chg="addSp modSp modAnim">
        <pc:chgData name="susan ibach" userId="11074aa641b35c68" providerId="LiveId" clId="{9EEC1F79-2E8A-46AB-B75A-EDF2890D5B99}" dt="2020-02-10T20:33:07.360" v="64"/>
        <pc:sldMkLst>
          <pc:docMk/>
          <pc:sldMk cId="1039935032" sldId="322"/>
        </pc:sldMkLst>
        <pc:spChg chg="add mod">
          <ac:chgData name="susan ibach" userId="11074aa641b35c68" providerId="LiveId" clId="{9EEC1F79-2E8A-46AB-B75A-EDF2890D5B99}" dt="2020-02-10T20:32:29.768" v="42" actId="1076"/>
          <ac:spMkLst>
            <pc:docMk/>
            <pc:sldMk cId="1039935032" sldId="322"/>
            <ac:spMk id="10" creationId="{2FCBE980-3CF1-43E5-A6B0-A36988939E12}"/>
          </ac:spMkLst>
        </pc:spChg>
      </pc:sldChg>
      <pc:sldChg chg="addSp modSp modAnim">
        <pc:chgData name="susan ibach" userId="11074aa641b35c68" providerId="LiveId" clId="{9EEC1F79-2E8A-46AB-B75A-EDF2890D5B99}" dt="2020-02-10T20:33:15.206" v="67"/>
        <pc:sldMkLst>
          <pc:docMk/>
          <pc:sldMk cId="1573395446" sldId="323"/>
        </pc:sldMkLst>
        <pc:spChg chg="add mod">
          <ac:chgData name="susan ibach" userId="11074aa641b35c68" providerId="LiveId" clId="{9EEC1F79-2E8A-46AB-B75A-EDF2890D5B99}" dt="2020-02-10T20:32:52.860" v="61" actId="14100"/>
          <ac:spMkLst>
            <pc:docMk/>
            <pc:sldMk cId="1573395446" sldId="323"/>
            <ac:spMk id="10" creationId="{FC82CEBF-6205-4F44-85FB-34609937E6F7}"/>
          </ac:spMkLst>
        </pc:spChg>
      </pc:sldChg>
      <pc:sldChg chg="modAnim">
        <pc:chgData name="susan ibach" userId="11074aa641b35c68" providerId="LiveId" clId="{9EEC1F79-2E8A-46AB-B75A-EDF2890D5B99}" dt="2020-02-10T20:30:21.028" v="32"/>
        <pc:sldMkLst>
          <pc:docMk/>
          <pc:sldMk cId="1636459316" sldId="324"/>
        </pc:sldMkLst>
      </pc:sldChg>
      <pc:sldChg chg="modAnim">
        <pc:chgData name="susan ibach" userId="11074aa641b35c68" providerId="LiveId" clId="{9EEC1F79-2E8A-46AB-B75A-EDF2890D5B99}" dt="2020-02-10T20:30:47.539" v="33"/>
        <pc:sldMkLst>
          <pc:docMk/>
          <pc:sldMk cId="2862655072" sldId="325"/>
        </pc:sldMkLst>
      </pc:sldChg>
      <pc:sldChg chg="modAnim">
        <pc:chgData name="susan ibach" userId="11074aa641b35c68" providerId="LiveId" clId="{9EEC1F79-2E8A-46AB-B75A-EDF2890D5B99}" dt="2020-02-10T20:31:01.557" v="36"/>
        <pc:sldMkLst>
          <pc:docMk/>
          <pc:sldMk cId="1937299317" sldId="326"/>
        </pc:sldMkLst>
      </pc:sldChg>
    </pc:docChg>
  </pc:docChgLst>
  <pc:docChgLst>
    <pc:chgData name="susan ibach" userId="11074aa641b35c68" providerId="Windows Live" clId="Web-{A0A8947B-F7A9-461E-94DF-688401195B94}"/>
    <pc:docChg chg="modSld">
      <pc:chgData name="susan ibach" userId="11074aa641b35c68" providerId="Windows Live" clId="Web-{A0A8947B-F7A9-461E-94DF-688401195B94}" dt="2020-02-07T19:14:12.263" v="87" actId="20577"/>
      <pc:docMkLst>
        <pc:docMk/>
      </pc:docMkLst>
      <pc:sldChg chg="modSp">
        <pc:chgData name="susan ibach" userId="11074aa641b35c68" providerId="Windows Live" clId="Web-{A0A8947B-F7A9-461E-94DF-688401195B94}" dt="2020-02-07T19:13:58.529" v="83" actId="20577"/>
        <pc:sldMkLst>
          <pc:docMk/>
          <pc:sldMk cId="2951639557" sldId="321"/>
        </pc:sldMkLst>
        <pc:spChg chg="mod">
          <ac:chgData name="susan ibach" userId="11074aa641b35c68" providerId="Windows Live" clId="Web-{A0A8947B-F7A9-461E-94DF-688401195B94}" dt="2020-02-07T19:13:58.529" v="83" actId="20577"/>
          <ac:spMkLst>
            <pc:docMk/>
            <pc:sldMk cId="2951639557" sldId="321"/>
            <ac:spMk id="6" creationId="{248D7B6C-F40D-4963-8B85-3E9C7308FCBC}"/>
          </ac:spMkLst>
        </pc:spChg>
      </pc:sldChg>
      <pc:sldChg chg="modSp">
        <pc:chgData name="susan ibach" userId="11074aa641b35c68" providerId="Windows Live" clId="Web-{A0A8947B-F7A9-461E-94DF-688401195B94}" dt="2020-02-07T19:13:55.294" v="80" actId="20577"/>
        <pc:sldMkLst>
          <pc:docMk/>
          <pc:sldMk cId="1039935032" sldId="322"/>
        </pc:sldMkLst>
        <pc:spChg chg="mod">
          <ac:chgData name="susan ibach" userId="11074aa641b35c68" providerId="Windows Live" clId="Web-{A0A8947B-F7A9-461E-94DF-688401195B94}" dt="2020-02-07T19:13:55.294" v="80" actId="20577"/>
          <ac:spMkLst>
            <pc:docMk/>
            <pc:sldMk cId="1039935032" sldId="322"/>
            <ac:spMk id="6" creationId="{248D7B6C-F40D-4963-8B85-3E9C7308FCBC}"/>
          </ac:spMkLst>
        </pc:spChg>
      </pc:sldChg>
      <pc:sldChg chg="modSp">
        <pc:chgData name="susan ibach" userId="11074aa641b35c68" providerId="Windows Live" clId="Web-{A0A8947B-F7A9-461E-94DF-688401195B94}" dt="2020-02-07T19:13:52.888" v="78" actId="20577"/>
        <pc:sldMkLst>
          <pc:docMk/>
          <pc:sldMk cId="1573395446" sldId="323"/>
        </pc:sldMkLst>
        <pc:spChg chg="mod">
          <ac:chgData name="susan ibach" userId="11074aa641b35c68" providerId="Windows Live" clId="Web-{A0A8947B-F7A9-461E-94DF-688401195B94}" dt="2020-02-07T19:13:52.888" v="78" actId="20577"/>
          <ac:spMkLst>
            <pc:docMk/>
            <pc:sldMk cId="1573395446" sldId="323"/>
            <ac:spMk id="6" creationId="{248D7B6C-F40D-4963-8B85-3E9C7308FCBC}"/>
          </ac:spMkLst>
        </pc:spChg>
      </pc:sldChg>
      <pc:sldChg chg="modSp">
        <pc:chgData name="susan ibach" userId="11074aa641b35c68" providerId="Windows Live" clId="Web-{A0A8947B-F7A9-461E-94DF-688401195B94}" dt="2020-02-07T19:14:12.263" v="86" actId="20577"/>
        <pc:sldMkLst>
          <pc:docMk/>
          <pc:sldMk cId="1937299317" sldId="326"/>
        </pc:sldMkLst>
        <pc:spChg chg="mod">
          <ac:chgData name="susan ibach" userId="11074aa641b35c68" providerId="Windows Live" clId="Web-{A0A8947B-F7A9-461E-94DF-688401195B94}" dt="2020-02-07T19:14:12.263" v="86" actId="20577"/>
          <ac:spMkLst>
            <pc:docMk/>
            <pc:sldMk cId="1937299317" sldId="326"/>
            <ac:spMk id="6" creationId="{248D7B6C-F40D-4963-8B85-3E9C7308FCBC}"/>
          </ac:spMkLst>
        </pc:spChg>
      </pc:sldChg>
    </pc:docChg>
  </pc:docChgLst>
  <pc:docChgLst>
    <pc:chgData name="susan ibach" userId="11074aa641b35c68" providerId="Windows Live" clId="Web-{B20448F1-A500-4C11-AD90-832F6700945B}"/>
    <pc:docChg chg="modSld">
      <pc:chgData name="susan ibach" userId="11074aa641b35c68" providerId="Windows Live" clId="Web-{B20448F1-A500-4C11-AD90-832F6700945B}" dt="2020-02-09T20:00:06.097" v="14" actId="20577"/>
      <pc:docMkLst>
        <pc:docMk/>
      </pc:docMkLst>
      <pc:sldChg chg="modSp">
        <pc:chgData name="susan ibach" userId="11074aa641b35c68" providerId="Windows Live" clId="Web-{B20448F1-A500-4C11-AD90-832F6700945B}" dt="2020-02-09T19:59:11.301" v="8" actId="20577"/>
        <pc:sldMkLst>
          <pc:docMk/>
          <pc:sldMk cId="786478035" sldId="318"/>
        </pc:sldMkLst>
        <pc:spChg chg="mod">
          <ac:chgData name="susan ibach" userId="11074aa641b35c68" providerId="Windows Live" clId="Web-{B20448F1-A500-4C11-AD90-832F6700945B}" dt="2020-02-09T19:59:11.301" v="8" actId="20577"/>
          <ac:spMkLst>
            <pc:docMk/>
            <pc:sldMk cId="786478035" sldId="318"/>
            <ac:spMk id="4" creationId="{5005156F-8E7C-4848-A9CA-38D2AD3B7007}"/>
          </ac:spMkLst>
        </pc:spChg>
      </pc:sldChg>
      <pc:sldChg chg="modSp">
        <pc:chgData name="susan ibach" userId="11074aa641b35c68" providerId="Windows Live" clId="Web-{B20448F1-A500-4C11-AD90-832F6700945B}" dt="2020-02-09T19:59:28.942" v="9" actId="20577"/>
        <pc:sldMkLst>
          <pc:docMk/>
          <pc:sldMk cId="1039935032" sldId="322"/>
        </pc:sldMkLst>
        <pc:spChg chg="mod">
          <ac:chgData name="susan ibach" userId="11074aa641b35c68" providerId="Windows Live" clId="Web-{B20448F1-A500-4C11-AD90-832F6700945B}" dt="2020-02-09T19:59:28.942" v="9" actId="20577"/>
          <ac:spMkLst>
            <pc:docMk/>
            <pc:sldMk cId="1039935032" sldId="322"/>
            <ac:spMk id="4" creationId="{5005156F-8E7C-4848-A9CA-38D2AD3B7007}"/>
          </ac:spMkLst>
        </pc:spChg>
      </pc:sldChg>
      <pc:sldChg chg="modSp">
        <pc:chgData name="susan ibach" userId="11074aa641b35c68" providerId="Windows Live" clId="Web-{B20448F1-A500-4C11-AD90-832F6700945B}" dt="2020-02-09T19:59:40.035" v="10" actId="20577"/>
        <pc:sldMkLst>
          <pc:docMk/>
          <pc:sldMk cId="1573395446" sldId="323"/>
        </pc:sldMkLst>
        <pc:spChg chg="mod">
          <ac:chgData name="susan ibach" userId="11074aa641b35c68" providerId="Windows Live" clId="Web-{B20448F1-A500-4C11-AD90-832F6700945B}" dt="2020-02-09T19:59:40.035" v="10" actId="20577"/>
          <ac:spMkLst>
            <pc:docMk/>
            <pc:sldMk cId="1573395446" sldId="323"/>
            <ac:spMk id="4" creationId="{5005156F-8E7C-4848-A9CA-38D2AD3B7007}"/>
          </ac:spMkLst>
        </pc:spChg>
      </pc:sldChg>
      <pc:sldChg chg="modSp">
        <pc:chgData name="susan ibach" userId="11074aa641b35c68" providerId="Windows Live" clId="Web-{B20448F1-A500-4C11-AD90-832F6700945B}" dt="2020-02-09T19:59:50.238" v="12" actId="20577"/>
        <pc:sldMkLst>
          <pc:docMk/>
          <pc:sldMk cId="1636459316" sldId="324"/>
        </pc:sldMkLst>
        <pc:spChg chg="mod">
          <ac:chgData name="susan ibach" userId="11074aa641b35c68" providerId="Windows Live" clId="Web-{B20448F1-A500-4C11-AD90-832F6700945B}" dt="2020-02-09T19:59:50.238" v="12" actId="20577"/>
          <ac:spMkLst>
            <pc:docMk/>
            <pc:sldMk cId="1636459316" sldId="324"/>
            <ac:spMk id="4" creationId="{5005156F-8E7C-4848-A9CA-38D2AD3B7007}"/>
          </ac:spMkLst>
        </pc:spChg>
      </pc:sldChg>
      <pc:sldChg chg="modSp">
        <pc:chgData name="susan ibach" userId="11074aa641b35c68" providerId="Windows Live" clId="Web-{B20448F1-A500-4C11-AD90-832F6700945B}" dt="2020-02-09T19:59:58.082" v="13" actId="20577"/>
        <pc:sldMkLst>
          <pc:docMk/>
          <pc:sldMk cId="2862655072" sldId="325"/>
        </pc:sldMkLst>
        <pc:spChg chg="mod">
          <ac:chgData name="susan ibach" userId="11074aa641b35c68" providerId="Windows Live" clId="Web-{B20448F1-A500-4C11-AD90-832F6700945B}" dt="2020-02-09T19:59:58.082" v="13" actId="20577"/>
          <ac:spMkLst>
            <pc:docMk/>
            <pc:sldMk cId="2862655072" sldId="325"/>
            <ac:spMk id="4" creationId="{5005156F-8E7C-4848-A9CA-38D2AD3B7007}"/>
          </ac:spMkLst>
        </pc:spChg>
      </pc:sldChg>
      <pc:sldChg chg="modSp">
        <pc:chgData name="susan ibach" userId="11074aa641b35c68" providerId="Windows Live" clId="Web-{B20448F1-A500-4C11-AD90-832F6700945B}" dt="2020-02-09T20:00:06.097" v="14" actId="20577"/>
        <pc:sldMkLst>
          <pc:docMk/>
          <pc:sldMk cId="1937299317" sldId="326"/>
        </pc:sldMkLst>
        <pc:spChg chg="mod">
          <ac:chgData name="susan ibach" userId="11074aa641b35c68" providerId="Windows Live" clId="Web-{B20448F1-A500-4C11-AD90-832F6700945B}" dt="2020-02-09T20:00:06.097" v="14" actId="20577"/>
          <ac:spMkLst>
            <pc:docMk/>
            <pc:sldMk cId="1937299317" sldId="326"/>
            <ac:spMk id="4" creationId="{5005156F-8E7C-4848-A9CA-38D2AD3B7007}"/>
          </ac:spMkLst>
        </pc:spChg>
      </pc:sldChg>
    </pc:docChg>
  </pc:docChgLst>
  <pc:docChgLst>
    <pc:chgData name="susan ibach" userId="11074aa641b35c68" providerId="LiveId" clId="{39AFE8AC-0E46-4E2A-9A3A-511CEB76FD2C}"/>
    <pc:docChg chg="modSld">
      <pc:chgData name="susan ibach" userId="11074aa641b35c68" providerId="LiveId" clId="{39AFE8AC-0E46-4E2A-9A3A-511CEB76FD2C}" dt="2020-02-06T15:21:58.487" v="0"/>
      <pc:docMkLst>
        <pc:docMk/>
      </pc:docMkLst>
      <pc:sldChg chg="modAnim">
        <pc:chgData name="susan ibach" userId="11074aa641b35c68" providerId="LiveId" clId="{39AFE8AC-0E46-4E2A-9A3A-511CEB76FD2C}" dt="2020-02-06T15:21:58.487" v="0"/>
        <pc:sldMkLst>
          <pc:docMk/>
          <pc:sldMk cId="2951639557" sldId="321"/>
        </pc:sldMkLst>
      </pc:sldChg>
    </pc:docChg>
  </pc:docChgLst>
  <pc:docChgLst>
    <pc:chgData name="susan ibach" userId="11074aa641b35c68" providerId="Windows Live" clId="Web-{999A309C-E988-4EDD-B2F5-10EDB4A6E403}"/>
    <pc:docChg chg="modSld">
      <pc:chgData name="susan ibach" userId="11074aa641b35c68" providerId="Windows Live" clId="Web-{999A309C-E988-4EDD-B2F5-10EDB4A6E403}" dt="2020-02-06T15:19:53.433" v="83" actId="20577"/>
      <pc:docMkLst>
        <pc:docMk/>
      </pc:docMkLst>
      <pc:sldChg chg="modSp">
        <pc:chgData name="susan ibach" userId="11074aa641b35c68" providerId="Windows Live" clId="Web-{999A309C-E988-4EDD-B2F5-10EDB4A6E403}" dt="2020-02-06T15:19:37.932" v="81" actId="20577"/>
        <pc:sldMkLst>
          <pc:docMk/>
          <pc:sldMk cId="786478035" sldId="318"/>
        </pc:sldMkLst>
        <pc:spChg chg="mod">
          <ac:chgData name="susan ibach" userId="11074aa641b35c68" providerId="Windows Live" clId="Web-{999A309C-E988-4EDD-B2F5-10EDB4A6E403}" dt="2020-02-06T15:19:37.932" v="81" actId="20577"/>
          <ac:spMkLst>
            <pc:docMk/>
            <pc:sldMk cId="786478035" sldId="318"/>
            <ac:spMk id="6" creationId="{248D7B6C-F40D-4963-8B85-3E9C7308FCBC}"/>
          </ac:spMkLst>
        </pc:spChg>
      </pc:sldChg>
      <pc:sldChg chg="modSp">
        <pc:chgData name="susan ibach" userId="11074aa641b35c68" providerId="Windows Live" clId="Web-{999A309C-E988-4EDD-B2F5-10EDB4A6E403}" dt="2020-02-06T15:19:53.433" v="83" actId="20577"/>
        <pc:sldMkLst>
          <pc:docMk/>
          <pc:sldMk cId="2951639557" sldId="321"/>
        </pc:sldMkLst>
        <pc:spChg chg="mod">
          <ac:chgData name="susan ibach" userId="11074aa641b35c68" providerId="Windows Live" clId="Web-{999A309C-E988-4EDD-B2F5-10EDB4A6E403}" dt="2020-02-06T15:19:53.433" v="83" actId="20577"/>
          <ac:spMkLst>
            <pc:docMk/>
            <pc:sldMk cId="2951639557" sldId="321"/>
            <ac:spMk id="4" creationId="{5005156F-8E7C-4848-A9CA-38D2AD3B7007}"/>
          </ac:spMkLst>
        </pc:spChg>
        <pc:spChg chg="mod">
          <ac:chgData name="susan ibach" userId="11074aa641b35c68" providerId="Windows Live" clId="Web-{999A309C-E988-4EDD-B2F5-10EDB4A6E403}" dt="2020-02-06T15:19:31.729" v="76" actId="20577"/>
          <ac:spMkLst>
            <pc:docMk/>
            <pc:sldMk cId="2951639557" sldId="321"/>
            <ac:spMk id="6" creationId="{248D7B6C-F40D-4963-8B85-3E9C7308FCBC}"/>
          </ac:spMkLst>
        </pc:spChg>
      </pc:sldChg>
      <pc:sldChg chg="modSp">
        <pc:chgData name="susan ibach" userId="11074aa641b35c68" providerId="Windows Live" clId="Web-{999A309C-E988-4EDD-B2F5-10EDB4A6E403}" dt="2020-02-06T15:19:20.510" v="68" actId="20577"/>
        <pc:sldMkLst>
          <pc:docMk/>
          <pc:sldMk cId="1039935032" sldId="322"/>
        </pc:sldMkLst>
        <pc:spChg chg="mod">
          <ac:chgData name="susan ibach" userId="11074aa641b35c68" providerId="Windows Live" clId="Web-{999A309C-E988-4EDD-B2F5-10EDB4A6E403}" dt="2020-02-06T15:19:20.510" v="68" actId="20577"/>
          <ac:spMkLst>
            <pc:docMk/>
            <pc:sldMk cId="1039935032" sldId="322"/>
            <ac:spMk id="6" creationId="{248D7B6C-F40D-4963-8B85-3E9C7308FCBC}"/>
          </ac:spMkLst>
        </pc:spChg>
      </pc:sldChg>
      <pc:sldChg chg="modSp delCm">
        <pc:chgData name="susan ibach" userId="11074aa641b35c68" providerId="Windows Live" clId="Web-{999A309C-E988-4EDD-B2F5-10EDB4A6E403}" dt="2020-02-06T15:17:40.724" v="47" actId="20577"/>
        <pc:sldMkLst>
          <pc:docMk/>
          <pc:sldMk cId="1573395446" sldId="323"/>
        </pc:sldMkLst>
        <pc:spChg chg="mod">
          <ac:chgData name="susan ibach" userId="11074aa641b35c68" providerId="Windows Live" clId="Web-{999A309C-E988-4EDD-B2F5-10EDB4A6E403}" dt="2020-02-06T15:17:40.724" v="47" actId="20577"/>
          <ac:spMkLst>
            <pc:docMk/>
            <pc:sldMk cId="1573395446" sldId="323"/>
            <ac:spMk id="4" creationId="{5005156F-8E7C-4848-A9CA-38D2AD3B7007}"/>
          </ac:spMkLst>
        </pc:spChg>
        <pc:spChg chg="mod">
          <ac:chgData name="susan ibach" userId="11074aa641b35c68" providerId="Windows Live" clId="Web-{999A309C-E988-4EDD-B2F5-10EDB4A6E403}" dt="2020-02-06T15:16:36.472" v="42" actId="20577"/>
          <ac:spMkLst>
            <pc:docMk/>
            <pc:sldMk cId="1573395446" sldId="323"/>
            <ac:spMk id="6" creationId="{248D7B6C-F40D-4963-8B85-3E9C7308FCBC}"/>
          </ac:spMkLst>
        </pc:spChg>
        <pc:spChg chg="mod">
          <ac:chgData name="susan ibach" userId="11074aa641b35c68" providerId="Windows Live" clId="Web-{999A309C-E988-4EDD-B2F5-10EDB4A6E403}" dt="2020-02-06T15:17:02.770" v="44" actId="1076"/>
          <ac:spMkLst>
            <pc:docMk/>
            <pc:sldMk cId="1573395446" sldId="323"/>
            <ac:spMk id="7" creationId="{4B3FC489-FDE9-459F-A5EC-F52BD41FED7C}"/>
          </ac:spMkLst>
        </pc:spChg>
        <pc:spChg chg="mod">
          <ac:chgData name="susan ibach" userId="11074aa641b35c68" providerId="Windows Live" clId="Web-{999A309C-E988-4EDD-B2F5-10EDB4A6E403}" dt="2020-02-06T15:17:09.160" v="45" actId="1076"/>
          <ac:spMkLst>
            <pc:docMk/>
            <pc:sldMk cId="1573395446" sldId="323"/>
            <ac:spMk id="8" creationId="{55512A14-57A6-40E4-8917-171F4A4CAA80}"/>
          </ac:spMkLst>
        </pc:spChg>
      </pc:sldChg>
      <pc:sldChg chg="modSp">
        <pc:chgData name="susan ibach" userId="11074aa641b35c68" providerId="Windows Live" clId="Web-{999A309C-E988-4EDD-B2F5-10EDB4A6E403}" dt="2020-02-06T15:18:13.054" v="51" actId="20577"/>
        <pc:sldMkLst>
          <pc:docMk/>
          <pc:sldMk cId="1636459316" sldId="324"/>
        </pc:sldMkLst>
        <pc:spChg chg="mod">
          <ac:chgData name="susan ibach" userId="11074aa641b35c68" providerId="Windows Live" clId="Web-{999A309C-E988-4EDD-B2F5-10EDB4A6E403}" dt="2020-02-06T15:18:13.054" v="51" actId="20577"/>
          <ac:spMkLst>
            <pc:docMk/>
            <pc:sldMk cId="1636459316" sldId="324"/>
            <ac:spMk id="4" creationId="{5005156F-8E7C-4848-A9CA-38D2AD3B7007}"/>
          </ac:spMkLst>
        </pc:spChg>
      </pc:sldChg>
      <pc:sldChg chg="modSp">
        <pc:chgData name="susan ibach" userId="11074aa641b35c68" providerId="Windows Live" clId="Web-{999A309C-E988-4EDD-B2F5-10EDB4A6E403}" dt="2020-02-06T15:19:02.181" v="60" actId="20577"/>
        <pc:sldMkLst>
          <pc:docMk/>
          <pc:sldMk cId="2862655072" sldId="325"/>
        </pc:sldMkLst>
        <pc:spChg chg="mod">
          <ac:chgData name="susan ibach" userId="11074aa641b35c68" providerId="Windows Live" clId="Web-{999A309C-E988-4EDD-B2F5-10EDB4A6E403}" dt="2020-02-06T15:19:02.181" v="60" actId="20577"/>
          <ac:spMkLst>
            <pc:docMk/>
            <pc:sldMk cId="2862655072" sldId="325"/>
            <ac:spMk id="6" creationId="{248D7B6C-F40D-4963-8B85-3E9C7308FCBC}"/>
          </ac:spMkLst>
        </pc:spChg>
      </pc:sldChg>
    </pc:docChg>
  </pc:docChgLst>
  <pc:docChgLst>
    <pc:chgData name="Christopher Harrison" userId="3a6027744156af90" providerId="LiveId" clId="{89F35847-1AC7-4981-90CD-9EAD58E4E4B8}"/>
    <pc:docChg chg="custSel modSld">
      <pc:chgData name="Christopher Harrison" userId="3a6027744156af90" providerId="LiveId" clId="{89F35847-1AC7-4981-90CD-9EAD58E4E4B8}" dt="2020-02-05T22:31:58.020" v="1"/>
      <pc:docMkLst>
        <pc:docMk/>
      </pc:docMkLst>
      <pc:sldChg chg="addCm modCm">
        <pc:chgData name="Christopher Harrison" userId="3a6027744156af90" providerId="LiveId" clId="{89F35847-1AC7-4981-90CD-9EAD58E4E4B8}" dt="2020-02-05T22:31:58.020" v="1"/>
        <pc:sldMkLst>
          <pc:docMk/>
          <pc:sldMk cId="1573395446" sldId="3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12:26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12:26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1.png"/><Relationship Id="rId2" Type="http://schemas.openxmlformats.org/officeDocument/2006/relationships/customXml" Target="../../customXml/item42.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45.xml"/><Relationship Id="rId4" Type="http://schemas.openxmlformats.org/officeDocument/2006/relationships/customXml" Target="../../customXml/item4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8.xml"/><Relationship Id="rId7" Type="http://schemas.openxmlformats.org/officeDocument/2006/relationships/image" Target="../media/image1.png"/><Relationship Id="rId2" Type="http://schemas.openxmlformats.org/officeDocument/2006/relationships/customXml" Target="../../customXml/item47.xml"/><Relationship Id="rId1" Type="http://schemas.openxmlformats.org/officeDocument/2006/relationships/customXml" Target="../../customXml/item46.xml"/><Relationship Id="rId6" Type="http://schemas.openxmlformats.org/officeDocument/2006/relationships/slideMaster" Target="../slideMasters/slideMaster1.xml"/><Relationship Id="rId5" Type="http://schemas.openxmlformats.org/officeDocument/2006/relationships/customXml" Target="../../customXml/item50.xml"/><Relationship Id="rId4" Type="http://schemas.openxmlformats.org/officeDocument/2006/relationships/customXml" Target="../../customXml/item4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3.xml"/><Relationship Id="rId7" Type="http://schemas.openxmlformats.org/officeDocument/2006/relationships/image" Target="../media/image2.png"/><Relationship Id="rId2" Type="http://schemas.openxmlformats.org/officeDocument/2006/relationships/customXml" Target="../../customXml/item52.xml"/><Relationship Id="rId1" Type="http://schemas.openxmlformats.org/officeDocument/2006/relationships/customXml" Target="../../customXml/item51.xml"/><Relationship Id="rId6" Type="http://schemas.openxmlformats.org/officeDocument/2006/relationships/slideMaster" Target="../slideMasters/slideMaster1.xml"/><Relationship Id="rId5" Type="http://schemas.openxmlformats.org/officeDocument/2006/relationships/customXml" Target="../../customXml/item55.xml"/><Relationship Id="rId4" Type="http://schemas.openxmlformats.org/officeDocument/2006/relationships/customXml" Target="../../customXml/item5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Read and write CSV files from pandas </a:t>
            </a:r>
            <a:r>
              <a:rPr lang="en-US" err="1">
                <a:solidFill>
                  <a:schemeClr val="bg1"/>
                </a:solidFill>
              </a:rPr>
              <a:t>DataFrames</a:t>
            </a:r>
            <a:endParaRPr lang="en-US">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a:xfrm>
            <a:off x="365760" y="365760"/>
            <a:ext cx="11704320" cy="914400"/>
          </a:xfrm>
        </p:spPr>
        <p:txBody>
          <a:bodyPr/>
          <a:lstStyle/>
          <a:p>
            <a:r>
              <a:rPr lang="en-CA">
                <a:latin typeface="Consolas"/>
                <a:cs typeface="Segoe UI"/>
              </a:rPr>
              <a:t>read_csv</a:t>
            </a:r>
            <a:r>
              <a:rPr lang="en-CA">
                <a:cs typeface="Segoe UI"/>
              </a:rPr>
              <a:t> loads a </a:t>
            </a:r>
            <a:r>
              <a:rPr lang="en-CA" err="1">
                <a:cs typeface="Segoe UI"/>
              </a:rPr>
              <a:t>DataFrame</a:t>
            </a:r>
            <a:r>
              <a:rPr lang="en-CA" dirty="0">
                <a:cs typeface="Segoe UI"/>
              </a:rPr>
              <a:t> from a CSV</a:t>
            </a:r>
          </a:p>
        </p:txBody>
      </p:sp>
      <p:sp>
        <p:nvSpPr>
          <p:cNvPr id="6" name="Text Placeholder 4">
            <a:extLst>
              <a:ext uri="{FF2B5EF4-FFF2-40B4-BE49-F238E27FC236}">
                <a16:creationId xmlns:a16="http://schemas.microsoft.com/office/drawing/2014/main" id="{248D7B6C-F40D-4963-8B85-3E9C7308FCBC}"/>
              </a:ext>
            </a:extLst>
          </p:cNvPr>
          <p:cNvSpPr>
            <a:spLocks noGrp="1"/>
          </p:cNvSpPr>
          <p:nvPr>
            <p:ph type="body" sz="quarter" idx="10"/>
          </p:nvPr>
        </p:nvSpPr>
        <p:spPr>
          <a:xfrm>
            <a:off x="365760" y="1371600"/>
            <a:ext cx="11704320" cy="1037207"/>
          </a:xfrm>
        </p:spPr>
        <p:txBody>
          <a:bodyPr vert="horz" wrap="square" lIns="91440" tIns="91440" rIns="91440" bIns="91440" rtlCol="0" anchor="t">
            <a:spAutoFit/>
          </a:bodyPr>
          <a:lstStyle/>
          <a:p>
            <a:pPr lvl="0"/>
            <a:r>
              <a:rPr lang="en-US" spc="0" dirty="0">
                <a:solidFill>
                  <a:srgbClr val="002050"/>
                </a:solidFill>
                <a:latin typeface="Consolas" panose="020B0609020204030204" pitchFamily="49" charset="0"/>
              </a:rPr>
              <a:t> </a:t>
            </a:r>
            <a:endParaRPr lang="en-US" dirty="0"/>
          </a:p>
          <a:p>
            <a:pPr lvl="0"/>
            <a:r>
              <a:rPr lang="en-US" spc="0" dirty="0" err="1">
                <a:solidFill>
                  <a:srgbClr val="002050"/>
                </a:solidFill>
                <a:latin typeface="Consolas" panose="020B0609020204030204" pitchFamily="49" charset="0"/>
              </a:rPr>
              <a:t>airports_df</a:t>
            </a:r>
            <a:r>
              <a:rPr lang="en-US" spc="0" dirty="0">
                <a:solidFill>
                  <a:srgbClr val="002050"/>
                </a:solidFill>
                <a:latin typeface="Consolas" panose="020B0609020204030204" pitchFamily="49" charset="0"/>
              </a:rPr>
              <a:t> = </a:t>
            </a:r>
            <a:r>
              <a:rPr lang="en-US" spc="0" dirty="0" err="1">
                <a:solidFill>
                  <a:srgbClr val="002050"/>
                </a:solidFill>
                <a:latin typeface="Consolas" panose="020B0609020204030204" pitchFamily="49" charset="0"/>
              </a:rPr>
              <a:t>pd.read_csv</a:t>
            </a:r>
            <a:r>
              <a:rPr lang="en-US" spc="0" dirty="0">
                <a:solidFill>
                  <a:srgbClr val="002050"/>
                </a:solidFill>
                <a:latin typeface="Consolas" panose="020B0609020204030204" pitchFamily="49" charset="0"/>
              </a:rPr>
              <a:t>(</a:t>
            </a:r>
            <a:r>
              <a:rPr lang="en-US" spc="0" dirty="0">
                <a:solidFill>
                  <a:srgbClr val="C00000"/>
                </a:solidFill>
                <a:latin typeface="Consolas" panose="020B0609020204030204" pitchFamily="49" charset="0"/>
              </a:rPr>
              <a:t>'Data/airports.csv'</a:t>
            </a:r>
            <a:r>
              <a:rPr lang="en-US" spc="0" dirty="0">
                <a:solidFill>
                  <a:srgbClr val="002050"/>
                </a:solidFill>
                <a:latin typeface="Consolas" panose="020B0609020204030204" pitchFamily="49" charset="0"/>
              </a:rPr>
              <a:t>)</a:t>
            </a:r>
          </a:p>
        </p:txBody>
      </p:sp>
      <p:sp>
        <p:nvSpPr>
          <p:cNvPr id="3" name="Rectangle 2">
            <a:extLst>
              <a:ext uri="{FF2B5EF4-FFF2-40B4-BE49-F238E27FC236}">
                <a16:creationId xmlns:a16="http://schemas.microsoft.com/office/drawing/2014/main" id="{A3C2AA60-9677-4FF7-9EA1-F0F5B57ADFBB}"/>
              </a:ext>
            </a:extLst>
          </p:cNvPr>
          <p:cNvSpPr/>
          <p:nvPr/>
        </p:nvSpPr>
        <p:spPr>
          <a:xfrm>
            <a:off x="365760" y="4244822"/>
            <a:ext cx="4785677" cy="2554545"/>
          </a:xfrm>
          <a:prstGeom prst="rect">
            <a:avLst/>
          </a:prstGeom>
        </p:spPr>
        <p:txBody>
          <a:bodyPr wrap="square">
            <a:spAutoFit/>
          </a:bodyPr>
          <a:lstStyle/>
          <a:p>
            <a:r>
              <a:rPr lang="en-CA" sz="2000" err="1"/>
              <a:t>Name,City,Country</a:t>
            </a:r>
            <a:endParaRPr lang="en-CA" sz="2000"/>
          </a:p>
          <a:p>
            <a:r>
              <a:rPr lang="en-CA" sz="2000"/>
              <a:t>Seattle-</a:t>
            </a:r>
            <a:r>
              <a:rPr lang="en-CA" sz="2000" err="1"/>
              <a:t>Tacoma,Seattle,USA</a:t>
            </a:r>
            <a:endParaRPr lang="en-CA" sz="2000"/>
          </a:p>
          <a:p>
            <a:r>
              <a:rPr lang="en-CA" sz="2000" err="1"/>
              <a:t>Dulles,Washington,USA</a:t>
            </a:r>
            <a:endParaRPr lang="en-CA" sz="2000"/>
          </a:p>
          <a:p>
            <a:r>
              <a:rPr lang="en-CA" sz="2000" err="1"/>
              <a:t>Heathrow,London,United</a:t>
            </a:r>
            <a:r>
              <a:rPr lang="en-CA" sz="2000"/>
              <a:t> Kingdom</a:t>
            </a:r>
          </a:p>
          <a:p>
            <a:r>
              <a:rPr lang="en-CA" sz="2000" err="1"/>
              <a:t>Schiphol,Amsterdam,Netherlands</a:t>
            </a:r>
            <a:endParaRPr lang="en-CA" sz="2000"/>
          </a:p>
          <a:p>
            <a:r>
              <a:rPr lang="en-CA" sz="2000" err="1"/>
              <a:t>Changi,Singapore,Singapore</a:t>
            </a:r>
            <a:endParaRPr lang="en-CA" sz="2000"/>
          </a:p>
          <a:p>
            <a:r>
              <a:rPr lang="en-CA" sz="2000" err="1"/>
              <a:t>Pearson,Toronto,Canada</a:t>
            </a:r>
            <a:endParaRPr lang="en-CA" sz="2000"/>
          </a:p>
          <a:p>
            <a:r>
              <a:rPr lang="en-CA" sz="2000" err="1"/>
              <a:t>Narita,Tokyo,Japan</a:t>
            </a:r>
            <a:endParaRPr lang="en-CA" sz="2000"/>
          </a:p>
        </p:txBody>
      </p:sp>
      <p:sp>
        <p:nvSpPr>
          <p:cNvPr id="7" name="Rectangle 6">
            <a:extLst>
              <a:ext uri="{FF2B5EF4-FFF2-40B4-BE49-F238E27FC236}">
                <a16:creationId xmlns:a16="http://schemas.microsoft.com/office/drawing/2014/main" id="{4B3FC489-FDE9-459F-A5EC-F52BD41FED7C}"/>
              </a:ext>
            </a:extLst>
          </p:cNvPr>
          <p:cNvSpPr/>
          <p:nvPr/>
        </p:nvSpPr>
        <p:spPr>
          <a:xfrm>
            <a:off x="365760" y="3365774"/>
            <a:ext cx="2076915" cy="584775"/>
          </a:xfrm>
          <a:prstGeom prst="rect">
            <a:avLst/>
          </a:prstGeom>
        </p:spPr>
        <p:txBody>
          <a:bodyPr wrap="none">
            <a:spAutoFit/>
          </a:bodyPr>
          <a:lstStyle/>
          <a:p>
            <a:r>
              <a:rPr lang="en-CA" sz="3200" spc="-30">
                <a:solidFill>
                  <a:srgbClr val="0072C6"/>
                </a:solidFill>
                <a:latin typeface="Segoe UI Light"/>
              </a:rPr>
              <a:t>airports.csv</a:t>
            </a:r>
          </a:p>
        </p:txBody>
      </p:sp>
      <p:sp>
        <p:nvSpPr>
          <p:cNvPr id="8" name="Rectangle 7">
            <a:extLst>
              <a:ext uri="{FF2B5EF4-FFF2-40B4-BE49-F238E27FC236}">
                <a16:creationId xmlns:a16="http://schemas.microsoft.com/office/drawing/2014/main" id="{55512A14-57A6-40E4-8917-171F4A4CAA80}"/>
              </a:ext>
            </a:extLst>
          </p:cNvPr>
          <p:cNvSpPr/>
          <p:nvPr/>
        </p:nvSpPr>
        <p:spPr>
          <a:xfrm>
            <a:off x="7346840" y="3365774"/>
            <a:ext cx="1974964" cy="584775"/>
          </a:xfrm>
          <a:prstGeom prst="rect">
            <a:avLst/>
          </a:prstGeom>
        </p:spPr>
        <p:txBody>
          <a:bodyPr wrap="none">
            <a:spAutoFit/>
          </a:bodyPr>
          <a:lstStyle/>
          <a:p>
            <a:r>
              <a:rPr lang="en-CA" sz="3200" spc="-30" err="1">
                <a:solidFill>
                  <a:srgbClr val="0072C6"/>
                </a:solidFill>
                <a:latin typeface="Segoe UI Light"/>
              </a:rPr>
              <a:t>airports_df</a:t>
            </a:r>
            <a:endParaRPr lang="en-CA" sz="3200" spc="-30">
              <a:solidFill>
                <a:srgbClr val="0072C6"/>
              </a:solidFill>
              <a:latin typeface="Segoe UI Light"/>
            </a:endParaRPr>
          </a:p>
        </p:txBody>
      </p:sp>
      <p:sp>
        <p:nvSpPr>
          <p:cNvPr id="9" name="Arrow: Right 8">
            <a:extLst>
              <a:ext uri="{FF2B5EF4-FFF2-40B4-BE49-F238E27FC236}">
                <a16:creationId xmlns:a16="http://schemas.microsoft.com/office/drawing/2014/main" id="{F3BB93AB-0C7A-4C0B-88F9-AA5EABB19078}"/>
              </a:ext>
            </a:extLst>
          </p:cNvPr>
          <p:cNvSpPr/>
          <p:nvPr/>
        </p:nvSpPr>
        <p:spPr bwMode="auto">
          <a:xfrm>
            <a:off x="5050330" y="4708525"/>
            <a:ext cx="1447800" cy="914400"/>
          </a:xfrm>
          <a:prstGeom prst="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688AE559-A0C2-4C62-9300-414BE3D7B33B}"/>
              </a:ext>
            </a:extLst>
          </p:cNvPr>
          <p:cNvPicPr>
            <a:picLocks noChangeAspect="1"/>
          </p:cNvPicPr>
          <p:nvPr/>
        </p:nvPicPr>
        <p:blipFill>
          <a:blip r:embed="rId2"/>
          <a:stretch>
            <a:fillRect/>
          </a:stretch>
        </p:blipFill>
        <p:spPr>
          <a:xfrm>
            <a:off x="7346840" y="4041725"/>
            <a:ext cx="4190998" cy="2960737"/>
          </a:xfrm>
          <a:prstGeom prst="rect">
            <a:avLst/>
          </a:prstGeom>
        </p:spPr>
      </p:pic>
    </p:spTree>
    <p:extLst>
      <p:ext uri="{BB962C8B-B14F-4D97-AF65-F5344CB8AC3E}">
        <p14:creationId xmlns:p14="http://schemas.microsoft.com/office/powerpoint/2010/main" val="786478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a:cs typeface="Segoe UI"/>
              </a:rPr>
              <a:t>Rows with an extra , or other issues cause an error and the file does not load</a:t>
            </a:r>
          </a:p>
        </p:txBody>
      </p:sp>
      <p:sp>
        <p:nvSpPr>
          <p:cNvPr id="6" name="Text Placeholder 4">
            <a:extLst>
              <a:ext uri="{FF2B5EF4-FFF2-40B4-BE49-F238E27FC236}">
                <a16:creationId xmlns:a16="http://schemas.microsoft.com/office/drawing/2014/main" id="{248D7B6C-F40D-4963-8B85-3E9C7308FCBC}"/>
              </a:ext>
            </a:extLst>
          </p:cNvPr>
          <p:cNvSpPr>
            <a:spLocks noGrp="1"/>
          </p:cNvSpPr>
          <p:nvPr>
            <p:ph type="body" sz="quarter" idx="10"/>
          </p:nvPr>
        </p:nvSpPr>
        <p:spPr>
          <a:xfrm>
            <a:off x="365760" y="1371600"/>
            <a:ext cx="11704320" cy="1855893"/>
          </a:xfrm>
        </p:spPr>
        <p:txBody>
          <a:bodyPr vert="horz" wrap="square" lIns="91440" tIns="91440" rIns="91440" bIns="91440" rtlCol="0" anchor="t">
            <a:spAutoFit/>
          </a:bodyPr>
          <a:lstStyle/>
          <a:p>
            <a:pPr lvl="0"/>
            <a:endParaRPr lang="en-US" spc="0">
              <a:solidFill>
                <a:srgbClr val="002050"/>
              </a:solidFill>
              <a:latin typeface="Consolas" panose="020B0609020204030204" pitchFamily="49" charset="0"/>
            </a:endParaRPr>
          </a:p>
          <a:p>
            <a:r>
              <a:rPr lang="en-US"/>
              <a:t>Specify </a:t>
            </a:r>
            <a:r>
              <a:rPr lang="en-US" b="1" err="1"/>
              <a:t>error_bad_lines</a:t>
            </a:r>
            <a:r>
              <a:rPr lang="en-US" b="1"/>
              <a:t>=</a:t>
            </a:r>
            <a:r>
              <a:rPr lang="en-US" b="1" i="1"/>
              <a:t>False</a:t>
            </a:r>
            <a:r>
              <a:rPr lang="en-US" b="1"/>
              <a:t> </a:t>
            </a:r>
            <a:r>
              <a:rPr lang="en-US"/>
              <a:t>to skip rows with errors</a:t>
            </a:r>
            <a:endParaRPr lang="en-US">
              <a:cs typeface="Segoe UI Light"/>
            </a:endParaRPr>
          </a:p>
          <a:p>
            <a:r>
              <a:rPr lang="en-CA" sz="2400" spc="0" err="1">
                <a:solidFill>
                  <a:srgbClr val="002050"/>
                </a:solidFill>
                <a:latin typeface="Consolas"/>
              </a:rPr>
              <a:t>airports_df</a:t>
            </a:r>
            <a:r>
              <a:rPr lang="en-CA" sz="2400" spc="0">
                <a:solidFill>
                  <a:srgbClr val="002050"/>
                </a:solidFill>
                <a:latin typeface="Consolas"/>
              </a:rPr>
              <a:t> = </a:t>
            </a:r>
            <a:r>
              <a:rPr lang="en-CA" sz="2400" spc="0" err="1">
                <a:solidFill>
                  <a:srgbClr val="002050"/>
                </a:solidFill>
                <a:latin typeface="Consolas"/>
              </a:rPr>
              <a:t>pd.read_csv</a:t>
            </a:r>
            <a:r>
              <a:rPr lang="en-CA" sz="2400" spc="0">
                <a:solidFill>
                  <a:srgbClr val="002050"/>
                </a:solidFill>
                <a:latin typeface="Consolas"/>
              </a:rPr>
              <a:t>(</a:t>
            </a:r>
            <a:r>
              <a:rPr lang="en-CA" sz="2400" spc="0">
                <a:solidFill>
                  <a:srgbClr val="C00000"/>
                </a:solidFill>
                <a:latin typeface="Consolas"/>
              </a:rPr>
              <a:t>'Data/airportsInvalidRows.csv'</a:t>
            </a:r>
            <a:r>
              <a:rPr lang="en-CA" sz="2400" spc="0">
                <a:solidFill>
                  <a:srgbClr val="002050"/>
                </a:solidFill>
                <a:latin typeface="Consolas"/>
              </a:rPr>
              <a:t>, </a:t>
            </a:r>
          </a:p>
          <a:p>
            <a:r>
              <a:rPr lang="en-CA" sz="2400" spc="0">
                <a:solidFill>
                  <a:srgbClr val="002050"/>
                </a:solidFill>
                <a:latin typeface="Consolas"/>
              </a:rPr>
              <a:t>                          </a:t>
            </a:r>
            <a:r>
              <a:rPr lang="en-CA" sz="2400" spc="0" err="1">
                <a:solidFill>
                  <a:srgbClr val="002050"/>
                </a:solidFill>
                <a:latin typeface="Consolas"/>
              </a:rPr>
              <a:t>error_bad_lines</a:t>
            </a:r>
            <a:r>
              <a:rPr lang="en-CA" sz="2400" spc="0">
                <a:solidFill>
                  <a:srgbClr val="002050"/>
                </a:solidFill>
                <a:latin typeface="Consolas"/>
              </a:rPr>
              <a:t>=</a:t>
            </a:r>
            <a:r>
              <a:rPr lang="en-CA" sz="2400" spc="0">
                <a:solidFill>
                  <a:schemeClr val="tx2"/>
                </a:solidFill>
                <a:latin typeface="Consolas"/>
              </a:rPr>
              <a:t>False</a:t>
            </a:r>
            <a:r>
              <a:rPr lang="en-CA" sz="2400" spc="0">
                <a:solidFill>
                  <a:srgbClr val="002050"/>
                </a:solidFill>
                <a:latin typeface="Consolas"/>
              </a:rPr>
              <a:t>)</a:t>
            </a:r>
            <a:endParaRPr lang="en-CA"/>
          </a:p>
        </p:txBody>
      </p:sp>
      <p:sp>
        <p:nvSpPr>
          <p:cNvPr id="3" name="Rectangle 2">
            <a:extLst>
              <a:ext uri="{FF2B5EF4-FFF2-40B4-BE49-F238E27FC236}">
                <a16:creationId xmlns:a16="http://schemas.microsoft.com/office/drawing/2014/main" id="{A3C2AA60-9677-4FF7-9EA1-F0F5B57ADFBB}"/>
              </a:ext>
            </a:extLst>
          </p:cNvPr>
          <p:cNvSpPr/>
          <p:nvPr/>
        </p:nvSpPr>
        <p:spPr>
          <a:xfrm>
            <a:off x="365760" y="4046871"/>
            <a:ext cx="4785677" cy="2554545"/>
          </a:xfrm>
          <a:prstGeom prst="rect">
            <a:avLst/>
          </a:prstGeom>
        </p:spPr>
        <p:txBody>
          <a:bodyPr wrap="square">
            <a:spAutoFit/>
          </a:bodyPr>
          <a:lstStyle/>
          <a:p>
            <a:r>
              <a:rPr lang="en-CA" sz="2000" dirty="0" err="1"/>
              <a:t>Name,City,Country</a:t>
            </a:r>
            <a:endParaRPr lang="en-CA" sz="2000" dirty="0"/>
          </a:p>
          <a:p>
            <a:r>
              <a:rPr lang="en-CA" sz="2000" dirty="0"/>
              <a:t>Seattle-</a:t>
            </a:r>
            <a:r>
              <a:rPr lang="en-CA" sz="2000" dirty="0" err="1"/>
              <a:t>Tacoma,Seattle,USA</a:t>
            </a:r>
            <a:endParaRPr lang="en-CA" sz="2000" dirty="0"/>
          </a:p>
          <a:p>
            <a:r>
              <a:rPr lang="en-CA" sz="2000" dirty="0" err="1"/>
              <a:t>Dulles,Washington,USA</a:t>
            </a:r>
            <a:endParaRPr lang="en-CA" sz="2000" dirty="0"/>
          </a:p>
          <a:p>
            <a:r>
              <a:rPr lang="en-CA" sz="2000" dirty="0" err="1"/>
              <a:t>Heathrow,London</a:t>
            </a:r>
            <a:r>
              <a:rPr lang="en-CA" sz="2000" dirty="0"/>
              <a:t> ,  , United Kingdom</a:t>
            </a:r>
          </a:p>
          <a:p>
            <a:r>
              <a:rPr lang="en-CA" sz="2000" dirty="0" err="1"/>
              <a:t>Schiphol,Amsterdam,Netherlands</a:t>
            </a:r>
            <a:endParaRPr lang="en-CA" sz="2000" dirty="0"/>
          </a:p>
          <a:p>
            <a:r>
              <a:rPr lang="en-CA" sz="2000" dirty="0" err="1"/>
              <a:t>Changi,Singapore,Singapore</a:t>
            </a:r>
            <a:endParaRPr lang="en-CA" sz="2000" dirty="0"/>
          </a:p>
          <a:p>
            <a:r>
              <a:rPr lang="en-CA" sz="2000" dirty="0" err="1"/>
              <a:t>Pearson,Toronto,Canada</a:t>
            </a:r>
            <a:endParaRPr lang="en-CA" sz="2000" dirty="0"/>
          </a:p>
          <a:p>
            <a:r>
              <a:rPr lang="en-CA" sz="2000" dirty="0" err="1"/>
              <a:t>Narita,Tokyo,Japan</a:t>
            </a:r>
            <a:endParaRPr lang="en-CA" sz="2000" dirty="0"/>
          </a:p>
        </p:txBody>
      </p:sp>
      <p:sp>
        <p:nvSpPr>
          <p:cNvPr id="7" name="Rectangle 6">
            <a:extLst>
              <a:ext uri="{FF2B5EF4-FFF2-40B4-BE49-F238E27FC236}">
                <a16:creationId xmlns:a16="http://schemas.microsoft.com/office/drawing/2014/main" id="{4B3FC489-FDE9-459F-A5EC-F52BD41FED7C}"/>
              </a:ext>
            </a:extLst>
          </p:cNvPr>
          <p:cNvSpPr/>
          <p:nvPr/>
        </p:nvSpPr>
        <p:spPr>
          <a:xfrm>
            <a:off x="369887" y="3356759"/>
            <a:ext cx="4030334" cy="584775"/>
          </a:xfrm>
          <a:prstGeom prst="rect">
            <a:avLst/>
          </a:prstGeom>
        </p:spPr>
        <p:txBody>
          <a:bodyPr wrap="none">
            <a:spAutoFit/>
          </a:bodyPr>
          <a:lstStyle/>
          <a:p>
            <a:r>
              <a:rPr lang="en-CA" sz="3200" spc="-30">
                <a:solidFill>
                  <a:srgbClr val="0072C6"/>
                </a:solidFill>
                <a:latin typeface="Segoe UI Light"/>
              </a:rPr>
              <a:t>airportsInvalidRows.csv</a:t>
            </a:r>
          </a:p>
        </p:txBody>
      </p:sp>
      <p:sp>
        <p:nvSpPr>
          <p:cNvPr id="9" name="Arrow: Right 8">
            <a:extLst>
              <a:ext uri="{FF2B5EF4-FFF2-40B4-BE49-F238E27FC236}">
                <a16:creationId xmlns:a16="http://schemas.microsoft.com/office/drawing/2014/main" id="{F3BB93AB-0C7A-4C0B-88F9-AA5EABB19078}"/>
              </a:ext>
            </a:extLst>
          </p:cNvPr>
          <p:cNvSpPr/>
          <p:nvPr/>
        </p:nvSpPr>
        <p:spPr bwMode="auto">
          <a:xfrm>
            <a:off x="5050330" y="4708525"/>
            <a:ext cx="1447800" cy="914400"/>
          </a:xfrm>
          <a:prstGeom prst="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5F5AD785-971A-4091-AD7C-26E3C7AEA381}"/>
              </a:ext>
            </a:extLst>
          </p:cNvPr>
          <p:cNvSpPr/>
          <p:nvPr/>
        </p:nvSpPr>
        <p:spPr bwMode="auto">
          <a:xfrm>
            <a:off x="365760" y="4975225"/>
            <a:ext cx="4572000" cy="381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5512A14-57A6-40E4-8917-171F4A4CAA80}"/>
              </a:ext>
            </a:extLst>
          </p:cNvPr>
          <p:cNvSpPr/>
          <p:nvPr/>
        </p:nvSpPr>
        <p:spPr>
          <a:xfrm>
            <a:off x="7168580" y="3356759"/>
            <a:ext cx="1974964" cy="584775"/>
          </a:xfrm>
          <a:prstGeom prst="rect">
            <a:avLst/>
          </a:prstGeom>
        </p:spPr>
        <p:txBody>
          <a:bodyPr wrap="none">
            <a:spAutoFit/>
          </a:bodyPr>
          <a:lstStyle/>
          <a:p>
            <a:r>
              <a:rPr lang="en-CA" sz="3200" spc="-30" err="1">
                <a:solidFill>
                  <a:srgbClr val="0072C6"/>
                </a:solidFill>
                <a:latin typeface="Segoe UI Light"/>
              </a:rPr>
              <a:t>airports_df</a:t>
            </a:r>
            <a:endParaRPr lang="en-CA" sz="3200" spc="-30">
              <a:solidFill>
                <a:srgbClr val="0072C6"/>
              </a:solidFill>
              <a:latin typeface="Segoe UI Light"/>
            </a:endParaRPr>
          </a:p>
        </p:txBody>
      </p:sp>
      <p:pic>
        <p:nvPicPr>
          <p:cNvPr id="13" name="Picture 12">
            <a:extLst>
              <a:ext uri="{FF2B5EF4-FFF2-40B4-BE49-F238E27FC236}">
                <a16:creationId xmlns:a16="http://schemas.microsoft.com/office/drawing/2014/main" id="{B67F229F-FE5D-4029-A504-DD6A0E383CC6}"/>
              </a:ext>
            </a:extLst>
          </p:cNvPr>
          <p:cNvPicPr>
            <a:picLocks noChangeAspect="1"/>
          </p:cNvPicPr>
          <p:nvPr/>
        </p:nvPicPr>
        <p:blipFill>
          <a:blip r:embed="rId2"/>
          <a:stretch>
            <a:fillRect/>
          </a:stretch>
        </p:blipFill>
        <p:spPr>
          <a:xfrm>
            <a:off x="7168580" y="4046871"/>
            <a:ext cx="4114798" cy="2912881"/>
          </a:xfrm>
          <a:prstGeom prst="rect">
            <a:avLst/>
          </a:prstGeom>
        </p:spPr>
      </p:pic>
    </p:spTree>
    <p:extLst>
      <p:ext uri="{BB962C8B-B14F-4D97-AF65-F5344CB8AC3E}">
        <p14:creationId xmlns:p14="http://schemas.microsoft.com/office/powerpoint/2010/main" val="2951639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If the first row does not contain column headers specify </a:t>
            </a:r>
            <a:r>
              <a:rPr lang="en-CA" dirty="0">
                <a:latin typeface="Consolas"/>
                <a:cs typeface="Segoe UI"/>
              </a:rPr>
              <a:t>header=None</a:t>
            </a:r>
          </a:p>
        </p:txBody>
      </p:sp>
      <p:sp>
        <p:nvSpPr>
          <p:cNvPr id="6" name="Text Placeholder 4">
            <a:extLst>
              <a:ext uri="{FF2B5EF4-FFF2-40B4-BE49-F238E27FC236}">
                <a16:creationId xmlns:a16="http://schemas.microsoft.com/office/drawing/2014/main" id="{248D7B6C-F40D-4963-8B85-3E9C7308FCBC}"/>
              </a:ext>
            </a:extLst>
          </p:cNvPr>
          <p:cNvSpPr>
            <a:spLocks noGrp="1"/>
          </p:cNvSpPr>
          <p:nvPr>
            <p:ph type="body" sz="quarter" idx="10"/>
          </p:nvPr>
        </p:nvSpPr>
        <p:spPr>
          <a:xfrm>
            <a:off x="365760" y="1371600"/>
            <a:ext cx="11704320" cy="1501950"/>
          </a:xfrm>
        </p:spPr>
        <p:txBody>
          <a:bodyPr vert="horz" wrap="square" lIns="91440" tIns="91440" rIns="91440" bIns="91440" rtlCol="0" anchor="t">
            <a:spAutoFit/>
          </a:bodyPr>
          <a:lstStyle/>
          <a:p>
            <a:pPr lvl="0"/>
            <a:endParaRPr lang="en-US" spc="0" dirty="0">
              <a:solidFill>
                <a:srgbClr val="002050"/>
              </a:solidFill>
              <a:latin typeface="Consolas" panose="020B0609020204030204" pitchFamily="49" charset="0"/>
            </a:endParaRPr>
          </a:p>
          <a:p>
            <a:r>
              <a:rPr lang="en-US" spc="0" dirty="0" err="1">
                <a:solidFill>
                  <a:srgbClr val="002050"/>
                </a:solidFill>
                <a:latin typeface="Consolas"/>
              </a:rPr>
              <a:t>airports_df</a:t>
            </a:r>
            <a:r>
              <a:rPr lang="en-US" spc="0" dirty="0">
                <a:solidFill>
                  <a:srgbClr val="002050"/>
                </a:solidFill>
                <a:latin typeface="Consolas"/>
              </a:rPr>
              <a:t> = </a:t>
            </a:r>
            <a:r>
              <a:rPr lang="en-US" spc="0" dirty="0" err="1">
                <a:solidFill>
                  <a:srgbClr val="002050"/>
                </a:solidFill>
                <a:latin typeface="Consolas"/>
              </a:rPr>
              <a:t>pd.read_csv</a:t>
            </a:r>
            <a:r>
              <a:rPr lang="en-US" spc="0" dirty="0">
                <a:solidFill>
                  <a:srgbClr val="002050"/>
                </a:solidFill>
                <a:latin typeface="Consolas"/>
              </a:rPr>
              <a:t>(</a:t>
            </a:r>
            <a:r>
              <a:rPr lang="en-US" spc="0" dirty="0">
                <a:solidFill>
                  <a:srgbClr val="C00000"/>
                </a:solidFill>
                <a:latin typeface="Consolas"/>
              </a:rPr>
              <a:t>'Data/airportsNoHeaderRows.csv'</a:t>
            </a:r>
            <a:r>
              <a:rPr lang="en-US" spc="0" dirty="0">
                <a:solidFill>
                  <a:srgbClr val="002050"/>
                </a:solidFill>
                <a:latin typeface="Consolas"/>
              </a:rPr>
              <a:t>,</a:t>
            </a:r>
          </a:p>
          <a:p>
            <a:r>
              <a:rPr lang="en-US" spc="0" dirty="0">
                <a:solidFill>
                  <a:srgbClr val="002050"/>
                </a:solidFill>
                <a:latin typeface="Consolas"/>
              </a:rPr>
              <a:t>                          header=</a:t>
            </a:r>
            <a:r>
              <a:rPr lang="en-US" spc="0" dirty="0">
                <a:solidFill>
                  <a:schemeClr val="tx2"/>
                </a:solidFill>
                <a:latin typeface="Consolas"/>
              </a:rPr>
              <a:t>None</a:t>
            </a:r>
            <a:r>
              <a:rPr lang="en-US" spc="0" dirty="0">
                <a:solidFill>
                  <a:srgbClr val="002050"/>
                </a:solidFill>
                <a:latin typeface="Consolas"/>
              </a:rPr>
              <a:t>)</a:t>
            </a:r>
            <a:endParaRPr lang="en-US" dirty="0">
              <a:latin typeface="Consolas"/>
            </a:endParaRPr>
          </a:p>
        </p:txBody>
      </p:sp>
      <p:sp>
        <p:nvSpPr>
          <p:cNvPr id="3" name="Rectangle 2">
            <a:extLst>
              <a:ext uri="{FF2B5EF4-FFF2-40B4-BE49-F238E27FC236}">
                <a16:creationId xmlns:a16="http://schemas.microsoft.com/office/drawing/2014/main" id="{A3C2AA60-9677-4FF7-9EA1-F0F5B57ADFBB}"/>
              </a:ext>
            </a:extLst>
          </p:cNvPr>
          <p:cNvSpPr/>
          <p:nvPr/>
        </p:nvSpPr>
        <p:spPr>
          <a:xfrm>
            <a:off x="365760" y="4046871"/>
            <a:ext cx="4785677" cy="2246769"/>
          </a:xfrm>
          <a:prstGeom prst="rect">
            <a:avLst/>
          </a:prstGeom>
        </p:spPr>
        <p:txBody>
          <a:bodyPr wrap="square">
            <a:spAutoFit/>
          </a:bodyPr>
          <a:lstStyle/>
          <a:p>
            <a:r>
              <a:rPr lang="en-CA" sz="2000"/>
              <a:t>Seattle-</a:t>
            </a:r>
            <a:r>
              <a:rPr lang="en-CA" sz="2000" err="1"/>
              <a:t>Tacoma,Seattle,USA</a:t>
            </a:r>
            <a:endParaRPr lang="en-CA" sz="2000"/>
          </a:p>
          <a:p>
            <a:r>
              <a:rPr lang="en-CA" sz="2000" err="1"/>
              <a:t>Dulles,Washington,USA</a:t>
            </a:r>
            <a:endParaRPr lang="en-CA" sz="2000"/>
          </a:p>
          <a:p>
            <a:r>
              <a:rPr lang="en-CA" sz="2000" err="1"/>
              <a:t>Heathrow,London,United</a:t>
            </a:r>
            <a:r>
              <a:rPr lang="en-CA" sz="2000"/>
              <a:t> Kingdom</a:t>
            </a:r>
          </a:p>
          <a:p>
            <a:r>
              <a:rPr lang="en-CA" sz="2000" err="1"/>
              <a:t>Schiphol,Amsterdam,Netherlands</a:t>
            </a:r>
            <a:endParaRPr lang="en-CA" sz="2000"/>
          </a:p>
          <a:p>
            <a:r>
              <a:rPr lang="en-CA" sz="2000" err="1"/>
              <a:t>Changi,Singapore,Singapore</a:t>
            </a:r>
            <a:endParaRPr lang="en-CA" sz="2000"/>
          </a:p>
          <a:p>
            <a:r>
              <a:rPr lang="en-CA" sz="2000" err="1"/>
              <a:t>Pearson,Toronto,Canada</a:t>
            </a:r>
            <a:endParaRPr lang="en-CA" sz="2000"/>
          </a:p>
          <a:p>
            <a:r>
              <a:rPr lang="en-CA" sz="2000" err="1"/>
              <a:t>Narita,Tokyo,Japan</a:t>
            </a:r>
            <a:endParaRPr lang="en-CA" sz="2000"/>
          </a:p>
        </p:txBody>
      </p:sp>
      <p:sp>
        <p:nvSpPr>
          <p:cNvPr id="7" name="Rectangle 6">
            <a:extLst>
              <a:ext uri="{FF2B5EF4-FFF2-40B4-BE49-F238E27FC236}">
                <a16:creationId xmlns:a16="http://schemas.microsoft.com/office/drawing/2014/main" id="{4B3FC489-FDE9-459F-A5EC-F52BD41FED7C}"/>
              </a:ext>
            </a:extLst>
          </p:cNvPr>
          <p:cNvSpPr/>
          <p:nvPr/>
        </p:nvSpPr>
        <p:spPr>
          <a:xfrm>
            <a:off x="365760" y="3167822"/>
            <a:ext cx="4707764" cy="584775"/>
          </a:xfrm>
          <a:prstGeom prst="rect">
            <a:avLst/>
          </a:prstGeom>
        </p:spPr>
        <p:txBody>
          <a:bodyPr wrap="none">
            <a:spAutoFit/>
          </a:bodyPr>
          <a:lstStyle/>
          <a:p>
            <a:r>
              <a:rPr lang="en-CA" sz="3200" spc="-30">
                <a:solidFill>
                  <a:srgbClr val="0072C6"/>
                </a:solidFill>
                <a:latin typeface="Segoe UI Light"/>
              </a:rPr>
              <a:t>airportsNoHeaderRows.csv</a:t>
            </a:r>
          </a:p>
        </p:txBody>
      </p:sp>
      <p:sp>
        <p:nvSpPr>
          <p:cNvPr id="8" name="Rectangle 7">
            <a:extLst>
              <a:ext uri="{FF2B5EF4-FFF2-40B4-BE49-F238E27FC236}">
                <a16:creationId xmlns:a16="http://schemas.microsoft.com/office/drawing/2014/main" id="{55512A14-57A6-40E4-8917-171F4A4CAA80}"/>
              </a:ext>
            </a:extLst>
          </p:cNvPr>
          <p:cNvSpPr/>
          <p:nvPr/>
        </p:nvSpPr>
        <p:spPr>
          <a:xfrm>
            <a:off x="7112004" y="3167822"/>
            <a:ext cx="1974964" cy="584775"/>
          </a:xfrm>
          <a:prstGeom prst="rect">
            <a:avLst/>
          </a:prstGeom>
        </p:spPr>
        <p:txBody>
          <a:bodyPr wrap="none">
            <a:spAutoFit/>
          </a:bodyPr>
          <a:lstStyle/>
          <a:p>
            <a:r>
              <a:rPr lang="en-CA" sz="3200" spc="-30" err="1">
                <a:solidFill>
                  <a:srgbClr val="0072C6"/>
                </a:solidFill>
                <a:latin typeface="Segoe UI Light"/>
              </a:rPr>
              <a:t>airports_df</a:t>
            </a:r>
            <a:endParaRPr lang="en-CA" sz="3200" spc="-30">
              <a:solidFill>
                <a:srgbClr val="0072C6"/>
              </a:solidFill>
              <a:latin typeface="Segoe UI Light"/>
            </a:endParaRPr>
          </a:p>
        </p:txBody>
      </p:sp>
      <p:sp>
        <p:nvSpPr>
          <p:cNvPr id="9" name="Arrow: Right 8">
            <a:extLst>
              <a:ext uri="{FF2B5EF4-FFF2-40B4-BE49-F238E27FC236}">
                <a16:creationId xmlns:a16="http://schemas.microsoft.com/office/drawing/2014/main" id="{F3BB93AB-0C7A-4C0B-88F9-AA5EABB19078}"/>
              </a:ext>
            </a:extLst>
          </p:cNvPr>
          <p:cNvSpPr/>
          <p:nvPr/>
        </p:nvSpPr>
        <p:spPr bwMode="auto">
          <a:xfrm>
            <a:off x="5050330" y="4708525"/>
            <a:ext cx="1447800" cy="914400"/>
          </a:xfrm>
          <a:prstGeom prst="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a:extLst>
              <a:ext uri="{FF2B5EF4-FFF2-40B4-BE49-F238E27FC236}">
                <a16:creationId xmlns:a16="http://schemas.microsoft.com/office/drawing/2014/main" id="{58F0B3E0-0431-449C-B68B-081643FEA357}"/>
              </a:ext>
            </a:extLst>
          </p:cNvPr>
          <p:cNvPicPr>
            <a:picLocks noChangeAspect="1"/>
          </p:cNvPicPr>
          <p:nvPr/>
        </p:nvPicPr>
        <p:blipFill>
          <a:blip r:embed="rId2"/>
          <a:stretch>
            <a:fillRect/>
          </a:stretch>
        </p:blipFill>
        <p:spPr>
          <a:xfrm>
            <a:off x="7112004" y="3752597"/>
            <a:ext cx="4419600" cy="3111619"/>
          </a:xfrm>
          <a:prstGeom prst="rect">
            <a:avLst/>
          </a:prstGeom>
        </p:spPr>
      </p:pic>
      <p:sp>
        <p:nvSpPr>
          <p:cNvPr id="10" name="Rectangle 9">
            <a:extLst>
              <a:ext uri="{FF2B5EF4-FFF2-40B4-BE49-F238E27FC236}">
                <a16:creationId xmlns:a16="http://schemas.microsoft.com/office/drawing/2014/main" id="{2FCBE980-3CF1-43E5-A6B0-A36988939E12}"/>
              </a:ext>
            </a:extLst>
          </p:cNvPr>
          <p:cNvSpPr/>
          <p:nvPr/>
        </p:nvSpPr>
        <p:spPr bwMode="auto">
          <a:xfrm>
            <a:off x="7112004" y="3856369"/>
            <a:ext cx="4572000" cy="381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39935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a:cs typeface="Segoe UI"/>
              </a:rPr>
              <a:t>Provide names for the columns with the </a:t>
            </a:r>
            <a:r>
              <a:rPr lang="en-CA" dirty="0">
                <a:latin typeface="Consolas"/>
                <a:cs typeface="Segoe UI"/>
              </a:rPr>
              <a:t>names</a:t>
            </a:r>
            <a:r>
              <a:rPr lang="en-CA">
                <a:cs typeface="Segoe UI"/>
              </a:rPr>
              <a:t> parameter</a:t>
            </a:r>
          </a:p>
        </p:txBody>
      </p:sp>
      <p:sp>
        <p:nvSpPr>
          <p:cNvPr id="6" name="Text Placeholder 4">
            <a:extLst>
              <a:ext uri="{FF2B5EF4-FFF2-40B4-BE49-F238E27FC236}">
                <a16:creationId xmlns:a16="http://schemas.microsoft.com/office/drawing/2014/main" id="{248D7B6C-F40D-4963-8B85-3E9C7308FCBC}"/>
              </a:ext>
            </a:extLst>
          </p:cNvPr>
          <p:cNvSpPr>
            <a:spLocks noGrp="1"/>
          </p:cNvSpPr>
          <p:nvPr>
            <p:ph type="body" sz="quarter" idx="10"/>
          </p:nvPr>
        </p:nvSpPr>
        <p:spPr>
          <a:xfrm>
            <a:off x="365760" y="1371600"/>
            <a:ext cx="11704320" cy="1966692"/>
          </a:xfrm>
        </p:spPr>
        <p:txBody>
          <a:bodyPr vert="horz" wrap="square" lIns="91440" tIns="91440" rIns="91440" bIns="91440" rtlCol="0" anchor="t">
            <a:spAutoFit/>
          </a:bodyPr>
          <a:lstStyle/>
          <a:p>
            <a:pPr lvl="0"/>
            <a:endParaRPr lang="en-US" spc="0" dirty="0">
              <a:solidFill>
                <a:srgbClr val="002050"/>
              </a:solidFill>
              <a:latin typeface="Consolas" panose="020B0609020204030204" pitchFamily="49" charset="0"/>
            </a:endParaRPr>
          </a:p>
          <a:p>
            <a:r>
              <a:rPr lang="en-US" spc="0" dirty="0" err="1">
                <a:solidFill>
                  <a:srgbClr val="002050"/>
                </a:solidFill>
                <a:latin typeface="Consolas"/>
              </a:rPr>
              <a:t>airports_df</a:t>
            </a:r>
            <a:r>
              <a:rPr lang="en-US" spc="0" dirty="0">
                <a:solidFill>
                  <a:srgbClr val="002050"/>
                </a:solidFill>
                <a:latin typeface="Consolas"/>
              </a:rPr>
              <a:t> = </a:t>
            </a:r>
            <a:r>
              <a:rPr lang="en-US" spc="0" dirty="0" err="1">
                <a:solidFill>
                  <a:srgbClr val="002050"/>
                </a:solidFill>
                <a:latin typeface="Consolas"/>
              </a:rPr>
              <a:t>pd.read_csv</a:t>
            </a:r>
            <a:r>
              <a:rPr lang="en-US" spc="0" dirty="0">
                <a:solidFill>
                  <a:srgbClr val="002050"/>
                </a:solidFill>
                <a:latin typeface="Consolas"/>
              </a:rPr>
              <a:t>(</a:t>
            </a:r>
            <a:r>
              <a:rPr lang="en-US" spc="0" dirty="0">
                <a:solidFill>
                  <a:srgbClr val="C00000"/>
                </a:solidFill>
                <a:latin typeface="Consolas"/>
              </a:rPr>
              <a:t>'Data/airportsNoHeaderRows.csv'</a:t>
            </a:r>
            <a:r>
              <a:rPr lang="en-US" spc="0" dirty="0">
                <a:solidFill>
                  <a:srgbClr val="002050"/>
                </a:solidFill>
                <a:latin typeface="Consolas"/>
              </a:rPr>
              <a:t>,</a:t>
            </a:r>
          </a:p>
          <a:p>
            <a:r>
              <a:rPr lang="en-US" spc="0" dirty="0">
                <a:solidFill>
                  <a:srgbClr val="002050"/>
                </a:solidFill>
                <a:latin typeface="Consolas"/>
              </a:rPr>
              <a:t>                          header=</a:t>
            </a:r>
            <a:r>
              <a:rPr lang="en-US" spc="0" dirty="0">
                <a:solidFill>
                  <a:schemeClr val="tx2"/>
                </a:solidFill>
                <a:latin typeface="Consolas"/>
              </a:rPr>
              <a:t>None,</a:t>
            </a:r>
            <a:endParaRPr lang="en-US" dirty="0">
              <a:solidFill>
                <a:schemeClr val="tx2"/>
              </a:solidFill>
              <a:latin typeface="Consolas"/>
            </a:endParaRPr>
          </a:p>
          <a:p>
            <a:r>
              <a:rPr lang="en-US" spc="0" dirty="0">
                <a:solidFill>
                  <a:schemeClr val="tx2"/>
                </a:solidFill>
                <a:latin typeface="Consolas"/>
              </a:rPr>
              <a:t>                          </a:t>
            </a:r>
            <a:r>
              <a:rPr lang="en-US" spc="0" dirty="0">
                <a:solidFill>
                  <a:srgbClr val="002050"/>
                </a:solidFill>
                <a:latin typeface="Consolas"/>
              </a:rPr>
              <a:t>names=[</a:t>
            </a:r>
            <a:r>
              <a:rPr lang="en-US" spc="0" dirty="0">
                <a:solidFill>
                  <a:srgbClr val="C00000"/>
                </a:solidFill>
                <a:latin typeface="Consolas"/>
              </a:rPr>
              <a:t>'</a:t>
            </a:r>
            <a:r>
              <a:rPr lang="en-US" spc="0" dirty="0" err="1">
                <a:solidFill>
                  <a:srgbClr val="C00000"/>
                </a:solidFill>
                <a:latin typeface="Consolas"/>
              </a:rPr>
              <a:t>Name'</a:t>
            </a:r>
            <a:r>
              <a:rPr lang="en-US" spc="0" dirty="0" err="1">
                <a:solidFill>
                  <a:srgbClr val="002050"/>
                </a:solidFill>
                <a:latin typeface="Consolas"/>
              </a:rPr>
              <a:t>,</a:t>
            </a:r>
            <a:r>
              <a:rPr lang="en-US" spc="0" dirty="0" err="1">
                <a:solidFill>
                  <a:srgbClr val="C00000"/>
                </a:solidFill>
                <a:latin typeface="Consolas"/>
              </a:rPr>
              <a:t>'City'</a:t>
            </a:r>
            <a:r>
              <a:rPr lang="en-US" spc="0" dirty="0" err="1">
                <a:solidFill>
                  <a:srgbClr val="002050"/>
                </a:solidFill>
                <a:latin typeface="Consolas"/>
              </a:rPr>
              <a:t>,</a:t>
            </a:r>
            <a:r>
              <a:rPr lang="en-US" spc="0" dirty="0" err="1">
                <a:solidFill>
                  <a:srgbClr val="C00000"/>
                </a:solidFill>
                <a:latin typeface="Consolas"/>
              </a:rPr>
              <a:t>'Country</a:t>
            </a:r>
            <a:r>
              <a:rPr lang="en-US" spc="0" dirty="0">
                <a:solidFill>
                  <a:srgbClr val="C00000"/>
                </a:solidFill>
                <a:latin typeface="Consolas"/>
              </a:rPr>
              <a:t>'</a:t>
            </a:r>
            <a:r>
              <a:rPr lang="en-US" spc="0" dirty="0">
                <a:solidFill>
                  <a:srgbClr val="002050"/>
                </a:solidFill>
                <a:latin typeface="Consolas"/>
              </a:rPr>
              <a:t>])</a:t>
            </a:r>
            <a:endParaRPr lang="en-US" dirty="0">
              <a:latin typeface="Consolas"/>
            </a:endParaRPr>
          </a:p>
        </p:txBody>
      </p:sp>
      <p:sp>
        <p:nvSpPr>
          <p:cNvPr id="3" name="Rectangle 2">
            <a:extLst>
              <a:ext uri="{FF2B5EF4-FFF2-40B4-BE49-F238E27FC236}">
                <a16:creationId xmlns:a16="http://schemas.microsoft.com/office/drawing/2014/main" id="{A3C2AA60-9677-4FF7-9EA1-F0F5B57ADFBB}"/>
              </a:ext>
            </a:extLst>
          </p:cNvPr>
          <p:cNvSpPr/>
          <p:nvPr/>
        </p:nvSpPr>
        <p:spPr>
          <a:xfrm>
            <a:off x="365760" y="4046871"/>
            <a:ext cx="4785677" cy="2246769"/>
          </a:xfrm>
          <a:prstGeom prst="rect">
            <a:avLst/>
          </a:prstGeom>
        </p:spPr>
        <p:txBody>
          <a:bodyPr wrap="square">
            <a:spAutoFit/>
          </a:bodyPr>
          <a:lstStyle/>
          <a:p>
            <a:r>
              <a:rPr lang="en-CA" sz="2000"/>
              <a:t>Seattle-</a:t>
            </a:r>
            <a:r>
              <a:rPr lang="en-CA" sz="2000" err="1"/>
              <a:t>Tacoma,Seattle,USA</a:t>
            </a:r>
            <a:endParaRPr lang="en-CA" sz="2000"/>
          </a:p>
          <a:p>
            <a:r>
              <a:rPr lang="en-CA" sz="2000" err="1"/>
              <a:t>Dulles,Washington,USA</a:t>
            </a:r>
            <a:endParaRPr lang="en-CA" sz="2000"/>
          </a:p>
          <a:p>
            <a:r>
              <a:rPr lang="en-CA" sz="2000" err="1"/>
              <a:t>Heathrow,London,United</a:t>
            </a:r>
            <a:r>
              <a:rPr lang="en-CA" sz="2000"/>
              <a:t> Kingdom</a:t>
            </a:r>
          </a:p>
          <a:p>
            <a:r>
              <a:rPr lang="en-CA" sz="2000" err="1"/>
              <a:t>Schiphol,Amsterdam,Netherlands</a:t>
            </a:r>
            <a:endParaRPr lang="en-CA" sz="2000"/>
          </a:p>
          <a:p>
            <a:r>
              <a:rPr lang="en-CA" sz="2000" err="1"/>
              <a:t>Changi,Singapore,Singapore</a:t>
            </a:r>
            <a:endParaRPr lang="en-CA" sz="2000"/>
          </a:p>
          <a:p>
            <a:r>
              <a:rPr lang="en-CA" sz="2000" err="1"/>
              <a:t>Pearson,Toronto,Canada</a:t>
            </a:r>
            <a:endParaRPr lang="en-CA" sz="2000"/>
          </a:p>
          <a:p>
            <a:r>
              <a:rPr lang="en-CA" sz="2000" err="1"/>
              <a:t>Narita,Tokyo,Japan</a:t>
            </a:r>
            <a:endParaRPr lang="en-CA" sz="2000"/>
          </a:p>
        </p:txBody>
      </p:sp>
      <p:sp>
        <p:nvSpPr>
          <p:cNvPr id="7" name="Rectangle 6">
            <a:extLst>
              <a:ext uri="{FF2B5EF4-FFF2-40B4-BE49-F238E27FC236}">
                <a16:creationId xmlns:a16="http://schemas.microsoft.com/office/drawing/2014/main" id="{4B3FC489-FDE9-459F-A5EC-F52BD41FED7C}"/>
              </a:ext>
            </a:extLst>
          </p:cNvPr>
          <p:cNvSpPr/>
          <p:nvPr/>
        </p:nvSpPr>
        <p:spPr>
          <a:xfrm>
            <a:off x="365760" y="3501020"/>
            <a:ext cx="4707764" cy="584775"/>
          </a:xfrm>
          <a:prstGeom prst="rect">
            <a:avLst/>
          </a:prstGeom>
        </p:spPr>
        <p:txBody>
          <a:bodyPr wrap="none">
            <a:spAutoFit/>
          </a:bodyPr>
          <a:lstStyle/>
          <a:p>
            <a:r>
              <a:rPr lang="en-CA" sz="3200" spc="-30">
                <a:solidFill>
                  <a:srgbClr val="0072C6"/>
                </a:solidFill>
                <a:latin typeface="Segoe UI Light"/>
              </a:rPr>
              <a:t>airportsNoHeaderRows.csv</a:t>
            </a:r>
          </a:p>
        </p:txBody>
      </p:sp>
      <p:sp>
        <p:nvSpPr>
          <p:cNvPr id="8" name="Rectangle 7">
            <a:extLst>
              <a:ext uri="{FF2B5EF4-FFF2-40B4-BE49-F238E27FC236}">
                <a16:creationId xmlns:a16="http://schemas.microsoft.com/office/drawing/2014/main" id="{55512A14-57A6-40E4-8917-171F4A4CAA80}"/>
              </a:ext>
            </a:extLst>
          </p:cNvPr>
          <p:cNvSpPr/>
          <p:nvPr/>
        </p:nvSpPr>
        <p:spPr>
          <a:xfrm>
            <a:off x="7346840" y="3463998"/>
            <a:ext cx="1974964" cy="584775"/>
          </a:xfrm>
          <a:prstGeom prst="rect">
            <a:avLst/>
          </a:prstGeom>
        </p:spPr>
        <p:txBody>
          <a:bodyPr wrap="none">
            <a:spAutoFit/>
          </a:bodyPr>
          <a:lstStyle/>
          <a:p>
            <a:r>
              <a:rPr lang="en-CA" sz="3200" spc="-30" err="1">
                <a:solidFill>
                  <a:srgbClr val="0072C6"/>
                </a:solidFill>
                <a:latin typeface="Segoe UI Light"/>
              </a:rPr>
              <a:t>airports_df</a:t>
            </a:r>
            <a:endParaRPr lang="en-CA" sz="3200" spc="-30">
              <a:solidFill>
                <a:srgbClr val="0072C6"/>
              </a:solidFill>
              <a:latin typeface="Segoe UI Light"/>
            </a:endParaRPr>
          </a:p>
        </p:txBody>
      </p:sp>
      <p:sp>
        <p:nvSpPr>
          <p:cNvPr id="9" name="Arrow: Right 8">
            <a:extLst>
              <a:ext uri="{FF2B5EF4-FFF2-40B4-BE49-F238E27FC236}">
                <a16:creationId xmlns:a16="http://schemas.microsoft.com/office/drawing/2014/main" id="{F3BB93AB-0C7A-4C0B-88F9-AA5EABB19078}"/>
              </a:ext>
            </a:extLst>
          </p:cNvPr>
          <p:cNvSpPr/>
          <p:nvPr/>
        </p:nvSpPr>
        <p:spPr bwMode="auto">
          <a:xfrm>
            <a:off x="5050330" y="4708525"/>
            <a:ext cx="1447800" cy="914400"/>
          </a:xfrm>
          <a:prstGeom prst="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D3DBA654-1660-4CCE-A8C4-7FD633750907}"/>
              </a:ext>
            </a:extLst>
          </p:cNvPr>
          <p:cNvPicPr>
            <a:picLocks noChangeAspect="1"/>
          </p:cNvPicPr>
          <p:nvPr/>
        </p:nvPicPr>
        <p:blipFill>
          <a:blip r:embed="rId2"/>
          <a:stretch>
            <a:fillRect/>
          </a:stretch>
        </p:blipFill>
        <p:spPr>
          <a:xfrm>
            <a:off x="7346840" y="4046871"/>
            <a:ext cx="4469009" cy="2895600"/>
          </a:xfrm>
          <a:prstGeom prst="rect">
            <a:avLst/>
          </a:prstGeom>
        </p:spPr>
      </p:pic>
      <p:sp>
        <p:nvSpPr>
          <p:cNvPr id="10" name="Rectangle 9">
            <a:extLst>
              <a:ext uri="{FF2B5EF4-FFF2-40B4-BE49-F238E27FC236}">
                <a16:creationId xmlns:a16="http://schemas.microsoft.com/office/drawing/2014/main" id="{FC82CEBF-6205-4F44-85FB-34609937E6F7}"/>
              </a:ext>
            </a:extLst>
          </p:cNvPr>
          <p:cNvSpPr/>
          <p:nvPr/>
        </p:nvSpPr>
        <p:spPr bwMode="auto">
          <a:xfrm>
            <a:off x="7424752" y="4045936"/>
            <a:ext cx="4259251" cy="381098"/>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3395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a:cs typeface="Segoe UI"/>
              </a:rPr>
              <a:t>Missing values appear as </a:t>
            </a:r>
            <a:r>
              <a:rPr lang="en-CA" err="1">
                <a:latin typeface="Consolas"/>
                <a:cs typeface="Segoe UI"/>
              </a:rPr>
              <a:t>NaN</a:t>
            </a:r>
            <a:endParaRPr lang="en-CA">
              <a:latin typeface="Consolas"/>
              <a:cs typeface="Segoe UI"/>
            </a:endParaRPr>
          </a:p>
        </p:txBody>
      </p:sp>
      <p:sp>
        <p:nvSpPr>
          <p:cNvPr id="6" name="Text Placeholder 4">
            <a:extLst>
              <a:ext uri="{FF2B5EF4-FFF2-40B4-BE49-F238E27FC236}">
                <a16:creationId xmlns:a16="http://schemas.microsoft.com/office/drawing/2014/main" id="{248D7B6C-F40D-4963-8B85-3E9C7308FCBC}"/>
              </a:ext>
            </a:extLst>
          </p:cNvPr>
          <p:cNvSpPr>
            <a:spLocks noGrp="1"/>
          </p:cNvSpPr>
          <p:nvPr>
            <p:ph type="body" sz="quarter" idx="10"/>
          </p:nvPr>
        </p:nvSpPr>
        <p:spPr>
          <a:xfrm>
            <a:off x="365760" y="1371600"/>
            <a:ext cx="11704320" cy="1037207"/>
          </a:xfrm>
        </p:spPr>
        <p:txBody>
          <a:bodyPr/>
          <a:lstStyle/>
          <a:p>
            <a:pPr lvl="0"/>
            <a:endParaRPr lang="en-US" spc="0" dirty="0">
              <a:solidFill>
                <a:srgbClr val="002050"/>
              </a:solidFill>
              <a:latin typeface="Consolas" panose="020B0609020204030204" pitchFamily="49" charset="0"/>
            </a:endParaRPr>
          </a:p>
          <a:p>
            <a:pPr lvl="0"/>
            <a:r>
              <a:rPr lang="en-US" spc="0" dirty="0" err="1">
                <a:solidFill>
                  <a:srgbClr val="002050"/>
                </a:solidFill>
                <a:latin typeface="Consolas" panose="020B0609020204030204" pitchFamily="49" charset="0"/>
              </a:rPr>
              <a:t>airports_df</a:t>
            </a:r>
            <a:r>
              <a:rPr lang="en-US" spc="0" dirty="0">
                <a:solidFill>
                  <a:srgbClr val="002050"/>
                </a:solidFill>
                <a:latin typeface="Consolas" panose="020B0609020204030204" pitchFamily="49" charset="0"/>
              </a:rPr>
              <a:t> = </a:t>
            </a:r>
            <a:r>
              <a:rPr lang="en-US" spc="0" dirty="0" err="1">
                <a:solidFill>
                  <a:srgbClr val="002050"/>
                </a:solidFill>
                <a:latin typeface="Consolas" panose="020B0609020204030204" pitchFamily="49" charset="0"/>
              </a:rPr>
              <a:t>pd.read_csv</a:t>
            </a:r>
            <a:r>
              <a:rPr lang="en-US" spc="0" dirty="0">
                <a:solidFill>
                  <a:srgbClr val="002050"/>
                </a:solidFill>
                <a:latin typeface="Consolas" panose="020B0609020204030204" pitchFamily="49" charset="0"/>
              </a:rPr>
              <a:t>(</a:t>
            </a:r>
            <a:r>
              <a:rPr lang="en-US" spc="0" dirty="0">
                <a:solidFill>
                  <a:srgbClr val="C00000"/>
                </a:solidFill>
                <a:latin typeface="Consolas" panose="020B0609020204030204" pitchFamily="49" charset="0"/>
              </a:rPr>
              <a:t>'Data/airportsBlankValues.csv'</a:t>
            </a:r>
            <a:r>
              <a:rPr lang="en-US" spc="0" dirty="0">
                <a:solidFill>
                  <a:srgbClr val="002050"/>
                </a:solidFill>
                <a:latin typeface="Consolas" panose="020B0609020204030204" pitchFamily="49" charset="0"/>
              </a:rPr>
              <a:t>)</a:t>
            </a:r>
          </a:p>
        </p:txBody>
      </p:sp>
      <p:sp>
        <p:nvSpPr>
          <p:cNvPr id="3" name="Rectangle 2">
            <a:extLst>
              <a:ext uri="{FF2B5EF4-FFF2-40B4-BE49-F238E27FC236}">
                <a16:creationId xmlns:a16="http://schemas.microsoft.com/office/drawing/2014/main" id="{A3C2AA60-9677-4FF7-9EA1-F0F5B57ADFBB}"/>
              </a:ext>
            </a:extLst>
          </p:cNvPr>
          <p:cNvSpPr/>
          <p:nvPr/>
        </p:nvSpPr>
        <p:spPr>
          <a:xfrm>
            <a:off x="365760" y="4046871"/>
            <a:ext cx="4785677" cy="2554545"/>
          </a:xfrm>
          <a:prstGeom prst="rect">
            <a:avLst/>
          </a:prstGeom>
        </p:spPr>
        <p:txBody>
          <a:bodyPr wrap="square">
            <a:spAutoFit/>
          </a:bodyPr>
          <a:lstStyle/>
          <a:p>
            <a:r>
              <a:rPr lang="en-CA" sz="2000" err="1"/>
              <a:t>Name,City,Country</a:t>
            </a:r>
            <a:endParaRPr lang="en-CA" sz="2000"/>
          </a:p>
          <a:p>
            <a:r>
              <a:rPr lang="en-CA" sz="2000"/>
              <a:t>Seattle-</a:t>
            </a:r>
            <a:r>
              <a:rPr lang="en-CA" sz="2000" err="1"/>
              <a:t>Tacoma,Seattle,USA</a:t>
            </a:r>
            <a:endParaRPr lang="en-CA" sz="2000"/>
          </a:p>
          <a:p>
            <a:r>
              <a:rPr lang="en-CA" sz="2000" err="1"/>
              <a:t>Dulles,Washington,USA</a:t>
            </a:r>
            <a:endParaRPr lang="en-CA" sz="2000"/>
          </a:p>
          <a:p>
            <a:r>
              <a:rPr lang="en-CA" sz="2000" err="1"/>
              <a:t>Heathrow,London,United</a:t>
            </a:r>
            <a:r>
              <a:rPr lang="en-CA" sz="2000"/>
              <a:t> Kingdom</a:t>
            </a:r>
          </a:p>
          <a:p>
            <a:r>
              <a:rPr lang="en-CA" sz="2000" err="1"/>
              <a:t>Schiphol,,Netherlands</a:t>
            </a:r>
            <a:endParaRPr lang="en-CA" sz="2000"/>
          </a:p>
          <a:p>
            <a:r>
              <a:rPr lang="en-CA" sz="2000" err="1"/>
              <a:t>Changi,Singapore,Singapore</a:t>
            </a:r>
            <a:endParaRPr lang="en-CA" sz="2000"/>
          </a:p>
          <a:p>
            <a:r>
              <a:rPr lang="en-CA" sz="2000" err="1"/>
              <a:t>Pearson,Toronto,Canada</a:t>
            </a:r>
            <a:endParaRPr lang="en-CA" sz="2000"/>
          </a:p>
          <a:p>
            <a:r>
              <a:rPr lang="en-CA" sz="2000" err="1"/>
              <a:t>Narita,Tokyo,Japan</a:t>
            </a:r>
            <a:endParaRPr lang="en-CA" sz="2000"/>
          </a:p>
        </p:txBody>
      </p:sp>
      <p:sp>
        <p:nvSpPr>
          <p:cNvPr id="7" name="Rectangle 6">
            <a:extLst>
              <a:ext uri="{FF2B5EF4-FFF2-40B4-BE49-F238E27FC236}">
                <a16:creationId xmlns:a16="http://schemas.microsoft.com/office/drawing/2014/main" id="{4B3FC489-FDE9-459F-A5EC-F52BD41FED7C}"/>
              </a:ext>
            </a:extLst>
          </p:cNvPr>
          <p:cNvSpPr/>
          <p:nvPr/>
        </p:nvSpPr>
        <p:spPr>
          <a:xfrm>
            <a:off x="365760" y="3167822"/>
            <a:ext cx="4025717" cy="584775"/>
          </a:xfrm>
          <a:prstGeom prst="rect">
            <a:avLst/>
          </a:prstGeom>
        </p:spPr>
        <p:txBody>
          <a:bodyPr wrap="none">
            <a:spAutoFit/>
          </a:bodyPr>
          <a:lstStyle/>
          <a:p>
            <a:r>
              <a:rPr lang="en-CA" sz="3200" spc="-30">
                <a:solidFill>
                  <a:srgbClr val="0072C6"/>
                </a:solidFill>
                <a:latin typeface="Segoe UI Light"/>
              </a:rPr>
              <a:t>airportsBlankValues.csv</a:t>
            </a:r>
          </a:p>
        </p:txBody>
      </p:sp>
      <p:sp>
        <p:nvSpPr>
          <p:cNvPr id="8" name="Rectangle 7">
            <a:extLst>
              <a:ext uri="{FF2B5EF4-FFF2-40B4-BE49-F238E27FC236}">
                <a16:creationId xmlns:a16="http://schemas.microsoft.com/office/drawing/2014/main" id="{55512A14-57A6-40E4-8917-171F4A4CAA80}"/>
              </a:ext>
            </a:extLst>
          </p:cNvPr>
          <p:cNvSpPr/>
          <p:nvPr/>
        </p:nvSpPr>
        <p:spPr>
          <a:xfrm>
            <a:off x="7346839" y="3167822"/>
            <a:ext cx="1974964" cy="584775"/>
          </a:xfrm>
          <a:prstGeom prst="rect">
            <a:avLst/>
          </a:prstGeom>
        </p:spPr>
        <p:txBody>
          <a:bodyPr wrap="none">
            <a:spAutoFit/>
          </a:bodyPr>
          <a:lstStyle/>
          <a:p>
            <a:r>
              <a:rPr lang="en-CA" sz="3200" spc="-30" err="1">
                <a:solidFill>
                  <a:srgbClr val="0072C6"/>
                </a:solidFill>
                <a:latin typeface="Segoe UI Light"/>
              </a:rPr>
              <a:t>airports_df</a:t>
            </a:r>
            <a:endParaRPr lang="en-CA" sz="3200" spc="-30">
              <a:solidFill>
                <a:srgbClr val="0072C6"/>
              </a:solidFill>
              <a:latin typeface="Segoe UI Light"/>
            </a:endParaRPr>
          </a:p>
        </p:txBody>
      </p:sp>
      <p:sp>
        <p:nvSpPr>
          <p:cNvPr id="9" name="Arrow: Right 8">
            <a:extLst>
              <a:ext uri="{FF2B5EF4-FFF2-40B4-BE49-F238E27FC236}">
                <a16:creationId xmlns:a16="http://schemas.microsoft.com/office/drawing/2014/main" id="{F3BB93AB-0C7A-4C0B-88F9-AA5EABB19078}"/>
              </a:ext>
            </a:extLst>
          </p:cNvPr>
          <p:cNvSpPr/>
          <p:nvPr/>
        </p:nvSpPr>
        <p:spPr bwMode="auto">
          <a:xfrm>
            <a:off x="5050330" y="4708525"/>
            <a:ext cx="1447800" cy="914400"/>
          </a:xfrm>
          <a:prstGeom prst="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D8D30E47-840E-4D4E-81F8-4437CA1CC690}"/>
              </a:ext>
            </a:extLst>
          </p:cNvPr>
          <p:cNvSpPr/>
          <p:nvPr/>
        </p:nvSpPr>
        <p:spPr bwMode="auto">
          <a:xfrm>
            <a:off x="422045" y="5257966"/>
            <a:ext cx="4572000" cy="381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a:extLst>
              <a:ext uri="{FF2B5EF4-FFF2-40B4-BE49-F238E27FC236}">
                <a16:creationId xmlns:a16="http://schemas.microsoft.com/office/drawing/2014/main" id="{F695A2CF-4558-4EF9-A946-23109E546E90}"/>
              </a:ext>
            </a:extLst>
          </p:cNvPr>
          <p:cNvPicPr>
            <a:picLocks noChangeAspect="1"/>
          </p:cNvPicPr>
          <p:nvPr/>
        </p:nvPicPr>
        <p:blipFill>
          <a:blip r:embed="rId2"/>
          <a:stretch>
            <a:fillRect/>
          </a:stretch>
        </p:blipFill>
        <p:spPr>
          <a:xfrm>
            <a:off x="7346839" y="4046871"/>
            <a:ext cx="4037623" cy="2803191"/>
          </a:xfrm>
          <a:prstGeom prst="rect">
            <a:avLst/>
          </a:prstGeom>
        </p:spPr>
      </p:pic>
      <p:sp>
        <p:nvSpPr>
          <p:cNvPr id="11" name="Rectangle 10">
            <a:extLst>
              <a:ext uri="{FF2B5EF4-FFF2-40B4-BE49-F238E27FC236}">
                <a16:creationId xmlns:a16="http://schemas.microsoft.com/office/drawing/2014/main" id="{90542E13-4166-4E02-ABA3-58174B739851}"/>
              </a:ext>
            </a:extLst>
          </p:cNvPr>
          <p:cNvSpPr/>
          <p:nvPr/>
        </p:nvSpPr>
        <p:spPr bwMode="auto">
          <a:xfrm>
            <a:off x="9190037" y="5390661"/>
            <a:ext cx="823277" cy="381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36459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Use </a:t>
            </a:r>
            <a:r>
              <a:rPr lang="en-CA" dirty="0" err="1">
                <a:latin typeface="Consolas"/>
                <a:cs typeface="Segoe UI"/>
              </a:rPr>
              <a:t>to_csv</a:t>
            </a:r>
            <a:r>
              <a:rPr lang="en-CA" dirty="0">
                <a:cs typeface="Segoe UI"/>
              </a:rPr>
              <a:t> to write the contents of a </a:t>
            </a:r>
            <a:r>
              <a:rPr lang="en-CA" dirty="0" err="1">
                <a:cs typeface="Segoe UI"/>
              </a:rPr>
              <a:t>DataFrame</a:t>
            </a:r>
            <a:r>
              <a:rPr lang="en-CA" dirty="0">
                <a:cs typeface="Segoe UI"/>
              </a:rPr>
              <a:t> to a CSV file</a:t>
            </a:r>
          </a:p>
        </p:txBody>
      </p:sp>
      <p:sp>
        <p:nvSpPr>
          <p:cNvPr id="6" name="Text Placeholder 4">
            <a:extLst>
              <a:ext uri="{FF2B5EF4-FFF2-40B4-BE49-F238E27FC236}">
                <a16:creationId xmlns:a16="http://schemas.microsoft.com/office/drawing/2014/main" id="{248D7B6C-F40D-4963-8B85-3E9C7308FCBC}"/>
              </a:ext>
            </a:extLst>
          </p:cNvPr>
          <p:cNvSpPr>
            <a:spLocks noGrp="1"/>
          </p:cNvSpPr>
          <p:nvPr>
            <p:ph type="body" sz="quarter" idx="10"/>
          </p:nvPr>
        </p:nvSpPr>
        <p:spPr>
          <a:xfrm>
            <a:off x="365760" y="1371600"/>
            <a:ext cx="11704320" cy="1501950"/>
          </a:xfrm>
        </p:spPr>
        <p:txBody>
          <a:bodyPr vert="horz" wrap="square" lIns="91440" tIns="91440" rIns="91440" bIns="91440" rtlCol="0" anchor="t">
            <a:spAutoFit/>
          </a:bodyPr>
          <a:lstStyle/>
          <a:p>
            <a:endParaRPr lang="en-US" i="1" spc="0">
              <a:solidFill>
                <a:srgbClr val="002050"/>
              </a:solidFill>
              <a:latin typeface="Consolas" panose="020B0609020204030204" pitchFamily="49" charset="0"/>
            </a:endParaRPr>
          </a:p>
          <a:p>
            <a:endParaRPr lang="en-US" spc="0">
              <a:solidFill>
                <a:srgbClr val="002050"/>
              </a:solidFill>
              <a:latin typeface="Consolas"/>
            </a:endParaRPr>
          </a:p>
          <a:p>
            <a:pPr lvl="0"/>
            <a:r>
              <a:rPr lang="en-US" spc="0" err="1">
                <a:solidFill>
                  <a:srgbClr val="002050"/>
                </a:solidFill>
                <a:latin typeface="Consolas"/>
              </a:rPr>
              <a:t>airports_df.to_csv</a:t>
            </a:r>
            <a:r>
              <a:rPr lang="en-US" spc="0">
                <a:solidFill>
                  <a:srgbClr val="002050"/>
                </a:solidFill>
                <a:latin typeface="Consolas"/>
              </a:rPr>
              <a:t>(</a:t>
            </a:r>
            <a:r>
              <a:rPr lang="en-US" spc="0">
                <a:solidFill>
                  <a:srgbClr val="C00000"/>
                </a:solidFill>
                <a:latin typeface="Consolas"/>
              </a:rPr>
              <a:t>'Data/MyNewCSVFile.csv'</a:t>
            </a:r>
            <a:r>
              <a:rPr lang="en-US" spc="0">
                <a:solidFill>
                  <a:srgbClr val="002050"/>
                </a:solidFill>
                <a:latin typeface="Consolas"/>
              </a:rPr>
              <a:t>)</a:t>
            </a:r>
          </a:p>
        </p:txBody>
      </p:sp>
      <p:sp>
        <p:nvSpPr>
          <p:cNvPr id="7" name="Rectangle 6">
            <a:extLst>
              <a:ext uri="{FF2B5EF4-FFF2-40B4-BE49-F238E27FC236}">
                <a16:creationId xmlns:a16="http://schemas.microsoft.com/office/drawing/2014/main" id="{4B3FC489-FDE9-459F-A5EC-F52BD41FED7C}"/>
              </a:ext>
            </a:extLst>
          </p:cNvPr>
          <p:cNvSpPr/>
          <p:nvPr/>
        </p:nvSpPr>
        <p:spPr>
          <a:xfrm>
            <a:off x="365760" y="3365774"/>
            <a:ext cx="1974964" cy="584775"/>
          </a:xfrm>
          <a:prstGeom prst="rect">
            <a:avLst/>
          </a:prstGeom>
        </p:spPr>
        <p:txBody>
          <a:bodyPr wrap="none">
            <a:spAutoFit/>
          </a:bodyPr>
          <a:lstStyle/>
          <a:p>
            <a:r>
              <a:rPr lang="en-CA" sz="3200" spc="-30" err="1">
                <a:solidFill>
                  <a:srgbClr val="0072C6"/>
                </a:solidFill>
                <a:latin typeface="Segoe UI Light"/>
              </a:rPr>
              <a:t>airports_df</a:t>
            </a:r>
            <a:endParaRPr lang="en-CA" sz="3200" spc="-30">
              <a:solidFill>
                <a:srgbClr val="0072C6"/>
              </a:solidFill>
              <a:latin typeface="Segoe UI Light"/>
            </a:endParaRPr>
          </a:p>
        </p:txBody>
      </p:sp>
      <p:sp>
        <p:nvSpPr>
          <p:cNvPr id="8" name="Rectangle 7">
            <a:extLst>
              <a:ext uri="{FF2B5EF4-FFF2-40B4-BE49-F238E27FC236}">
                <a16:creationId xmlns:a16="http://schemas.microsoft.com/office/drawing/2014/main" id="{55512A14-57A6-40E4-8917-171F4A4CAA80}"/>
              </a:ext>
            </a:extLst>
          </p:cNvPr>
          <p:cNvSpPr/>
          <p:nvPr/>
        </p:nvSpPr>
        <p:spPr>
          <a:xfrm>
            <a:off x="6904037" y="3365774"/>
            <a:ext cx="3319498" cy="584775"/>
          </a:xfrm>
          <a:prstGeom prst="rect">
            <a:avLst/>
          </a:prstGeom>
        </p:spPr>
        <p:txBody>
          <a:bodyPr wrap="none">
            <a:spAutoFit/>
          </a:bodyPr>
          <a:lstStyle/>
          <a:p>
            <a:r>
              <a:rPr lang="en-CA" sz="3200" spc="-30">
                <a:solidFill>
                  <a:srgbClr val="0072C6"/>
                </a:solidFill>
                <a:latin typeface="Segoe UI Light"/>
              </a:rPr>
              <a:t>MyNewCSVFile.csv</a:t>
            </a:r>
          </a:p>
        </p:txBody>
      </p:sp>
      <p:sp>
        <p:nvSpPr>
          <p:cNvPr id="9" name="Arrow: Right 8">
            <a:extLst>
              <a:ext uri="{FF2B5EF4-FFF2-40B4-BE49-F238E27FC236}">
                <a16:creationId xmlns:a16="http://schemas.microsoft.com/office/drawing/2014/main" id="{F3BB93AB-0C7A-4C0B-88F9-AA5EABB19078}"/>
              </a:ext>
            </a:extLst>
          </p:cNvPr>
          <p:cNvSpPr/>
          <p:nvPr/>
        </p:nvSpPr>
        <p:spPr bwMode="auto">
          <a:xfrm>
            <a:off x="5050330" y="4708525"/>
            <a:ext cx="1447800" cy="914400"/>
          </a:xfrm>
          <a:prstGeom prst="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E0B177B6-FDDE-4CD8-9B60-2B53F43E2C18}"/>
              </a:ext>
            </a:extLst>
          </p:cNvPr>
          <p:cNvPicPr>
            <a:picLocks noChangeAspect="1"/>
          </p:cNvPicPr>
          <p:nvPr/>
        </p:nvPicPr>
        <p:blipFill>
          <a:blip r:embed="rId2"/>
          <a:stretch>
            <a:fillRect/>
          </a:stretch>
        </p:blipFill>
        <p:spPr>
          <a:xfrm>
            <a:off x="423863" y="4010927"/>
            <a:ext cx="4037623" cy="2803191"/>
          </a:xfrm>
          <a:prstGeom prst="rect">
            <a:avLst/>
          </a:prstGeom>
        </p:spPr>
      </p:pic>
      <p:sp>
        <p:nvSpPr>
          <p:cNvPr id="12" name="Rectangle 11">
            <a:extLst>
              <a:ext uri="{FF2B5EF4-FFF2-40B4-BE49-F238E27FC236}">
                <a16:creationId xmlns:a16="http://schemas.microsoft.com/office/drawing/2014/main" id="{9CB984D9-F3DC-451B-B064-0728C390D9DC}"/>
              </a:ext>
            </a:extLst>
          </p:cNvPr>
          <p:cNvSpPr/>
          <p:nvPr/>
        </p:nvSpPr>
        <p:spPr>
          <a:xfrm>
            <a:off x="6904037" y="4135249"/>
            <a:ext cx="4785677" cy="2554545"/>
          </a:xfrm>
          <a:prstGeom prst="rect">
            <a:avLst/>
          </a:prstGeom>
        </p:spPr>
        <p:txBody>
          <a:bodyPr wrap="square">
            <a:spAutoFit/>
          </a:bodyPr>
          <a:lstStyle/>
          <a:p>
            <a:r>
              <a:rPr lang="en-CA" sz="2000"/>
              <a:t>,</a:t>
            </a:r>
            <a:r>
              <a:rPr lang="en-CA" sz="2000" err="1"/>
              <a:t>Name,City,Country</a:t>
            </a:r>
            <a:endParaRPr lang="en-CA" sz="2000"/>
          </a:p>
          <a:p>
            <a:r>
              <a:rPr lang="en-CA" sz="2000"/>
              <a:t>0,Seattle-Tacoma,Seattle,USA</a:t>
            </a:r>
          </a:p>
          <a:p>
            <a:r>
              <a:rPr lang="en-CA" sz="2000"/>
              <a:t>1,Dulles,Washington,USA</a:t>
            </a:r>
          </a:p>
          <a:p>
            <a:r>
              <a:rPr lang="en-CA" sz="2000"/>
              <a:t>2,Heathrow,London,United Kingdom</a:t>
            </a:r>
          </a:p>
          <a:p>
            <a:r>
              <a:rPr lang="en-CA" sz="2000"/>
              <a:t>3,Schiphol,,Netherlands</a:t>
            </a:r>
          </a:p>
          <a:p>
            <a:r>
              <a:rPr lang="en-CA" sz="2000"/>
              <a:t>4,Changi,Singapore,Singapore</a:t>
            </a:r>
          </a:p>
          <a:p>
            <a:r>
              <a:rPr lang="en-CA" sz="2000"/>
              <a:t>5,Pearson,Toronto,Canada</a:t>
            </a:r>
          </a:p>
          <a:p>
            <a:r>
              <a:rPr lang="en-CA" sz="2000"/>
              <a:t>6,Narita,Tokyo,Japan</a:t>
            </a:r>
          </a:p>
        </p:txBody>
      </p:sp>
    </p:spTree>
    <p:extLst>
      <p:ext uri="{BB962C8B-B14F-4D97-AF65-F5344CB8AC3E}">
        <p14:creationId xmlns:p14="http://schemas.microsoft.com/office/powerpoint/2010/main" val="2862655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Specify </a:t>
            </a:r>
            <a:r>
              <a:rPr lang="en-CA" dirty="0">
                <a:latin typeface="Consolas"/>
                <a:cs typeface="Segoe UI"/>
              </a:rPr>
              <a:t>index=False</a:t>
            </a:r>
            <a:r>
              <a:rPr lang="en-CA" dirty="0">
                <a:cs typeface="Segoe UI"/>
              </a:rPr>
              <a:t> if you do not want to include the index column</a:t>
            </a:r>
          </a:p>
        </p:txBody>
      </p:sp>
      <p:sp>
        <p:nvSpPr>
          <p:cNvPr id="6" name="Text Placeholder 4">
            <a:extLst>
              <a:ext uri="{FF2B5EF4-FFF2-40B4-BE49-F238E27FC236}">
                <a16:creationId xmlns:a16="http://schemas.microsoft.com/office/drawing/2014/main" id="{248D7B6C-F40D-4963-8B85-3E9C7308FCBC}"/>
              </a:ext>
            </a:extLst>
          </p:cNvPr>
          <p:cNvSpPr>
            <a:spLocks noGrp="1"/>
          </p:cNvSpPr>
          <p:nvPr>
            <p:ph type="body" sz="quarter" idx="10"/>
          </p:nvPr>
        </p:nvSpPr>
        <p:spPr>
          <a:xfrm>
            <a:off x="365760" y="1371600"/>
            <a:ext cx="11704320" cy="1501950"/>
          </a:xfrm>
        </p:spPr>
        <p:txBody>
          <a:bodyPr vert="horz" wrap="square" lIns="91440" tIns="91440" rIns="91440" bIns="91440" rtlCol="0" anchor="t">
            <a:spAutoFit/>
          </a:bodyPr>
          <a:lstStyle/>
          <a:p>
            <a:endParaRPr lang="en-US" i="1" spc="0" dirty="0">
              <a:solidFill>
                <a:srgbClr val="002050"/>
              </a:solidFill>
              <a:latin typeface="Consolas" panose="020B0609020204030204" pitchFamily="49" charset="0"/>
            </a:endParaRPr>
          </a:p>
          <a:p>
            <a:pPr lvl="0"/>
            <a:endParaRPr lang="en-US" spc="0" dirty="0">
              <a:solidFill>
                <a:srgbClr val="002050"/>
              </a:solidFill>
              <a:latin typeface="Consolas" panose="020B0609020204030204" pitchFamily="49" charset="0"/>
            </a:endParaRPr>
          </a:p>
          <a:p>
            <a:r>
              <a:rPr lang="en-US" spc="0" dirty="0" err="1">
                <a:solidFill>
                  <a:srgbClr val="002050"/>
                </a:solidFill>
                <a:latin typeface="Consolas"/>
              </a:rPr>
              <a:t>airports_df.to_csv</a:t>
            </a:r>
            <a:r>
              <a:rPr lang="en-US" spc="0" dirty="0">
                <a:solidFill>
                  <a:srgbClr val="002050"/>
                </a:solidFill>
                <a:latin typeface="Consolas"/>
              </a:rPr>
              <a:t>(</a:t>
            </a:r>
            <a:r>
              <a:rPr lang="en-US" spc="0" dirty="0">
                <a:solidFill>
                  <a:srgbClr val="C00000"/>
                </a:solidFill>
                <a:latin typeface="Consolas"/>
              </a:rPr>
              <a:t>'Data/MyNewCSVFile.csv'</a:t>
            </a:r>
            <a:r>
              <a:rPr lang="en-US" spc="0" dirty="0">
                <a:solidFill>
                  <a:srgbClr val="002050"/>
                </a:solidFill>
                <a:latin typeface="Consolas"/>
              </a:rPr>
              <a:t>, index=</a:t>
            </a:r>
            <a:r>
              <a:rPr lang="en-US" spc="0" dirty="0">
                <a:solidFill>
                  <a:schemeClr val="tx2"/>
                </a:solidFill>
                <a:latin typeface="Consolas"/>
              </a:rPr>
              <a:t>False</a:t>
            </a:r>
            <a:r>
              <a:rPr lang="en-US" spc="0" dirty="0">
                <a:solidFill>
                  <a:srgbClr val="002050"/>
                </a:solidFill>
                <a:latin typeface="Consolas"/>
              </a:rPr>
              <a:t>)</a:t>
            </a:r>
          </a:p>
        </p:txBody>
      </p:sp>
      <p:sp>
        <p:nvSpPr>
          <p:cNvPr id="7" name="Rectangle 6">
            <a:extLst>
              <a:ext uri="{FF2B5EF4-FFF2-40B4-BE49-F238E27FC236}">
                <a16:creationId xmlns:a16="http://schemas.microsoft.com/office/drawing/2014/main" id="{4B3FC489-FDE9-459F-A5EC-F52BD41FED7C}"/>
              </a:ext>
            </a:extLst>
          </p:cNvPr>
          <p:cNvSpPr/>
          <p:nvPr/>
        </p:nvSpPr>
        <p:spPr>
          <a:xfrm>
            <a:off x="365760" y="3365774"/>
            <a:ext cx="1974964" cy="584775"/>
          </a:xfrm>
          <a:prstGeom prst="rect">
            <a:avLst/>
          </a:prstGeom>
        </p:spPr>
        <p:txBody>
          <a:bodyPr wrap="none">
            <a:spAutoFit/>
          </a:bodyPr>
          <a:lstStyle/>
          <a:p>
            <a:r>
              <a:rPr lang="en-CA" sz="3200" spc="-30" err="1">
                <a:solidFill>
                  <a:srgbClr val="0072C6"/>
                </a:solidFill>
                <a:latin typeface="Segoe UI Light"/>
              </a:rPr>
              <a:t>airports_df</a:t>
            </a:r>
            <a:endParaRPr lang="en-CA" sz="3200" spc="-30">
              <a:solidFill>
                <a:srgbClr val="0072C6"/>
              </a:solidFill>
              <a:latin typeface="Segoe UI Light"/>
            </a:endParaRPr>
          </a:p>
        </p:txBody>
      </p:sp>
      <p:sp>
        <p:nvSpPr>
          <p:cNvPr id="8" name="Rectangle 7">
            <a:extLst>
              <a:ext uri="{FF2B5EF4-FFF2-40B4-BE49-F238E27FC236}">
                <a16:creationId xmlns:a16="http://schemas.microsoft.com/office/drawing/2014/main" id="{55512A14-57A6-40E4-8917-171F4A4CAA80}"/>
              </a:ext>
            </a:extLst>
          </p:cNvPr>
          <p:cNvSpPr/>
          <p:nvPr/>
        </p:nvSpPr>
        <p:spPr>
          <a:xfrm>
            <a:off x="6904037" y="3365774"/>
            <a:ext cx="3319498" cy="584775"/>
          </a:xfrm>
          <a:prstGeom prst="rect">
            <a:avLst/>
          </a:prstGeom>
        </p:spPr>
        <p:txBody>
          <a:bodyPr wrap="none">
            <a:spAutoFit/>
          </a:bodyPr>
          <a:lstStyle/>
          <a:p>
            <a:r>
              <a:rPr lang="en-CA" sz="3200" spc="-30">
                <a:solidFill>
                  <a:srgbClr val="0072C6"/>
                </a:solidFill>
                <a:latin typeface="Segoe UI Light"/>
              </a:rPr>
              <a:t>MyNewCSVFile.csv</a:t>
            </a:r>
          </a:p>
        </p:txBody>
      </p:sp>
      <p:sp>
        <p:nvSpPr>
          <p:cNvPr id="9" name="Arrow: Right 8">
            <a:extLst>
              <a:ext uri="{FF2B5EF4-FFF2-40B4-BE49-F238E27FC236}">
                <a16:creationId xmlns:a16="http://schemas.microsoft.com/office/drawing/2014/main" id="{F3BB93AB-0C7A-4C0B-88F9-AA5EABB19078}"/>
              </a:ext>
            </a:extLst>
          </p:cNvPr>
          <p:cNvSpPr/>
          <p:nvPr/>
        </p:nvSpPr>
        <p:spPr bwMode="auto">
          <a:xfrm>
            <a:off x="5050330" y="4708525"/>
            <a:ext cx="1447800" cy="914400"/>
          </a:xfrm>
          <a:prstGeom prst="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E0B177B6-FDDE-4CD8-9B60-2B53F43E2C18}"/>
              </a:ext>
            </a:extLst>
          </p:cNvPr>
          <p:cNvPicPr>
            <a:picLocks noChangeAspect="1"/>
          </p:cNvPicPr>
          <p:nvPr/>
        </p:nvPicPr>
        <p:blipFill>
          <a:blip r:embed="rId2"/>
          <a:stretch>
            <a:fillRect/>
          </a:stretch>
        </p:blipFill>
        <p:spPr>
          <a:xfrm>
            <a:off x="423863" y="4010927"/>
            <a:ext cx="4037623" cy="2803191"/>
          </a:xfrm>
          <a:prstGeom prst="rect">
            <a:avLst/>
          </a:prstGeom>
        </p:spPr>
      </p:pic>
      <p:sp>
        <p:nvSpPr>
          <p:cNvPr id="12" name="Rectangle 11">
            <a:extLst>
              <a:ext uri="{FF2B5EF4-FFF2-40B4-BE49-F238E27FC236}">
                <a16:creationId xmlns:a16="http://schemas.microsoft.com/office/drawing/2014/main" id="{9CB984D9-F3DC-451B-B064-0728C390D9DC}"/>
              </a:ext>
            </a:extLst>
          </p:cNvPr>
          <p:cNvSpPr/>
          <p:nvPr/>
        </p:nvSpPr>
        <p:spPr>
          <a:xfrm>
            <a:off x="6904037" y="4135249"/>
            <a:ext cx="4785677" cy="2554545"/>
          </a:xfrm>
          <a:prstGeom prst="rect">
            <a:avLst/>
          </a:prstGeom>
        </p:spPr>
        <p:txBody>
          <a:bodyPr wrap="square">
            <a:spAutoFit/>
          </a:bodyPr>
          <a:lstStyle/>
          <a:p>
            <a:r>
              <a:rPr lang="en-CA" sz="2000" err="1"/>
              <a:t>Name,City,Country</a:t>
            </a:r>
            <a:endParaRPr lang="en-CA" sz="2000"/>
          </a:p>
          <a:p>
            <a:r>
              <a:rPr lang="en-CA" sz="2000"/>
              <a:t>Seattle-</a:t>
            </a:r>
            <a:r>
              <a:rPr lang="en-CA" sz="2000" err="1"/>
              <a:t>Tacoma,Seattle,USA</a:t>
            </a:r>
            <a:endParaRPr lang="en-CA" sz="2000"/>
          </a:p>
          <a:p>
            <a:r>
              <a:rPr lang="en-CA" sz="2000" err="1"/>
              <a:t>Dulles,Washington,USA</a:t>
            </a:r>
            <a:endParaRPr lang="en-CA" sz="2000"/>
          </a:p>
          <a:p>
            <a:r>
              <a:rPr lang="en-CA" sz="2000" err="1"/>
              <a:t>Heathrow,London,United</a:t>
            </a:r>
            <a:r>
              <a:rPr lang="en-CA" sz="2000"/>
              <a:t> Kingdom</a:t>
            </a:r>
          </a:p>
          <a:p>
            <a:r>
              <a:rPr lang="en-CA" sz="2000" err="1"/>
              <a:t>Schiphol,,Netherlands</a:t>
            </a:r>
            <a:endParaRPr lang="en-CA" sz="2000"/>
          </a:p>
          <a:p>
            <a:r>
              <a:rPr lang="en-CA" sz="2000" err="1"/>
              <a:t>Changi,Singapore,Singapore</a:t>
            </a:r>
            <a:endParaRPr lang="en-CA" sz="2000"/>
          </a:p>
          <a:p>
            <a:r>
              <a:rPr lang="en-CA" sz="2000" err="1"/>
              <a:t>Pearson,Toronto,Canada</a:t>
            </a:r>
            <a:endParaRPr lang="en-CA" sz="2000"/>
          </a:p>
          <a:p>
            <a:r>
              <a:rPr lang="en-CA" sz="2000" err="1"/>
              <a:t>Narita,Tokyo,Japan</a:t>
            </a:r>
            <a:endParaRPr lang="en-CA" sz="2000"/>
          </a:p>
        </p:txBody>
      </p:sp>
    </p:spTree>
    <p:extLst>
      <p:ext uri="{BB962C8B-B14F-4D97-AF65-F5344CB8AC3E}">
        <p14:creationId xmlns:p14="http://schemas.microsoft.com/office/powerpoint/2010/main" val="1937299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ontrol xmlns="http://schemas.microsoft.com/VisualStudio/2011/storyboarding/control">
  <Id Name="fb22c541-ded0-47fa-8877-83a4c2d16227"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a53d73d2-368b-429e-b817-1324eec1382c" Revision="1" Stencil="7276b9ef-3953-4dce-a89b-ed85f20b8b93" StencilVersion="1.0"/>
</Control>
</file>

<file path=customXml/item47.xml><?xml version="1.0" encoding="utf-8"?>
<Control xmlns="http://schemas.microsoft.com/VisualStudio/2011/storyboarding/control">
  <Id Name="369f9055-6b6c-48b9-9320-5df2d46c430a" Revision="1" Stencil="7276b9ef-3953-4dce-a89b-ed85f20b8b93" StencilVersion="1.0"/>
</Control>
</file>

<file path=customXml/item48.xml><?xml version="1.0" encoding="utf-8"?>
<Control xmlns="http://schemas.microsoft.com/VisualStudio/2011/storyboarding/control">
  <Id Name="fb22c541-ded0-47fa-8877-83a4c2d16227" Revision="1" Stencil="7276b9ef-3953-4dce-a89b-ed85f20b8b93" StencilVersion="1.0"/>
</Control>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5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1.xml><?xml version="1.0" encoding="utf-8"?>
<Control xmlns="http://schemas.microsoft.com/VisualStudio/2011/storyboarding/control">
  <Id Name="a2191c86-fc50-4add-948c-129f6b5a88d8" Revision="1" Stencil="7276b9ef-3953-4dce-a89b-ed85f20b8b93" StencilVersion="1.0"/>
</Control>
</file>

<file path=customXml/item52.xml><?xml version="1.0" encoding="utf-8"?>
<Control xmlns="http://schemas.microsoft.com/VisualStudio/2011/storyboarding/control">
  <Id Name="d69996e1-3d61-4686-9b63-f1b855c596ab" Revision="1" Stencil="7276b9ef-3953-4dce-a89b-ed85f20b8b93" StencilVersion="1.0"/>
</Control>
</file>

<file path=customXml/item53.xml><?xml version="1.0" encoding="utf-8"?>
<Control xmlns="http://schemas.microsoft.com/VisualStudio/2011/storyboarding/control">
  <Id Name="fb22c541-ded0-47fa-8877-83a4c2d16227" Revision="1" Stencil="7276b9ef-3953-4dce-a89b-ed85f20b8b93" StencilVersion="1.0"/>
</Control>
</file>

<file path=customXml/item54.xml><?xml version="1.0" encoding="utf-8"?>
<Control xmlns="http://schemas.microsoft.com/VisualStudio/2011/storyboarding/control">
  <Id Name="a2191c86-fc50-4add-948c-129f6b5a88d8" Revision="1" Stencil="7276b9ef-3953-4dce-a89b-ed85f20b8b93" StencilVersion="1.0"/>
</Control>
</file>

<file path=customXml/item55.xml><?xml version="1.0" encoding="utf-8"?>
<Control xmlns="http://schemas.microsoft.com/VisualStudio/2011/storyboarding/control">
  <Id Name="a2191c86-fc50-4add-948c-129f6b5a88d8"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0.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1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3.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594B422A-3DE1-4C66-BA5F-79D210557514}">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18.xml><?xml version="1.0" encoding="utf-8"?>
<ds:datastoreItem xmlns:ds="http://schemas.openxmlformats.org/officeDocument/2006/customXml" ds:itemID="{A600A8C0-CF00-47C1-9BED-8F5F14D9ED8C}">
  <ds:schemaRefs>
    <ds:schemaRef ds:uri="http://schemas.microsoft.com/sharepoint/v3/contenttype/forms"/>
  </ds:schemaRefs>
</ds:datastoreItem>
</file>

<file path=customXml/itemProps1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2.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7.xml><?xml version="1.0" encoding="utf-8"?>
<ds:datastoreItem xmlns:ds="http://schemas.openxmlformats.org/officeDocument/2006/customXml" ds:itemID="{EE47BABC-22D1-41E1-A355-40EF546D2E74}">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3.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3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6.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8.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63C93E7F-74C5-4C41-A038-B56965A9B482}">
  <ds:schemaRefs>
    <ds:schemaRef ds:uri="http://schemas.microsoft.com/sharepoint/v3/contenttype/forms"/>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0.xml><?xml version="1.0" encoding="utf-8"?>
<ds:datastoreItem xmlns:ds="http://schemas.openxmlformats.org/officeDocument/2006/customXml" ds:itemID="{6D0B573A-6E68-4537-8E08-8D5419434338}">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E290C9AA-FC4D-481C-A6BF-3F9279A782AE}">
  <ds:schemaRefs>
    <ds:schemaRef ds:uri="http://schemas.microsoft.com/VisualStudio/2011/storyboarding/control"/>
  </ds:schemaRefs>
</ds:datastoreItem>
</file>

<file path=customXml/itemProps42.xml><?xml version="1.0" encoding="utf-8"?>
<ds:datastoreItem xmlns:ds="http://schemas.openxmlformats.org/officeDocument/2006/customXml" ds:itemID="{A52A71BE-D9BB-441B-9A52-66D70DA6099D}">
  <ds:schemaRefs>
    <ds:schemaRef ds:uri="http://schemas.microsoft.com/sharepoint/v3/contenttype/forms"/>
  </ds:schemaRefs>
</ds:datastoreItem>
</file>

<file path=customXml/itemProps43.xml><?xml version="1.0" encoding="utf-8"?>
<ds:datastoreItem xmlns:ds="http://schemas.openxmlformats.org/officeDocument/2006/customXml" ds:itemID="{ED1E315B-8493-4415-840C-5F3CF11EDC05}">
  <ds:schemaRefs>
    <ds:schemaRef ds:uri="http://schemas.microsoft.com/VisualStudio/2011/storyboarding/control"/>
  </ds:schemaRefs>
</ds:datastoreItem>
</file>

<file path=customXml/itemProps44.xml><?xml version="1.0" encoding="utf-8"?>
<ds:datastoreItem xmlns:ds="http://schemas.openxmlformats.org/officeDocument/2006/customXml" ds:itemID="{FF028453-14A3-4801-8A7A-2B9573B6738C}">
  <ds:schemaRefs>
    <ds:schemaRef ds:uri="http://schemas.microsoft.com/VisualStudio/2011/storyboarding/control"/>
  </ds:schemaRefs>
</ds:datastoreItem>
</file>

<file path=customXml/itemProps45.xml><?xml version="1.0" encoding="utf-8"?>
<ds:datastoreItem xmlns:ds="http://schemas.openxmlformats.org/officeDocument/2006/customXml" ds:itemID="{17A4EA04-7A8B-423B-A4F1-25745BFCB91C}">
  <ds:schemaRefs>
    <ds:schemaRef ds:uri="http://schemas.microsoft.com/VisualStudio/2011/storyboarding/control"/>
  </ds:schemaRefs>
</ds:datastoreItem>
</file>

<file path=customXml/itemProps46.xml><?xml version="1.0" encoding="utf-8"?>
<ds:datastoreItem xmlns:ds="http://schemas.openxmlformats.org/officeDocument/2006/customXml" ds:itemID="{ECECA984-6BF2-4B15-B793-9AEC2252C503}">
  <ds:schemaRefs>
    <ds:schemaRef ds:uri="http://schemas.microsoft.com/VisualStudio/2011/storyboarding/control"/>
  </ds:schemaRefs>
</ds:datastoreItem>
</file>

<file path=customXml/itemProps47.xml><?xml version="1.0" encoding="utf-8"?>
<ds:datastoreItem xmlns:ds="http://schemas.openxmlformats.org/officeDocument/2006/customXml" ds:itemID="{4135C96E-B0A4-42DF-BD52-A49F4ABE3FBD}">
  <ds:schemaRefs>
    <ds:schemaRef ds:uri="http://schemas.microsoft.com/VisualStudio/2011/storyboarding/control"/>
  </ds:schemaRefs>
</ds:datastoreItem>
</file>

<file path=customXml/itemProps48.xml><?xml version="1.0" encoding="utf-8"?>
<ds:datastoreItem xmlns:ds="http://schemas.openxmlformats.org/officeDocument/2006/customXml" ds:itemID="{B48442C0-4C7A-4660-A816-8F0903FA7831}">
  <ds:schemaRefs>
    <ds:schemaRef ds:uri="http://schemas.microsoft.com/VisualStudio/2011/storyboarding/control"/>
  </ds:schemaRefs>
</ds:datastoreItem>
</file>

<file path=customXml/itemProps49.xml><?xml version="1.0" encoding="utf-8"?>
<ds:datastoreItem xmlns:ds="http://schemas.openxmlformats.org/officeDocument/2006/customXml" ds:itemID="{3EE12B9E-20AD-4C03-BA76-CCA2B74703FD}">
  <ds:schemaRefs>
    <ds:schemaRef ds:uri="http://schemas.microsoft.com/VisualStudio/2011/storyboarding/control"/>
  </ds:schemaRefs>
</ds:datastoreItem>
</file>

<file path=customXml/itemProps5.xml><?xml version="1.0" encoding="utf-8"?>
<ds:datastoreItem xmlns:ds="http://schemas.openxmlformats.org/officeDocument/2006/customXml" ds:itemID="{EEB650E3-4AE7-4D17-9077-4F4DD3A4AD1D}">
  <ds:schemaRefs>
    <ds:schemaRef ds:uri="http://schemas.microsoft.com/sharepoint/v3/contenttype/forms"/>
  </ds:schemaRefs>
</ds:datastoreItem>
</file>

<file path=customXml/itemProps50.xml><?xml version="1.0" encoding="utf-8"?>
<ds:datastoreItem xmlns:ds="http://schemas.openxmlformats.org/officeDocument/2006/customXml" ds:itemID="{2510CE3D-B233-42C2-8B6D-1750F1053EA7}">
  <ds:schemaRefs>
    <ds:schemaRef ds:uri="http://schemas.microsoft.com/office/2006/metadata/properties"/>
    <ds:schemaRef ds:uri="http://schemas.microsoft.com/office/infopath/2007/PartnerControls"/>
    <ds:schemaRef ds:uri="83cd2334-221a-48c3-9034-bfd1542dfe28"/>
  </ds:schemaRefs>
</ds:datastoreItem>
</file>

<file path=customXml/itemProps5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673</Words>
  <Application>Microsoft Office PowerPoint</Application>
  <PresentationFormat>Custom</PresentationFormat>
  <Paragraphs>97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Read and write CSV files from pandas DataFrames</vt:lpstr>
      <vt:lpstr>read_csv loads a DataFrame from a CSV</vt:lpstr>
      <vt:lpstr>Rows with an extra , or other issues cause an error and the file does not load</vt:lpstr>
      <vt:lpstr>If the first row does not contain column headers specify header=None</vt:lpstr>
      <vt:lpstr>Provide names for the columns with the names parameter</vt:lpstr>
      <vt:lpstr>Missing values appear as NaN</vt:lpstr>
      <vt:lpstr>Use to_csv to write the contents of a DataFrame to a CSV file</vt:lpstr>
      <vt:lpstr>Specify index=False if you do not want to include the index column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1</cp:revision>
  <dcterms:created xsi:type="dcterms:W3CDTF">2015-06-04T21:40:17Z</dcterms:created>
  <dcterms:modified xsi:type="dcterms:W3CDTF">2020-02-10T20:33:19Z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