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2"/>
  </p:sldMasterIdLst>
  <p:notesMasterIdLst>
    <p:notesMasterId r:id="rId51"/>
  </p:notesMasterIdLst>
  <p:handoutMasterIdLst>
    <p:handoutMasterId r:id="rId52"/>
  </p:handoutMasterIdLst>
  <p:sldIdLst>
    <p:sldId id="283" r:id="rId43"/>
    <p:sldId id="290" r:id="rId44"/>
    <p:sldId id="294" r:id="rId45"/>
    <p:sldId id="291" r:id="rId46"/>
    <p:sldId id="292" r:id="rId47"/>
    <p:sldId id="293" r:id="rId48"/>
    <p:sldId id="295" r:id="rId49"/>
    <p:sldId id="257" r:id="rId5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4"/>
            <p14:sldId id="291"/>
            <p14:sldId id="292"/>
            <p14:sldId id="293"/>
            <p14:sldId id="295"/>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E1BB70-A5B0-40F1-B099-368009648C2E}" v="3" dt="2020-02-11T21:13:12.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Master" Target="slideMasters/slideMaster1.xml"/><Relationship Id="rId47" Type="http://schemas.openxmlformats.org/officeDocument/2006/relationships/slide" Target="slides/slide5.xml"/><Relationship Id="rId50" Type="http://schemas.openxmlformats.org/officeDocument/2006/relationships/slide" Target="slides/slide8.xml"/><Relationship Id="rId55"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4.xml"/><Relationship Id="rId59"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customXml" Target="../customXml/item41.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3.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7.xml"/><Relationship Id="rId57"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2.xml"/><Relationship Id="rId52"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1.xml"/><Relationship Id="rId48" Type="http://schemas.openxmlformats.org/officeDocument/2006/relationships/slide" Target="slides/slide6.xml"/><Relationship Id="rId56"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notesMaster" Target="notesMasters/notesMaster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52E1BB70-A5B0-40F1-B099-368009648C2E}"/>
    <pc:docChg chg="undo custSel modSld">
      <pc:chgData name="susan ibach" userId="11074aa641b35c68" providerId="LiveId" clId="{52E1BB70-A5B0-40F1-B099-368009648C2E}" dt="2020-02-11T21:17:53.901" v="353"/>
      <pc:docMkLst>
        <pc:docMk/>
      </pc:docMkLst>
      <pc:sldChg chg="modSp">
        <pc:chgData name="susan ibach" userId="11074aa641b35c68" providerId="LiveId" clId="{52E1BB70-A5B0-40F1-B099-368009648C2E}" dt="2020-02-11T21:12:59.840" v="0"/>
        <pc:sldMkLst>
          <pc:docMk/>
          <pc:sldMk cId="3014506845" sldId="291"/>
        </pc:sldMkLst>
        <pc:spChg chg="mod">
          <ac:chgData name="susan ibach" userId="11074aa641b35c68" providerId="LiveId" clId="{52E1BB70-A5B0-40F1-B099-368009648C2E}" dt="2020-02-11T21:12:59.840" v="0"/>
          <ac:spMkLst>
            <pc:docMk/>
            <pc:sldMk cId="3014506845" sldId="291"/>
            <ac:spMk id="3" creationId="{6B893ABD-A90B-4840-A508-9F3DBEECF7EB}"/>
          </ac:spMkLst>
        </pc:spChg>
      </pc:sldChg>
      <pc:sldChg chg="modSp">
        <pc:chgData name="susan ibach" userId="11074aa641b35c68" providerId="LiveId" clId="{52E1BB70-A5B0-40F1-B099-368009648C2E}" dt="2020-02-11T21:13:06.167" v="1"/>
        <pc:sldMkLst>
          <pc:docMk/>
          <pc:sldMk cId="966707640" sldId="292"/>
        </pc:sldMkLst>
        <pc:spChg chg="mod">
          <ac:chgData name="susan ibach" userId="11074aa641b35c68" providerId="LiveId" clId="{52E1BB70-A5B0-40F1-B099-368009648C2E}" dt="2020-02-11T21:13:06.167" v="1"/>
          <ac:spMkLst>
            <pc:docMk/>
            <pc:sldMk cId="966707640" sldId="292"/>
            <ac:spMk id="3" creationId="{245B7F45-ED39-4A55-9AC5-4455AA5B191C}"/>
          </ac:spMkLst>
        </pc:spChg>
      </pc:sldChg>
      <pc:sldChg chg="modSp modAnim">
        <pc:chgData name="susan ibach" userId="11074aa641b35c68" providerId="LiveId" clId="{52E1BB70-A5B0-40F1-B099-368009648C2E}" dt="2020-02-11T21:17:53.901" v="353"/>
        <pc:sldMkLst>
          <pc:docMk/>
          <pc:sldMk cId="1436238062" sldId="294"/>
        </pc:sldMkLst>
        <pc:spChg chg="mod">
          <ac:chgData name="susan ibach" userId="11074aa641b35c68" providerId="LiveId" clId="{52E1BB70-A5B0-40F1-B099-368009648C2E}" dt="2020-02-11T21:16:46.514" v="351" actId="20577"/>
          <ac:spMkLst>
            <pc:docMk/>
            <pc:sldMk cId="1436238062" sldId="294"/>
            <ac:spMk id="5" creationId="{2E6BCA21-0774-4899-AB9A-BC71D28D6611}"/>
          </ac:spMkLst>
        </pc:spChg>
      </pc:sldChg>
      <pc:sldChg chg="modSp">
        <pc:chgData name="susan ibach" userId="11074aa641b35c68" providerId="LiveId" clId="{52E1BB70-A5B0-40F1-B099-368009648C2E}" dt="2020-02-11T21:13:12.357" v="2"/>
        <pc:sldMkLst>
          <pc:docMk/>
          <pc:sldMk cId="2846380372" sldId="295"/>
        </pc:sldMkLst>
        <pc:spChg chg="mod">
          <ac:chgData name="susan ibach" userId="11074aa641b35c68" providerId="LiveId" clId="{52E1BB70-A5B0-40F1-B099-368009648C2E}" dt="2020-02-11T21:13:12.357" v="2"/>
          <ac:spMkLst>
            <pc:docMk/>
            <pc:sldMk cId="2846380372" sldId="295"/>
            <ac:spMk id="3" creationId="{245B7F45-ED39-4A55-9AC5-4455AA5B191C}"/>
          </ac:spMkLst>
        </pc:spChg>
      </pc:sldChg>
    </pc:docChg>
  </pc:docChgLst>
  <pc:docChgLst>
    <pc:chgData name="Christopher Harrison" userId="5895b409-c973-4cd3-8090-c5ebb14fce87" providerId="ADAL" clId="{D477EFC8-E98C-4547-BC36-6355E9191BFA}"/>
    <pc:docChg chg="modSld">
      <pc:chgData name="Christopher Harrison" userId="5895b409-c973-4cd3-8090-c5ebb14fce87" providerId="ADAL" clId="{D477EFC8-E98C-4547-BC36-6355E9191BFA}" dt="2020-02-09T19:14:21.373" v="15" actId="20577"/>
      <pc:docMkLst>
        <pc:docMk/>
      </pc:docMkLst>
      <pc:sldChg chg="modSp mod">
        <pc:chgData name="Christopher Harrison" userId="5895b409-c973-4cd3-8090-c5ebb14fce87" providerId="ADAL" clId="{D477EFC8-E98C-4547-BC36-6355E9191BFA}" dt="2020-02-09T19:14:21.373" v="15" actId="20577"/>
        <pc:sldMkLst>
          <pc:docMk/>
          <pc:sldMk cId="2846380372" sldId="295"/>
        </pc:sldMkLst>
        <pc:spChg chg="mod">
          <ac:chgData name="Christopher Harrison" userId="5895b409-c973-4cd3-8090-c5ebb14fce87" providerId="ADAL" clId="{D477EFC8-E98C-4547-BC36-6355E9191BFA}" dt="2020-02-09T19:14:21.373" v="15" actId="20577"/>
          <ac:spMkLst>
            <pc:docMk/>
            <pc:sldMk cId="2846380372" sldId="295"/>
            <ac:spMk id="2" creationId="{4041FE47-428B-40EC-AD5D-4DEAC36B762D}"/>
          </ac:spMkLst>
        </pc:spChg>
      </pc:sldChg>
    </pc:docChg>
  </pc:docChgLst>
  <pc:docChgLst>
    <pc:chgData name="Christopher Harrison" userId="5895b409-c973-4cd3-8090-c5ebb14fce87" providerId="ADAL" clId="{1044E941-4FDB-4D63-8B83-5F744EADEDC7}"/>
    <pc:docChg chg="undo custSel addSld delSld modSld delSection modSection">
      <pc:chgData name="Christopher Harrison" userId="5895b409-c973-4cd3-8090-c5ebb14fce87" providerId="ADAL" clId="{1044E941-4FDB-4D63-8B83-5F744EADEDC7}" dt="2020-02-06T00:33:25.210" v="1294" actId="14100"/>
      <pc:docMkLst>
        <pc:docMk/>
      </pc:docMkLst>
      <pc:sldChg chg="del">
        <pc:chgData name="Christopher Harrison" userId="5895b409-c973-4cd3-8090-c5ebb14fce87" providerId="ADAL" clId="{1044E941-4FDB-4D63-8B83-5F744EADEDC7}" dt="2020-02-06T00:31:17.095" v="1272" actId="47"/>
        <pc:sldMkLst>
          <pc:docMk/>
          <pc:sldMk cId="389040743" sldId="256"/>
        </pc:sldMkLst>
      </pc:sldChg>
      <pc:sldChg chg="delSp mod">
        <pc:chgData name="Christopher Harrison" userId="5895b409-c973-4cd3-8090-c5ebb14fce87" providerId="ADAL" clId="{1044E941-4FDB-4D63-8B83-5F744EADEDC7}" dt="2020-02-06T00:01:13.008" v="10" actId="478"/>
        <pc:sldMkLst>
          <pc:docMk/>
          <pc:sldMk cId="2137390358" sldId="257"/>
        </pc:sldMkLst>
        <pc:spChg chg="del">
          <ac:chgData name="Christopher Harrison" userId="5895b409-c973-4cd3-8090-c5ebb14fce87" providerId="ADAL" clId="{1044E941-4FDB-4D63-8B83-5F744EADEDC7}" dt="2020-02-06T00:01:13.008" v="10" actId="478"/>
          <ac:spMkLst>
            <pc:docMk/>
            <pc:sldMk cId="2137390358" sldId="257"/>
            <ac:spMk id="2" creationId="{00000000-0000-0000-0000-000000000000}"/>
          </ac:spMkLst>
        </pc:spChg>
      </pc:sldChg>
      <pc:sldChg chg="del">
        <pc:chgData name="Christopher Harrison" userId="5895b409-c973-4cd3-8090-c5ebb14fce87" providerId="ADAL" clId="{1044E941-4FDB-4D63-8B83-5F744EADEDC7}" dt="2020-02-06T00:31:15.823" v="1271" actId="47"/>
        <pc:sldMkLst>
          <pc:docMk/>
          <pc:sldMk cId="1152645729" sldId="259"/>
        </pc:sldMkLst>
      </pc:sldChg>
      <pc:sldChg chg="del">
        <pc:chgData name="Christopher Harrison" userId="5895b409-c973-4cd3-8090-c5ebb14fce87" providerId="ADAL" clId="{1044E941-4FDB-4D63-8B83-5F744EADEDC7}" dt="2020-02-06T00:31:14.134" v="1270" actId="47"/>
        <pc:sldMkLst>
          <pc:docMk/>
          <pc:sldMk cId="1862875640" sldId="260"/>
        </pc:sldMkLst>
      </pc:sldChg>
      <pc:sldChg chg="del">
        <pc:chgData name="Christopher Harrison" userId="5895b409-c973-4cd3-8090-c5ebb14fce87" providerId="ADAL" clId="{1044E941-4FDB-4D63-8B83-5F744EADEDC7}" dt="2020-02-06T00:31:14.134" v="1270" actId="47"/>
        <pc:sldMkLst>
          <pc:docMk/>
          <pc:sldMk cId="1597141723" sldId="261"/>
        </pc:sldMkLst>
      </pc:sldChg>
      <pc:sldChg chg="del">
        <pc:chgData name="Christopher Harrison" userId="5895b409-c973-4cd3-8090-c5ebb14fce87" providerId="ADAL" clId="{1044E941-4FDB-4D63-8B83-5F744EADEDC7}" dt="2020-02-06T00:01:08.383" v="9" actId="47"/>
        <pc:sldMkLst>
          <pc:docMk/>
          <pc:sldMk cId="274325361" sldId="263"/>
        </pc:sldMkLst>
      </pc:sldChg>
      <pc:sldChg chg="del">
        <pc:chgData name="Christopher Harrison" userId="5895b409-c973-4cd3-8090-c5ebb14fce87" providerId="ADAL" clId="{1044E941-4FDB-4D63-8B83-5F744EADEDC7}" dt="2020-02-06T00:31:14.134" v="1270" actId="47"/>
        <pc:sldMkLst>
          <pc:docMk/>
          <pc:sldMk cId="956134158" sldId="264"/>
        </pc:sldMkLst>
      </pc:sldChg>
      <pc:sldChg chg="del">
        <pc:chgData name="Christopher Harrison" userId="5895b409-c973-4cd3-8090-c5ebb14fce87" providerId="ADAL" clId="{1044E941-4FDB-4D63-8B83-5F744EADEDC7}" dt="2020-02-06T00:31:14.134" v="1270" actId="47"/>
        <pc:sldMkLst>
          <pc:docMk/>
          <pc:sldMk cId="707184680" sldId="265"/>
        </pc:sldMkLst>
      </pc:sldChg>
      <pc:sldChg chg="del">
        <pc:chgData name="Christopher Harrison" userId="5895b409-c973-4cd3-8090-c5ebb14fce87" providerId="ADAL" clId="{1044E941-4FDB-4D63-8B83-5F744EADEDC7}" dt="2020-02-06T00:31:15.823" v="1271" actId="47"/>
        <pc:sldMkLst>
          <pc:docMk/>
          <pc:sldMk cId="1107484169" sldId="267"/>
        </pc:sldMkLst>
      </pc:sldChg>
      <pc:sldChg chg="del">
        <pc:chgData name="Christopher Harrison" userId="5895b409-c973-4cd3-8090-c5ebb14fce87" providerId="ADAL" clId="{1044E941-4FDB-4D63-8B83-5F744EADEDC7}" dt="2020-02-06T00:31:14.134" v="1270" actId="47"/>
        <pc:sldMkLst>
          <pc:docMk/>
          <pc:sldMk cId="401473495" sldId="268"/>
        </pc:sldMkLst>
      </pc:sldChg>
      <pc:sldChg chg="del">
        <pc:chgData name="Christopher Harrison" userId="5895b409-c973-4cd3-8090-c5ebb14fce87" providerId="ADAL" clId="{1044E941-4FDB-4D63-8B83-5F744EADEDC7}" dt="2020-02-06T00:31:14.134" v="1270" actId="47"/>
        <pc:sldMkLst>
          <pc:docMk/>
          <pc:sldMk cId="776532036" sldId="269"/>
        </pc:sldMkLst>
      </pc:sldChg>
      <pc:sldChg chg="del">
        <pc:chgData name="Christopher Harrison" userId="5895b409-c973-4cd3-8090-c5ebb14fce87" providerId="ADAL" clId="{1044E941-4FDB-4D63-8B83-5F744EADEDC7}" dt="2020-02-06T00:31:14.134" v="1270" actId="47"/>
        <pc:sldMkLst>
          <pc:docMk/>
          <pc:sldMk cId="511702305" sldId="271"/>
        </pc:sldMkLst>
      </pc:sldChg>
      <pc:sldChg chg="del">
        <pc:chgData name="Christopher Harrison" userId="5895b409-c973-4cd3-8090-c5ebb14fce87" providerId="ADAL" clId="{1044E941-4FDB-4D63-8B83-5F744EADEDC7}" dt="2020-02-06T00:31:15.823" v="1271" actId="47"/>
        <pc:sldMkLst>
          <pc:docMk/>
          <pc:sldMk cId="78012497" sldId="272"/>
        </pc:sldMkLst>
      </pc:sldChg>
      <pc:sldChg chg="del">
        <pc:chgData name="Christopher Harrison" userId="5895b409-c973-4cd3-8090-c5ebb14fce87" providerId="ADAL" clId="{1044E941-4FDB-4D63-8B83-5F744EADEDC7}" dt="2020-02-06T00:31:15.823" v="1271" actId="47"/>
        <pc:sldMkLst>
          <pc:docMk/>
          <pc:sldMk cId="419914800" sldId="273"/>
        </pc:sldMkLst>
      </pc:sldChg>
      <pc:sldChg chg="del">
        <pc:chgData name="Christopher Harrison" userId="5895b409-c973-4cd3-8090-c5ebb14fce87" providerId="ADAL" clId="{1044E941-4FDB-4D63-8B83-5F744EADEDC7}" dt="2020-02-06T00:31:15.823" v="1271" actId="47"/>
        <pc:sldMkLst>
          <pc:docMk/>
          <pc:sldMk cId="1820965014" sldId="274"/>
        </pc:sldMkLst>
      </pc:sldChg>
      <pc:sldChg chg="del">
        <pc:chgData name="Christopher Harrison" userId="5895b409-c973-4cd3-8090-c5ebb14fce87" providerId="ADAL" clId="{1044E941-4FDB-4D63-8B83-5F744EADEDC7}" dt="2020-02-06T00:31:14.134" v="1270" actId="47"/>
        <pc:sldMkLst>
          <pc:docMk/>
          <pc:sldMk cId="1942481690" sldId="275"/>
        </pc:sldMkLst>
      </pc:sldChg>
      <pc:sldChg chg="del">
        <pc:chgData name="Christopher Harrison" userId="5895b409-c973-4cd3-8090-c5ebb14fce87" providerId="ADAL" clId="{1044E941-4FDB-4D63-8B83-5F744EADEDC7}" dt="2020-02-06T00:31:17.095" v="1272" actId="47"/>
        <pc:sldMkLst>
          <pc:docMk/>
          <pc:sldMk cId="610515434" sldId="277"/>
        </pc:sldMkLst>
      </pc:sldChg>
      <pc:sldChg chg="del">
        <pc:chgData name="Christopher Harrison" userId="5895b409-c973-4cd3-8090-c5ebb14fce87" providerId="ADAL" clId="{1044E941-4FDB-4D63-8B83-5F744EADEDC7}" dt="2020-02-06T00:01:08.383" v="9" actId="47"/>
        <pc:sldMkLst>
          <pc:docMk/>
          <pc:sldMk cId="1251601128" sldId="279"/>
        </pc:sldMkLst>
      </pc:sldChg>
      <pc:sldChg chg="del">
        <pc:chgData name="Christopher Harrison" userId="5895b409-c973-4cd3-8090-c5ebb14fce87" providerId="ADAL" clId="{1044E941-4FDB-4D63-8B83-5F744EADEDC7}" dt="2020-02-06T00:31:17.095" v="1272" actId="47"/>
        <pc:sldMkLst>
          <pc:docMk/>
          <pc:sldMk cId="1456855549" sldId="280"/>
        </pc:sldMkLst>
      </pc:sldChg>
      <pc:sldChg chg="addSp delSp modSp mod">
        <pc:chgData name="Christopher Harrison" userId="5895b409-c973-4cd3-8090-c5ebb14fce87" providerId="ADAL" clId="{1044E941-4FDB-4D63-8B83-5F744EADEDC7}" dt="2020-02-06T00:01:01.110" v="8" actId="478"/>
        <pc:sldMkLst>
          <pc:docMk/>
          <pc:sldMk cId="1842309144" sldId="283"/>
        </pc:sldMkLst>
        <pc:spChg chg="add del mod">
          <ac:chgData name="Christopher Harrison" userId="5895b409-c973-4cd3-8090-c5ebb14fce87" providerId="ADAL" clId="{1044E941-4FDB-4D63-8B83-5F744EADEDC7}" dt="2020-02-06T00:01:01.110" v="8" actId="478"/>
          <ac:spMkLst>
            <pc:docMk/>
            <pc:sldMk cId="1842309144" sldId="283"/>
            <ac:spMk id="3" creationId="{5ADFE175-2B3D-4922-A00C-717137FF6FC0}"/>
          </ac:spMkLst>
        </pc:spChg>
        <pc:spChg chg="del">
          <ac:chgData name="Christopher Harrison" userId="5895b409-c973-4cd3-8090-c5ebb14fce87" providerId="ADAL" clId="{1044E941-4FDB-4D63-8B83-5F744EADEDC7}" dt="2020-02-06T00:00:59.064" v="7" actId="478"/>
          <ac:spMkLst>
            <pc:docMk/>
            <pc:sldMk cId="1842309144" sldId="283"/>
            <ac:spMk id="8" creationId="{00000000-0000-0000-0000-000000000000}"/>
          </ac:spMkLst>
        </pc:spChg>
        <pc:spChg chg="mod">
          <ac:chgData name="Christopher Harrison" userId="5895b409-c973-4cd3-8090-c5ebb14fce87" providerId="ADAL" clId="{1044E941-4FDB-4D63-8B83-5F744EADEDC7}" dt="2020-02-06T00:00:40.829" v="6" actId="20577"/>
          <ac:spMkLst>
            <pc:docMk/>
            <pc:sldMk cId="1842309144" sldId="283"/>
            <ac:spMk id="9" creationId="{00000000-0000-0000-0000-000000000000}"/>
          </ac:spMkLst>
        </pc:spChg>
      </pc:sldChg>
      <pc:sldChg chg="del">
        <pc:chgData name="Christopher Harrison" userId="5895b409-c973-4cd3-8090-c5ebb14fce87" providerId="ADAL" clId="{1044E941-4FDB-4D63-8B83-5F744EADEDC7}" dt="2020-02-06T00:31:17.095" v="1272" actId="47"/>
        <pc:sldMkLst>
          <pc:docMk/>
          <pc:sldMk cId="3508266611" sldId="285"/>
        </pc:sldMkLst>
      </pc:sldChg>
      <pc:sldChg chg="del">
        <pc:chgData name="Christopher Harrison" userId="5895b409-c973-4cd3-8090-c5ebb14fce87" providerId="ADAL" clId="{1044E941-4FDB-4D63-8B83-5F744EADEDC7}" dt="2020-02-06T00:31:15.823" v="1271" actId="47"/>
        <pc:sldMkLst>
          <pc:docMk/>
          <pc:sldMk cId="2976273044" sldId="286"/>
        </pc:sldMkLst>
      </pc:sldChg>
      <pc:sldChg chg="del">
        <pc:chgData name="Christopher Harrison" userId="5895b409-c973-4cd3-8090-c5ebb14fce87" providerId="ADAL" clId="{1044E941-4FDB-4D63-8B83-5F744EADEDC7}" dt="2020-02-06T00:31:14.134" v="1270" actId="47"/>
        <pc:sldMkLst>
          <pc:docMk/>
          <pc:sldMk cId="2145397405" sldId="288"/>
        </pc:sldMkLst>
      </pc:sldChg>
      <pc:sldChg chg="del">
        <pc:chgData name="Christopher Harrison" userId="5895b409-c973-4cd3-8090-c5ebb14fce87" providerId="ADAL" clId="{1044E941-4FDB-4D63-8B83-5F744EADEDC7}" dt="2020-02-06T00:31:17.095" v="1272" actId="47"/>
        <pc:sldMkLst>
          <pc:docMk/>
          <pc:sldMk cId="2803503014" sldId="289"/>
        </pc:sldMkLst>
      </pc:sldChg>
      <pc:sldChg chg="add del">
        <pc:chgData name="Christopher Harrison" userId="5895b409-c973-4cd3-8090-c5ebb14fce87" providerId="ADAL" clId="{1044E941-4FDB-4D63-8B83-5F744EADEDC7}" dt="2020-02-06T00:01:35.739" v="12" actId="47"/>
        <pc:sldMkLst>
          <pc:docMk/>
          <pc:sldMk cId="2169894836" sldId="290"/>
        </pc:sldMkLst>
      </pc:sldChg>
      <pc:sldChg chg="addSp modSp add mod modAnim">
        <pc:chgData name="Christopher Harrison" userId="5895b409-c973-4cd3-8090-c5ebb14fce87" providerId="ADAL" clId="{1044E941-4FDB-4D63-8B83-5F744EADEDC7}" dt="2020-02-06T00:14:05.031" v="536" actId="1076"/>
        <pc:sldMkLst>
          <pc:docMk/>
          <pc:sldMk cId="2687857856" sldId="290"/>
        </pc:sldMkLst>
        <pc:spChg chg="add mod">
          <ac:chgData name="Christopher Harrison" userId="5895b409-c973-4cd3-8090-c5ebb14fce87" providerId="ADAL" clId="{1044E941-4FDB-4D63-8B83-5F744EADEDC7}" dt="2020-02-06T00:14:05.031" v="536" actId="1076"/>
          <ac:spMkLst>
            <pc:docMk/>
            <pc:sldMk cId="2687857856" sldId="290"/>
            <ac:spMk id="2" creationId="{9CA0507D-8D9C-4C08-8931-CF48BFE5FD00}"/>
          </ac:spMkLst>
        </pc:spChg>
        <pc:spChg chg="mod">
          <ac:chgData name="Christopher Harrison" userId="5895b409-c973-4cd3-8090-c5ebb14fce87" providerId="ADAL" clId="{1044E941-4FDB-4D63-8B83-5F744EADEDC7}" dt="2020-02-06T00:04:06.441" v="189" actId="20577"/>
          <ac:spMkLst>
            <pc:docMk/>
            <pc:sldMk cId="2687857856" sldId="290"/>
            <ac:spMk id="4" creationId="{00000000-0000-0000-0000-000000000000}"/>
          </ac:spMkLst>
        </pc:spChg>
        <pc:spChg chg="mod">
          <ac:chgData name="Christopher Harrison" userId="5895b409-c973-4cd3-8090-c5ebb14fce87" providerId="ADAL" clId="{1044E941-4FDB-4D63-8B83-5F744EADEDC7}" dt="2020-02-06T00:13:50.470" v="533" actId="20577"/>
          <ac:spMkLst>
            <pc:docMk/>
            <pc:sldMk cId="2687857856" sldId="290"/>
            <ac:spMk id="5" creationId="{00000000-0000-0000-0000-000000000000}"/>
          </ac:spMkLst>
        </pc:spChg>
      </pc:sldChg>
      <pc:sldChg chg="del">
        <pc:chgData name="Christopher Harrison" userId="5895b409-c973-4cd3-8090-c5ebb14fce87" providerId="ADAL" clId="{1044E941-4FDB-4D63-8B83-5F744EADEDC7}" dt="2020-02-06T00:01:08.383" v="9" actId="47"/>
        <pc:sldMkLst>
          <pc:docMk/>
          <pc:sldMk cId="2993491399" sldId="290"/>
        </pc:sldMkLst>
      </pc:sldChg>
      <pc:sldChg chg="del">
        <pc:chgData name="Christopher Harrison" userId="5895b409-c973-4cd3-8090-c5ebb14fce87" providerId="ADAL" clId="{1044E941-4FDB-4D63-8B83-5F744EADEDC7}" dt="2020-02-06T00:01:08.383" v="9" actId="47"/>
        <pc:sldMkLst>
          <pc:docMk/>
          <pc:sldMk cId="608280625" sldId="291"/>
        </pc:sldMkLst>
      </pc:sldChg>
      <pc:sldChg chg="addSp delSp modSp add mod modAnim">
        <pc:chgData name="Christopher Harrison" userId="5895b409-c973-4cd3-8090-c5ebb14fce87" providerId="ADAL" clId="{1044E941-4FDB-4D63-8B83-5F744EADEDC7}" dt="2020-02-06T00:33:08.363" v="1288" actId="14100"/>
        <pc:sldMkLst>
          <pc:docMk/>
          <pc:sldMk cId="3014506845" sldId="291"/>
        </pc:sldMkLst>
        <pc:spChg chg="mod">
          <ac:chgData name="Christopher Harrison" userId="5895b409-c973-4cd3-8090-c5ebb14fce87" providerId="ADAL" clId="{1044E941-4FDB-4D63-8B83-5F744EADEDC7}" dt="2020-02-06T00:29:34.030" v="1216" actId="20577"/>
          <ac:spMkLst>
            <pc:docMk/>
            <pc:sldMk cId="3014506845" sldId="291"/>
            <ac:spMk id="2" creationId="{E5917E49-E45A-4D19-9639-8919D974BFE9}"/>
          </ac:spMkLst>
        </pc:spChg>
        <pc:spChg chg="mod">
          <ac:chgData name="Christopher Harrison" userId="5895b409-c973-4cd3-8090-c5ebb14fce87" providerId="ADAL" clId="{1044E941-4FDB-4D63-8B83-5F744EADEDC7}" dt="2020-02-06T00:32:02.786" v="1275" actId="20577"/>
          <ac:spMkLst>
            <pc:docMk/>
            <pc:sldMk cId="3014506845" sldId="291"/>
            <ac:spMk id="3" creationId="{6B893ABD-A90B-4840-A508-9F3DBEECF7EB}"/>
          </ac:spMkLst>
        </pc:spChg>
        <pc:spChg chg="add del mod">
          <ac:chgData name="Christopher Harrison" userId="5895b409-c973-4cd3-8090-c5ebb14fce87" providerId="ADAL" clId="{1044E941-4FDB-4D63-8B83-5F744EADEDC7}" dt="2020-02-06T00:15:56.229" v="690" actId="478"/>
          <ac:spMkLst>
            <pc:docMk/>
            <pc:sldMk cId="3014506845" sldId="291"/>
            <ac:spMk id="4" creationId="{965C9252-226B-4CF4-A910-FDA07C340C71}"/>
          </ac:spMkLst>
        </pc:spChg>
        <pc:spChg chg="add mod">
          <ac:chgData name="Christopher Harrison" userId="5895b409-c973-4cd3-8090-c5ebb14fce87" providerId="ADAL" clId="{1044E941-4FDB-4D63-8B83-5F744EADEDC7}" dt="2020-02-06T00:33:08.363" v="1288" actId="14100"/>
          <ac:spMkLst>
            <pc:docMk/>
            <pc:sldMk cId="3014506845" sldId="291"/>
            <ac:spMk id="5" creationId="{DFFD1057-F61F-4E9A-A4BE-FDBEC4635975}"/>
          </ac:spMkLst>
        </pc:spChg>
      </pc:sldChg>
      <pc:sldChg chg="addSp modSp add mod modAnim">
        <pc:chgData name="Christopher Harrison" userId="5895b409-c973-4cd3-8090-c5ebb14fce87" providerId="ADAL" clId="{1044E941-4FDB-4D63-8B83-5F744EADEDC7}" dt="2020-02-06T00:33:16.232" v="1291" actId="14100"/>
        <pc:sldMkLst>
          <pc:docMk/>
          <pc:sldMk cId="966707640" sldId="292"/>
        </pc:sldMkLst>
        <pc:spChg chg="mod">
          <ac:chgData name="Christopher Harrison" userId="5895b409-c973-4cd3-8090-c5ebb14fce87" providerId="ADAL" clId="{1044E941-4FDB-4D63-8B83-5F744EADEDC7}" dt="2020-02-06T00:18:36.286" v="734" actId="20577"/>
          <ac:spMkLst>
            <pc:docMk/>
            <pc:sldMk cId="966707640" sldId="292"/>
            <ac:spMk id="2" creationId="{4041FE47-428B-40EC-AD5D-4DEAC36B762D}"/>
          </ac:spMkLst>
        </pc:spChg>
        <pc:spChg chg="mod">
          <ac:chgData name="Christopher Harrison" userId="5895b409-c973-4cd3-8090-c5ebb14fce87" providerId="ADAL" clId="{1044E941-4FDB-4D63-8B83-5F744EADEDC7}" dt="2020-02-06T00:32:31.150" v="1281" actId="20577"/>
          <ac:spMkLst>
            <pc:docMk/>
            <pc:sldMk cId="966707640" sldId="292"/>
            <ac:spMk id="3" creationId="{245B7F45-ED39-4A55-9AC5-4455AA5B191C}"/>
          </ac:spMkLst>
        </pc:spChg>
        <pc:spChg chg="add mod">
          <ac:chgData name="Christopher Harrison" userId="5895b409-c973-4cd3-8090-c5ebb14fce87" providerId="ADAL" clId="{1044E941-4FDB-4D63-8B83-5F744EADEDC7}" dt="2020-02-06T00:33:16.232" v="1291" actId="14100"/>
          <ac:spMkLst>
            <pc:docMk/>
            <pc:sldMk cId="966707640" sldId="292"/>
            <ac:spMk id="4" creationId="{62A77B98-6F25-4462-B5DB-DDC7927EE8C3}"/>
          </ac:spMkLst>
        </pc:spChg>
      </pc:sldChg>
      <pc:sldChg chg="addSp delSp modSp add mod modAnim">
        <pc:chgData name="Christopher Harrison" userId="5895b409-c973-4cd3-8090-c5ebb14fce87" providerId="ADAL" clId="{1044E941-4FDB-4D63-8B83-5F744EADEDC7}" dt="2020-02-06T00:26:56.520" v="909"/>
        <pc:sldMkLst>
          <pc:docMk/>
          <pc:sldMk cId="2131159252" sldId="293"/>
        </pc:sldMkLst>
        <pc:spChg chg="mod">
          <ac:chgData name="Christopher Harrison" userId="5895b409-c973-4cd3-8090-c5ebb14fce87" providerId="ADAL" clId="{1044E941-4FDB-4D63-8B83-5F744EADEDC7}" dt="2020-02-06T00:20:08.429" v="799" actId="20577"/>
          <ac:spMkLst>
            <pc:docMk/>
            <pc:sldMk cId="2131159252" sldId="293"/>
            <ac:spMk id="2" creationId="{A3A7DF69-FA44-4478-B891-8A00E0103292}"/>
          </ac:spMkLst>
        </pc:spChg>
        <pc:spChg chg="add del mod">
          <ac:chgData name="Christopher Harrison" userId="5895b409-c973-4cd3-8090-c5ebb14fce87" providerId="ADAL" clId="{1044E941-4FDB-4D63-8B83-5F744EADEDC7}" dt="2020-02-06T00:23:24.227" v="851" actId="20577"/>
          <ac:spMkLst>
            <pc:docMk/>
            <pc:sldMk cId="2131159252" sldId="293"/>
            <ac:spMk id="3" creationId="{B71057D5-7476-419C-8572-FDE76A913DBC}"/>
          </ac:spMkLst>
        </pc:spChg>
        <pc:spChg chg="add del mod">
          <ac:chgData name="Christopher Harrison" userId="5895b409-c973-4cd3-8090-c5ebb14fce87" providerId="ADAL" clId="{1044E941-4FDB-4D63-8B83-5F744EADEDC7}" dt="2020-02-06T00:20:13.317" v="801"/>
          <ac:spMkLst>
            <pc:docMk/>
            <pc:sldMk cId="2131159252" sldId="293"/>
            <ac:spMk id="4" creationId="{E15E9319-E47A-4315-B0AD-E919C708B0CA}"/>
          </ac:spMkLst>
        </pc:spChg>
        <pc:spChg chg="add del mod">
          <ac:chgData name="Christopher Harrison" userId="5895b409-c973-4cd3-8090-c5ebb14fce87" providerId="ADAL" clId="{1044E941-4FDB-4D63-8B83-5F744EADEDC7}" dt="2020-02-06T00:21:43.365" v="825" actId="478"/>
          <ac:spMkLst>
            <pc:docMk/>
            <pc:sldMk cId="2131159252" sldId="293"/>
            <ac:spMk id="5" creationId="{FE767D95-FE7C-47E8-97DF-18449F3B7125}"/>
          </ac:spMkLst>
        </pc:spChg>
        <pc:spChg chg="add del mod">
          <ac:chgData name="Christopher Harrison" userId="5895b409-c973-4cd3-8090-c5ebb14fce87" providerId="ADAL" clId="{1044E941-4FDB-4D63-8B83-5F744EADEDC7}" dt="2020-02-06T00:22:38.954" v="830" actId="478"/>
          <ac:spMkLst>
            <pc:docMk/>
            <pc:sldMk cId="2131159252" sldId="293"/>
            <ac:spMk id="10" creationId="{554C9631-D5C4-42F3-B5F4-792C825B4EE3}"/>
          </ac:spMkLst>
        </pc:spChg>
        <pc:spChg chg="add mod">
          <ac:chgData name="Christopher Harrison" userId="5895b409-c973-4cd3-8090-c5ebb14fce87" providerId="ADAL" clId="{1044E941-4FDB-4D63-8B83-5F744EADEDC7}" dt="2020-02-06T00:23:01.198" v="846" actId="164"/>
          <ac:spMkLst>
            <pc:docMk/>
            <pc:sldMk cId="2131159252" sldId="293"/>
            <ac:spMk id="11" creationId="{0E2F7816-2492-4CD0-A3F9-3010E4FD2F13}"/>
          </ac:spMkLst>
        </pc:spChg>
        <pc:spChg chg="add mod">
          <ac:chgData name="Christopher Harrison" userId="5895b409-c973-4cd3-8090-c5ebb14fce87" providerId="ADAL" clId="{1044E941-4FDB-4D63-8B83-5F744EADEDC7}" dt="2020-02-06T00:25:09.688" v="863" actId="1582"/>
          <ac:spMkLst>
            <pc:docMk/>
            <pc:sldMk cId="2131159252" sldId="293"/>
            <ac:spMk id="18" creationId="{68308AF5-85F9-4666-B6BE-5BE75EA36F83}"/>
          </ac:spMkLst>
        </pc:spChg>
        <pc:spChg chg="add mod">
          <ac:chgData name="Christopher Harrison" userId="5895b409-c973-4cd3-8090-c5ebb14fce87" providerId="ADAL" clId="{1044E941-4FDB-4D63-8B83-5F744EADEDC7}" dt="2020-02-06T00:26:11.430" v="897" actId="13822"/>
          <ac:spMkLst>
            <pc:docMk/>
            <pc:sldMk cId="2131159252" sldId="293"/>
            <ac:spMk id="22" creationId="{4E8A8818-CAC1-4444-96C4-80F63BD351C3}"/>
          </ac:spMkLst>
        </pc:spChg>
        <pc:spChg chg="add mod">
          <ac:chgData name="Christopher Harrison" userId="5895b409-c973-4cd3-8090-c5ebb14fce87" providerId="ADAL" clId="{1044E941-4FDB-4D63-8B83-5F744EADEDC7}" dt="2020-02-06T00:26:31.720" v="901" actId="14100"/>
          <ac:spMkLst>
            <pc:docMk/>
            <pc:sldMk cId="2131159252" sldId="293"/>
            <ac:spMk id="24" creationId="{FC0085C0-7A23-4649-B0B3-849789E47CAC}"/>
          </ac:spMkLst>
        </pc:spChg>
        <pc:spChg chg="add mod">
          <ac:chgData name="Christopher Harrison" userId="5895b409-c973-4cd3-8090-c5ebb14fce87" providerId="ADAL" clId="{1044E941-4FDB-4D63-8B83-5F744EADEDC7}" dt="2020-02-06T00:26:42.070" v="905" actId="1076"/>
          <ac:spMkLst>
            <pc:docMk/>
            <pc:sldMk cId="2131159252" sldId="293"/>
            <ac:spMk id="25" creationId="{05D00D26-8F85-408E-AC07-887C8E0ABF53}"/>
          </ac:spMkLst>
        </pc:spChg>
        <pc:grpChg chg="add mod">
          <ac:chgData name="Christopher Harrison" userId="5895b409-c973-4cd3-8090-c5ebb14fce87" providerId="ADAL" clId="{1044E941-4FDB-4D63-8B83-5F744EADEDC7}" dt="2020-02-06T00:23:01.198" v="846" actId="164"/>
          <ac:grpSpMkLst>
            <pc:docMk/>
            <pc:sldMk cId="2131159252" sldId="293"/>
            <ac:grpSpMk id="12" creationId="{2BC3E47F-9372-469A-A972-179D2975A38D}"/>
          </ac:grpSpMkLst>
        </pc:grpChg>
        <pc:grpChg chg="add mod">
          <ac:chgData name="Christopher Harrison" userId="5895b409-c973-4cd3-8090-c5ebb14fce87" providerId="ADAL" clId="{1044E941-4FDB-4D63-8B83-5F744EADEDC7}" dt="2020-02-06T00:25:42.212" v="869" actId="1076"/>
          <ac:grpSpMkLst>
            <pc:docMk/>
            <pc:sldMk cId="2131159252" sldId="293"/>
            <ac:grpSpMk id="13" creationId="{D4059A19-4D69-4800-9161-BE2E60AB12DC}"/>
          </ac:grpSpMkLst>
        </pc:grpChg>
        <pc:cxnChg chg="add del mod">
          <ac:chgData name="Christopher Harrison" userId="5895b409-c973-4cd3-8090-c5ebb14fce87" providerId="ADAL" clId="{1044E941-4FDB-4D63-8B83-5F744EADEDC7}" dt="2020-02-06T00:21:39.679" v="823" actId="11529"/>
          <ac:cxnSpMkLst>
            <pc:docMk/>
            <pc:sldMk cId="2131159252" sldId="293"/>
            <ac:cxnSpMk id="7" creationId="{576F0174-0D21-4F85-A6A0-11CF4C529A7D}"/>
          </ac:cxnSpMkLst>
        </pc:cxnChg>
        <pc:cxnChg chg="add mod">
          <ac:chgData name="Christopher Harrison" userId="5895b409-c973-4cd3-8090-c5ebb14fce87" providerId="ADAL" clId="{1044E941-4FDB-4D63-8B83-5F744EADEDC7}" dt="2020-02-06T00:23:01.198" v="846" actId="164"/>
          <ac:cxnSpMkLst>
            <pc:docMk/>
            <pc:sldMk cId="2131159252" sldId="293"/>
            <ac:cxnSpMk id="9" creationId="{CA1B258F-3620-4008-9DCD-998C8B49EE9E}"/>
          </ac:cxnSpMkLst>
        </pc:cxnChg>
        <pc:cxnChg chg="add mod">
          <ac:chgData name="Christopher Harrison" userId="5895b409-c973-4cd3-8090-c5ebb14fce87" providerId="ADAL" clId="{1044E941-4FDB-4D63-8B83-5F744EADEDC7}" dt="2020-02-06T00:25:36.280" v="868" actId="14100"/>
          <ac:cxnSpMkLst>
            <pc:docMk/>
            <pc:sldMk cId="2131159252" sldId="293"/>
            <ac:cxnSpMk id="16" creationId="{68AD6BD0-E0AC-40DD-A8FA-B6F6E1ADF215}"/>
          </ac:cxnSpMkLst>
        </pc:cxnChg>
        <pc:cxnChg chg="add mod">
          <ac:chgData name="Christopher Harrison" userId="5895b409-c973-4cd3-8090-c5ebb14fce87" providerId="ADAL" clId="{1044E941-4FDB-4D63-8B83-5F744EADEDC7}" dt="2020-02-06T00:26:38.951" v="904" actId="1076"/>
          <ac:cxnSpMkLst>
            <pc:docMk/>
            <pc:sldMk cId="2131159252" sldId="293"/>
            <ac:cxnSpMk id="23" creationId="{B7296F81-C513-4607-816F-C894F54459D6}"/>
          </ac:cxnSpMkLst>
        </pc:cxnChg>
      </pc:sldChg>
      <pc:sldChg chg="addSp delSp modSp add mod">
        <pc:chgData name="Christopher Harrison" userId="5895b409-c973-4cd3-8090-c5ebb14fce87" providerId="ADAL" clId="{1044E941-4FDB-4D63-8B83-5F744EADEDC7}" dt="2020-02-06T00:31:32.672" v="1273" actId="2711"/>
        <pc:sldMkLst>
          <pc:docMk/>
          <pc:sldMk cId="1436238062" sldId="294"/>
        </pc:sldMkLst>
        <pc:spChg chg="del">
          <ac:chgData name="Christopher Harrison" userId="5895b409-c973-4cd3-8090-c5ebb14fce87" providerId="ADAL" clId="{1044E941-4FDB-4D63-8B83-5F744EADEDC7}" dt="2020-02-06T00:27:07.491" v="911"/>
          <ac:spMkLst>
            <pc:docMk/>
            <pc:sldMk cId="1436238062" sldId="294"/>
            <ac:spMk id="2" creationId="{DF4077B1-06EE-4C5D-B27A-E2A69E5F0872}"/>
          </ac:spMkLst>
        </pc:spChg>
        <pc:spChg chg="del">
          <ac:chgData name="Christopher Harrison" userId="5895b409-c973-4cd3-8090-c5ebb14fce87" providerId="ADAL" clId="{1044E941-4FDB-4D63-8B83-5F744EADEDC7}" dt="2020-02-06T00:27:07.491" v="911"/>
          <ac:spMkLst>
            <pc:docMk/>
            <pc:sldMk cId="1436238062" sldId="294"/>
            <ac:spMk id="3" creationId="{97FEC2F9-5EB1-4ECB-8B91-AABD759A3B93}"/>
          </ac:spMkLst>
        </pc:spChg>
        <pc:spChg chg="add mod">
          <ac:chgData name="Christopher Harrison" userId="5895b409-c973-4cd3-8090-c5ebb14fce87" providerId="ADAL" clId="{1044E941-4FDB-4D63-8B83-5F744EADEDC7}" dt="2020-02-06T00:31:32.672" v="1273" actId="2711"/>
          <ac:spMkLst>
            <pc:docMk/>
            <pc:sldMk cId="1436238062" sldId="294"/>
            <ac:spMk id="4" creationId="{70423B1D-5AB0-4934-B2BC-EF6A3E6D6634}"/>
          </ac:spMkLst>
        </pc:spChg>
        <pc:spChg chg="add mod">
          <ac:chgData name="Christopher Harrison" userId="5895b409-c973-4cd3-8090-c5ebb14fce87" providerId="ADAL" clId="{1044E941-4FDB-4D63-8B83-5F744EADEDC7}" dt="2020-02-06T00:29:20.135" v="1187" actId="20577"/>
          <ac:spMkLst>
            <pc:docMk/>
            <pc:sldMk cId="1436238062" sldId="294"/>
            <ac:spMk id="5" creationId="{2E6BCA21-0774-4899-AB9A-BC71D28D6611}"/>
          </ac:spMkLst>
        </pc:spChg>
      </pc:sldChg>
      <pc:sldChg chg="modSp add mod">
        <pc:chgData name="Christopher Harrison" userId="5895b409-c973-4cd3-8090-c5ebb14fce87" providerId="ADAL" clId="{1044E941-4FDB-4D63-8B83-5F744EADEDC7}" dt="2020-02-06T00:33:25.210" v="1294" actId="14100"/>
        <pc:sldMkLst>
          <pc:docMk/>
          <pc:sldMk cId="2846380372" sldId="295"/>
        </pc:sldMkLst>
        <pc:spChg chg="mod">
          <ac:chgData name="Christopher Harrison" userId="5895b409-c973-4cd3-8090-c5ebb14fce87" providerId="ADAL" clId="{1044E941-4FDB-4D63-8B83-5F744EADEDC7}" dt="2020-02-06T00:30:26.376" v="1236" actId="20577"/>
          <ac:spMkLst>
            <pc:docMk/>
            <pc:sldMk cId="2846380372" sldId="295"/>
            <ac:spMk id="2" creationId="{4041FE47-428B-40EC-AD5D-4DEAC36B762D}"/>
          </ac:spMkLst>
        </pc:spChg>
        <pc:spChg chg="mod">
          <ac:chgData name="Christopher Harrison" userId="5895b409-c973-4cd3-8090-c5ebb14fce87" providerId="ADAL" clId="{1044E941-4FDB-4D63-8B83-5F744EADEDC7}" dt="2020-02-06T00:32:43.338" v="1283" actId="20577"/>
          <ac:spMkLst>
            <pc:docMk/>
            <pc:sldMk cId="2846380372" sldId="295"/>
            <ac:spMk id="3" creationId="{245B7F45-ED39-4A55-9AC5-4455AA5B191C}"/>
          </ac:spMkLst>
        </pc:spChg>
        <pc:spChg chg="mod">
          <ac:chgData name="Christopher Harrison" userId="5895b409-c973-4cd3-8090-c5ebb14fce87" providerId="ADAL" clId="{1044E941-4FDB-4D63-8B83-5F744EADEDC7}" dt="2020-02-06T00:33:25.210" v="1294" actId="14100"/>
          <ac:spMkLst>
            <pc:docMk/>
            <pc:sldMk cId="2846380372" sldId="295"/>
            <ac:spMk id="4" creationId="{62A77B98-6F25-4462-B5DB-DDC7927EE8C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2/11/2020 1:03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2/11/2020 1:03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2/11/2020 1:03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23631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9.xml"/><Relationship Id="rId7" Type="http://schemas.openxmlformats.org/officeDocument/2006/relationships/image" Target="../media/image1.png"/><Relationship Id="rId2" Type="http://schemas.openxmlformats.org/officeDocument/2006/relationships/customXml" Target="../../customXml/item28.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3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4.xml"/><Relationship Id="rId7" Type="http://schemas.openxmlformats.org/officeDocument/2006/relationships/image" Target="../media/image1.png"/><Relationship Id="rId2" Type="http://schemas.openxmlformats.org/officeDocument/2006/relationships/customXml" Target="../../customXml/item33.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36.xml"/><Relationship Id="rId4" Type="http://schemas.openxmlformats.org/officeDocument/2006/relationships/customXml" Target="../../customXml/item3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9.xml"/><Relationship Id="rId7" Type="http://schemas.openxmlformats.org/officeDocument/2006/relationships/image" Target="../media/image2.png"/><Relationship Id="rId2" Type="http://schemas.openxmlformats.org/officeDocument/2006/relationships/customXml" Target="../../customXml/item38.xml"/><Relationship Id="rId1" Type="http://schemas.openxmlformats.org/officeDocument/2006/relationships/customXml" Target="../../customXml/item37.xml"/><Relationship Id="rId6" Type="http://schemas.openxmlformats.org/officeDocument/2006/relationships/slideMaster" Target="../slideMasters/slideMaster1.xml"/><Relationship Id="rId5" Type="http://schemas.openxmlformats.org/officeDocument/2006/relationships/customXml" Target="../../customXml/item41.xml"/><Relationship Id="rId4" Type="http://schemas.openxmlformats.org/officeDocument/2006/relationships/customXml" Target="../../customXml/item40.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Lambdas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Let's sort some objects</a:t>
            </a:r>
          </a:p>
        </p:txBody>
      </p:sp>
      <p:sp>
        <p:nvSpPr>
          <p:cNvPr id="5" name="Text Placeholder 4"/>
          <p:cNvSpPr>
            <a:spLocks noGrp="1"/>
          </p:cNvSpPr>
          <p:nvPr>
            <p:ph type="body" sz="quarter" idx="10"/>
          </p:nvPr>
        </p:nvSpPr>
        <p:spPr>
          <a:xfrm>
            <a:off x="365760" y="1371600"/>
            <a:ext cx="11704320" cy="3748719"/>
          </a:xfrm>
        </p:spPr>
        <p:txBody>
          <a:bodyPr/>
          <a:lstStyle/>
          <a:p>
            <a:r>
              <a:rPr lang="en-US" dirty="0"/>
              <a:t>presenters = [</a:t>
            </a:r>
          </a:p>
          <a:p>
            <a:r>
              <a:rPr lang="en-US" dirty="0"/>
              <a:t>  {</a:t>
            </a:r>
            <a:r>
              <a:rPr lang="en-US" dirty="0">
                <a:solidFill>
                  <a:srgbClr val="C00000"/>
                </a:solidFill>
              </a:rPr>
              <a:t>'name'</a:t>
            </a:r>
            <a:r>
              <a:rPr lang="en-US" dirty="0"/>
              <a:t>: </a:t>
            </a:r>
            <a:r>
              <a:rPr lang="en-US" dirty="0">
                <a:solidFill>
                  <a:srgbClr val="C00000"/>
                </a:solidFill>
              </a:rPr>
              <a:t>'Susan'</a:t>
            </a:r>
            <a:r>
              <a:rPr lang="en-US" dirty="0"/>
              <a:t>, </a:t>
            </a:r>
            <a:r>
              <a:rPr lang="en-US" dirty="0">
                <a:solidFill>
                  <a:srgbClr val="C00000"/>
                </a:solidFill>
              </a:rPr>
              <a:t>'age'</a:t>
            </a:r>
            <a:r>
              <a:rPr lang="en-US" dirty="0"/>
              <a:t>: 50},</a:t>
            </a:r>
          </a:p>
          <a:p>
            <a:r>
              <a:rPr lang="en-US" dirty="0"/>
              <a:t>  {</a:t>
            </a:r>
            <a:r>
              <a:rPr lang="en-US" dirty="0">
                <a:solidFill>
                  <a:srgbClr val="C00000"/>
                </a:solidFill>
              </a:rPr>
              <a:t>'name'</a:t>
            </a:r>
            <a:r>
              <a:rPr lang="en-US" dirty="0"/>
              <a:t>: </a:t>
            </a:r>
            <a:r>
              <a:rPr lang="en-US" dirty="0">
                <a:solidFill>
                  <a:srgbClr val="C00000"/>
                </a:solidFill>
              </a:rPr>
              <a:t>'Christopher'</a:t>
            </a:r>
            <a:r>
              <a:rPr lang="en-US" dirty="0"/>
              <a:t>, </a:t>
            </a:r>
            <a:r>
              <a:rPr lang="en-US" dirty="0">
                <a:solidFill>
                  <a:srgbClr val="C00000"/>
                </a:solidFill>
              </a:rPr>
              <a:t>'age'</a:t>
            </a:r>
            <a:r>
              <a:rPr lang="en-US" dirty="0"/>
              <a:t>: 47}</a:t>
            </a:r>
          </a:p>
          <a:p>
            <a:r>
              <a:rPr lang="en-US" dirty="0"/>
              <a:t>]</a:t>
            </a:r>
          </a:p>
          <a:p>
            <a:endParaRPr lang="en-US" dirty="0"/>
          </a:p>
          <a:p>
            <a:r>
              <a:rPr lang="en-US" dirty="0" err="1"/>
              <a:t>presenters.sort</a:t>
            </a:r>
            <a:r>
              <a:rPr lang="en-US" dirty="0"/>
              <a:t>()</a:t>
            </a:r>
          </a:p>
          <a:p>
            <a:r>
              <a:rPr lang="en-US" dirty="0"/>
              <a:t>print(presenters)</a:t>
            </a:r>
          </a:p>
        </p:txBody>
      </p:sp>
      <p:sp>
        <p:nvSpPr>
          <p:cNvPr id="2" name="Rectangle 1">
            <a:extLst>
              <a:ext uri="{FF2B5EF4-FFF2-40B4-BE49-F238E27FC236}">
                <a16:creationId xmlns:a16="http://schemas.microsoft.com/office/drawing/2014/main" id="{9CA0507D-8D9C-4C08-8931-CF48BFE5FD00}"/>
              </a:ext>
            </a:extLst>
          </p:cNvPr>
          <p:cNvSpPr>
            <a:spLocks noChangeArrowheads="1"/>
          </p:cNvSpPr>
          <p:nvPr/>
        </p:nvSpPr>
        <p:spPr bwMode="auto">
          <a:xfrm>
            <a:off x="5456237" y="4106862"/>
            <a:ext cx="6142037"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75C58"/>
                </a:solidFill>
                <a:effectLst/>
                <a:latin typeface="Arial Unicode MS"/>
                <a:ea typeface="Courier New" panose="02070309020205020404" pitchFamily="49" charset="0"/>
              </a:rPr>
              <a:t>---------------------------------------------------------------------------</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400" b="0" i="0" u="none" strike="noStrike" cap="none" normalizeH="0" baseline="0" dirty="0" err="1">
                <a:ln>
                  <a:noFill/>
                </a:ln>
                <a:solidFill>
                  <a:srgbClr val="E75C58"/>
                </a:solidFill>
                <a:effectLst/>
                <a:latin typeface="Arial Unicode MS"/>
                <a:ea typeface="Courier New" panose="02070309020205020404" pitchFamily="49" charset="0"/>
              </a:rPr>
              <a:t>TypeError</a:t>
            </a:r>
            <a:endParaRPr lang="en-US" altLang="en-US" sz="1400" dirty="0">
              <a:solidFill>
                <a:srgbClr val="000000"/>
              </a:solidFill>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Traceback (most recent call last) </a:t>
            </a:r>
            <a:r>
              <a:rPr kumimoji="0" lang="en-US" altLang="en-US" sz="1400" b="0" i="0" u="none" strike="noStrike" cap="none" normalizeH="0" baseline="0" dirty="0">
                <a:ln>
                  <a:noFill/>
                </a:ln>
                <a:solidFill>
                  <a:srgbClr val="00A250"/>
                </a:solidFill>
                <a:effectLst/>
                <a:latin typeface="Arial Unicode MS"/>
                <a:ea typeface="Courier New" panose="02070309020205020404" pitchFamily="49" charset="0"/>
              </a:rPr>
              <a:t>&lt;ipython-input-3-a95aedfc00c9&gt;</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in </a:t>
            </a:r>
            <a:r>
              <a:rPr kumimoji="0" lang="en-US" altLang="en-US" sz="1400" b="0" i="0" u="none" strike="noStrike" cap="none" normalizeH="0" baseline="0" dirty="0">
                <a:ln>
                  <a:noFill/>
                </a:ln>
                <a:solidFill>
                  <a:srgbClr val="60C6C8"/>
                </a:solidFill>
                <a:effectLst/>
                <a:latin typeface="Arial Unicode MS"/>
                <a:ea typeface="Courier New" panose="02070309020205020404" pitchFamily="49" charset="0"/>
              </a:rPr>
              <a:t>&lt;module&gt;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60C6C8"/>
                </a:solidFill>
                <a:latin typeface="Arial Unicode MS"/>
                <a:ea typeface="Courier New" panose="02070309020205020404" pitchFamily="49" charset="0"/>
              </a:rPr>
              <a:t>        </a:t>
            </a:r>
            <a:r>
              <a:rPr kumimoji="0" lang="en-US" altLang="en-US" sz="1400" b="1" i="0" u="none" strike="noStrike" cap="none" normalizeH="0" baseline="0" dirty="0">
                <a:ln>
                  <a:noFill/>
                </a:ln>
                <a:solidFill>
                  <a:srgbClr val="007427"/>
                </a:solidFill>
                <a:effectLst/>
                <a:latin typeface="Arial Unicode MS"/>
                <a:ea typeface="Courier New" panose="02070309020205020404" pitchFamily="49" charset="0"/>
              </a:rPr>
              <a:t>4</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Arial Unicode MS"/>
                <a:ea typeface="Courier New" panose="02070309020205020404" pitchFamily="49" charset="0"/>
              </a:rPr>
              <a:t>        </a:t>
            </a:r>
            <a:r>
              <a:rPr kumimoji="0" lang="en-US" altLang="en-US" sz="1400" b="1" i="0" u="none" strike="noStrike" cap="none" normalizeH="0" baseline="0" dirty="0">
                <a:ln>
                  <a:noFill/>
                </a:ln>
                <a:solidFill>
                  <a:srgbClr val="007427"/>
                </a:solidFill>
                <a:effectLst/>
                <a:latin typeface="Arial Unicode MS"/>
                <a:ea typeface="Courier New" panose="02070309020205020404" pitchFamily="49" charset="0"/>
              </a:rPr>
              <a:t>5</a:t>
            </a:r>
            <a:endParaRPr lang="en-US" altLang="en-US" sz="1400" dirty="0">
              <a:solidFill>
                <a:srgbClr val="000000"/>
              </a:solidFill>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A250"/>
                </a:solidFill>
                <a:effectLst/>
                <a:latin typeface="Arial Unicode MS"/>
                <a:ea typeface="Courier New" panose="02070309020205020404" pitchFamily="49" charset="0"/>
              </a:rPr>
              <a:t>----&gt; 6</a:t>
            </a:r>
            <a:r>
              <a:rPr kumimoji="0" lang="en-US" altLang="en-US" sz="1400" b="0" i="0" u="none" strike="noStrike" cap="none" normalizeH="0" baseline="0" dirty="0">
                <a:ln>
                  <a:noFill/>
                </a:ln>
                <a:solidFill>
                  <a:srgbClr val="E75C58"/>
                </a:solidFill>
                <a:effectLst/>
                <a:latin typeface="Arial Unicode MS"/>
                <a:ea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Arial Unicode MS"/>
                <a:ea typeface="Courier New" panose="02070309020205020404" pitchFamily="49" charset="0"/>
              </a:rPr>
              <a:t>presenters</a:t>
            </a:r>
            <a:r>
              <a:rPr kumimoji="0" lang="en-US" altLang="en-US" sz="1400" b="0" i="0" u="none" strike="noStrike" cap="none" normalizeH="0" baseline="0" dirty="0" err="1">
                <a:ln>
                  <a:noFill/>
                </a:ln>
                <a:solidFill>
                  <a:srgbClr val="208FFB"/>
                </a:solidFill>
                <a:effectLst/>
                <a:latin typeface="Arial Unicode MS"/>
                <a:ea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Arial Unicode MS"/>
                <a:ea typeface="Courier New" panose="02070309020205020404" pitchFamily="49" charset="0"/>
              </a:rPr>
              <a:t>sort</a:t>
            </a:r>
            <a:r>
              <a:rPr kumimoji="0" lang="en-US" altLang="en-US" sz="1400" b="0" i="0" u="none" strike="noStrike" cap="none" normalizeH="0" baseline="0" dirty="0">
                <a:ln>
                  <a:noFill/>
                </a:ln>
                <a:solidFill>
                  <a:srgbClr val="208FFB"/>
                </a:solidFill>
                <a:effectLst/>
                <a:latin typeface="Arial Unicode MS"/>
                <a:ea typeface="Courier New" panose="02070309020205020404" pitchFamily="49" charset="0"/>
              </a:rPr>
              <a:t>()</a:t>
            </a:r>
            <a:endParaRPr lang="en-US" altLang="en-US" sz="1400" dirty="0">
              <a:solidFill>
                <a:srgbClr val="000000"/>
              </a:solidFill>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E75C58"/>
                </a:solidFill>
                <a:effectLst/>
                <a:latin typeface="Arial Unicode MS"/>
                <a:ea typeface="Courier New" panose="02070309020205020404" pitchFamily="49" charset="0"/>
              </a:rPr>
              <a:t>TypeError</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'&lt;' not supported between instances of '</a:t>
            </a:r>
            <a:r>
              <a:rPr kumimoji="0" lang="en-US" altLang="en-US" sz="1400" b="0" i="0" u="none" strike="noStrike" cap="none" normalizeH="0" baseline="0" dirty="0" err="1">
                <a:ln>
                  <a:noFill/>
                </a:ln>
                <a:solidFill>
                  <a:srgbClr val="000000"/>
                </a:solidFill>
                <a:effectLst/>
                <a:latin typeface="Arial Unicode MS"/>
                <a:ea typeface="Courier New" panose="02070309020205020404" pitchFamily="49" charset="0"/>
              </a:rPr>
              <a:t>dict</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and '</a:t>
            </a:r>
            <a:r>
              <a:rPr kumimoji="0" lang="en-US" altLang="en-US" sz="1400" b="0" i="0" u="none" strike="noStrike" cap="none" normalizeH="0" baseline="0" dirty="0" err="1">
                <a:ln>
                  <a:noFill/>
                </a:ln>
                <a:solidFill>
                  <a:srgbClr val="000000"/>
                </a:solidFill>
                <a:effectLst/>
                <a:latin typeface="Arial Unicode MS"/>
                <a:ea typeface="Courier New" panose="02070309020205020404" pitchFamily="49" charset="0"/>
              </a:rPr>
              <a:t>dict</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7857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23B1D-5AB0-4934-B2BC-EF6A3E6D6634}"/>
              </a:ext>
            </a:extLst>
          </p:cNvPr>
          <p:cNvSpPr>
            <a:spLocks noGrp="1"/>
          </p:cNvSpPr>
          <p:nvPr>
            <p:ph type="title"/>
          </p:nvPr>
        </p:nvSpPr>
        <p:spPr/>
        <p:txBody>
          <a:bodyPr/>
          <a:lstStyle/>
          <a:p>
            <a:r>
              <a:rPr lang="en-US" dirty="0"/>
              <a:t>Notes about </a:t>
            </a:r>
            <a:r>
              <a:rPr lang="en-US" dirty="0">
                <a:latin typeface="Consolas" panose="020B0609020204030204" pitchFamily="49" charset="0"/>
              </a:rPr>
              <a:t>sort</a:t>
            </a:r>
          </a:p>
        </p:txBody>
      </p:sp>
      <p:sp>
        <p:nvSpPr>
          <p:cNvPr id="5" name="Text Placeholder 4">
            <a:extLst>
              <a:ext uri="{FF2B5EF4-FFF2-40B4-BE49-F238E27FC236}">
                <a16:creationId xmlns:a16="http://schemas.microsoft.com/office/drawing/2014/main" id="{2E6BCA21-0774-4899-AB9A-BC71D28D6611}"/>
              </a:ext>
            </a:extLst>
          </p:cNvPr>
          <p:cNvSpPr>
            <a:spLocks noGrp="1"/>
          </p:cNvSpPr>
          <p:nvPr>
            <p:ph type="body" sz="quarter" idx="10"/>
          </p:nvPr>
        </p:nvSpPr>
        <p:spPr>
          <a:xfrm>
            <a:off x="365760" y="1371600"/>
            <a:ext cx="11704320" cy="3527119"/>
          </a:xfrm>
        </p:spPr>
        <p:txBody>
          <a:bodyPr/>
          <a:lstStyle/>
          <a:p>
            <a:r>
              <a:rPr lang="en-US" dirty="0">
                <a:latin typeface="Consolas" panose="020B0609020204030204" pitchFamily="49" charset="0"/>
              </a:rPr>
              <a:t>sort</a:t>
            </a:r>
            <a:r>
              <a:rPr lang="en-US" dirty="0"/>
              <a:t> can automatically handle primitive types and strings</a:t>
            </a:r>
          </a:p>
          <a:p>
            <a:r>
              <a:rPr lang="en-US" dirty="0"/>
              <a:t>If we need to do anything complex we need to tell sort how to sort</a:t>
            </a:r>
          </a:p>
          <a:p>
            <a:pPr lvl="1"/>
            <a:r>
              <a:rPr lang="en-US" sz="2800" spc="-30" dirty="0">
                <a:solidFill>
                  <a:srgbClr val="0072C6"/>
                </a:solidFill>
                <a:latin typeface="+mj-lt"/>
              </a:rPr>
              <a:t>In this case we just need to specify whether to sort by age or name</a:t>
            </a:r>
          </a:p>
          <a:p>
            <a:pPr lvl="1"/>
            <a:endParaRPr lang="en-US" sz="2800" spc="-30" dirty="0">
              <a:solidFill>
                <a:srgbClr val="0072C6"/>
              </a:solidFill>
              <a:latin typeface="+mj-lt"/>
            </a:endParaRPr>
          </a:p>
          <a:p>
            <a:pPr lvl="1"/>
            <a:r>
              <a:rPr lang="en-US" sz="2800" spc="-30" dirty="0">
                <a:solidFill>
                  <a:srgbClr val="0072C6"/>
                </a:solidFill>
                <a:latin typeface="+mj-lt"/>
              </a:rPr>
              <a:t>the </a:t>
            </a:r>
            <a:r>
              <a:rPr lang="en-US" sz="2800" spc="-30" dirty="0">
                <a:solidFill>
                  <a:srgbClr val="0072C6"/>
                </a:solidFill>
                <a:latin typeface="Consolas" panose="020B0609020204030204" pitchFamily="49" charset="0"/>
              </a:rPr>
              <a:t>key</a:t>
            </a:r>
            <a:r>
              <a:rPr lang="en-US" sz="2800" spc="-30" dirty="0">
                <a:solidFill>
                  <a:srgbClr val="0072C6"/>
                </a:solidFill>
                <a:latin typeface="+mj-lt"/>
              </a:rPr>
              <a:t> parameter allows you to pass in a function to call for each list element before it compares items for sorting</a:t>
            </a:r>
          </a:p>
          <a:p>
            <a:pPr lvl="1"/>
            <a:endParaRPr lang="en-US" dirty="0"/>
          </a:p>
          <a:p>
            <a:pPr lvl="1"/>
            <a:endParaRPr lang="en-US" dirty="0"/>
          </a:p>
        </p:txBody>
      </p:sp>
    </p:spTree>
    <p:extLst>
      <p:ext uri="{BB962C8B-B14F-4D97-AF65-F5344CB8AC3E}">
        <p14:creationId xmlns:p14="http://schemas.microsoft.com/office/powerpoint/2010/main" val="14362380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7E49-E45A-4D19-9639-8919D974BFE9}"/>
              </a:ext>
            </a:extLst>
          </p:cNvPr>
          <p:cNvSpPr>
            <a:spLocks noGrp="1"/>
          </p:cNvSpPr>
          <p:nvPr>
            <p:ph type="title"/>
          </p:nvPr>
        </p:nvSpPr>
        <p:spPr/>
        <p:txBody>
          <a:bodyPr/>
          <a:lstStyle/>
          <a:p>
            <a:r>
              <a:rPr lang="en-US" dirty="0"/>
              <a:t>Let's sort by name</a:t>
            </a:r>
          </a:p>
        </p:txBody>
      </p:sp>
      <p:sp>
        <p:nvSpPr>
          <p:cNvPr id="3" name="Text Placeholder 2">
            <a:extLst>
              <a:ext uri="{FF2B5EF4-FFF2-40B4-BE49-F238E27FC236}">
                <a16:creationId xmlns:a16="http://schemas.microsoft.com/office/drawing/2014/main" id="{6B893ABD-A90B-4840-A508-9F3DBEECF7EB}"/>
              </a:ext>
            </a:extLst>
          </p:cNvPr>
          <p:cNvSpPr>
            <a:spLocks noGrp="1"/>
          </p:cNvSpPr>
          <p:nvPr>
            <p:ph type="body" sz="quarter" idx="10"/>
          </p:nvPr>
        </p:nvSpPr>
        <p:spPr>
          <a:xfrm>
            <a:off x="365760" y="1371601"/>
            <a:ext cx="11704320" cy="5309146"/>
          </a:xfrm>
        </p:spPr>
        <p:txBody>
          <a:bodyPr/>
          <a:lstStyle/>
          <a:p>
            <a:r>
              <a:rPr lang="en-US" dirty="0"/>
              <a:t>def sorter(item):</a:t>
            </a:r>
          </a:p>
          <a:p>
            <a:r>
              <a:rPr lang="en-US" dirty="0"/>
              <a:t>    return item[</a:t>
            </a:r>
            <a:r>
              <a:rPr lang="en-US" dirty="0">
                <a:solidFill>
                  <a:srgbClr val="C00000"/>
                </a:solidFill>
              </a:rPr>
              <a:t>'name'</a:t>
            </a:r>
            <a:r>
              <a:rPr lang="en-US" dirty="0"/>
              <a:t>]</a:t>
            </a:r>
          </a:p>
          <a:p>
            <a:endParaRPr lang="en-US" dirty="0"/>
          </a:p>
          <a:p>
            <a:r>
              <a:rPr lang="en-US" dirty="0"/>
              <a:t>presenters = [</a:t>
            </a:r>
          </a:p>
          <a:p>
            <a:r>
              <a:rPr lang="en-US" dirty="0"/>
              <a:t>  {</a:t>
            </a:r>
            <a:r>
              <a:rPr lang="en-US" dirty="0">
                <a:solidFill>
                  <a:srgbClr val="C00000"/>
                </a:solidFill>
              </a:rPr>
              <a:t>'name'</a:t>
            </a:r>
            <a:r>
              <a:rPr lang="en-US" dirty="0"/>
              <a:t>: </a:t>
            </a:r>
            <a:r>
              <a:rPr lang="en-US" dirty="0">
                <a:solidFill>
                  <a:srgbClr val="C00000"/>
                </a:solidFill>
              </a:rPr>
              <a:t>'Susan'</a:t>
            </a:r>
            <a:r>
              <a:rPr lang="en-US" dirty="0"/>
              <a:t>, </a:t>
            </a:r>
            <a:r>
              <a:rPr lang="en-US" dirty="0">
                <a:solidFill>
                  <a:srgbClr val="C00000"/>
                </a:solidFill>
              </a:rPr>
              <a:t>'age'</a:t>
            </a:r>
            <a:r>
              <a:rPr lang="en-US" dirty="0"/>
              <a:t>: 50},</a:t>
            </a:r>
          </a:p>
          <a:p>
            <a:r>
              <a:rPr lang="en-US" dirty="0"/>
              <a:t>  {</a:t>
            </a:r>
            <a:r>
              <a:rPr lang="en-US" dirty="0">
                <a:solidFill>
                  <a:srgbClr val="C00000"/>
                </a:solidFill>
              </a:rPr>
              <a:t>'name'</a:t>
            </a:r>
            <a:r>
              <a:rPr lang="en-US" dirty="0"/>
              <a:t>: </a:t>
            </a:r>
            <a:r>
              <a:rPr lang="en-US" dirty="0">
                <a:solidFill>
                  <a:srgbClr val="C00000"/>
                </a:solidFill>
              </a:rPr>
              <a:t>'Christopher'</a:t>
            </a:r>
            <a:r>
              <a:rPr lang="en-US" dirty="0"/>
              <a:t>, </a:t>
            </a:r>
            <a:r>
              <a:rPr lang="en-US" dirty="0">
                <a:solidFill>
                  <a:srgbClr val="C00000"/>
                </a:solidFill>
              </a:rPr>
              <a:t>'age'</a:t>
            </a:r>
            <a:r>
              <a:rPr lang="en-US" dirty="0"/>
              <a:t>: 47}</a:t>
            </a:r>
          </a:p>
          <a:p>
            <a:r>
              <a:rPr lang="en-US" dirty="0"/>
              <a:t>]</a:t>
            </a:r>
          </a:p>
          <a:p>
            <a:endParaRPr lang="en-US" dirty="0"/>
          </a:p>
          <a:p>
            <a:r>
              <a:rPr lang="en-US" dirty="0" err="1"/>
              <a:t>presenters.sort</a:t>
            </a:r>
            <a:r>
              <a:rPr lang="en-US" dirty="0"/>
              <a:t>(key=sorter)</a:t>
            </a:r>
          </a:p>
          <a:p>
            <a:r>
              <a:rPr lang="en-US" dirty="0"/>
              <a:t>print(presenters)</a:t>
            </a:r>
          </a:p>
        </p:txBody>
      </p:sp>
      <p:sp>
        <p:nvSpPr>
          <p:cNvPr id="5" name="Rectangle 4">
            <a:extLst>
              <a:ext uri="{FF2B5EF4-FFF2-40B4-BE49-F238E27FC236}">
                <a16:creationId xmlns:a16="http://schemas.microsoft.com/office/drawing/2014/main" id="{DFFD1057-F61F-4E9A-A4BE-FDBEC4635975}"/>
              </a:ext>
            </a:extLst>
          </p:cNvPr>
          <p:cNvSpPr/>
          <p:nvPr/>
        </p:nvSpPr>
        <p:spPr bwMode="auto">
          <a:xfrm>
            <a:off x="0" y="6041662"/>
            <a:ext cx="12436475" cy="730525"/>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14400" eaLnBrk="0" fontAlgn="base" hangingPunct="0">
              <a:spcBef>
                <a:spcPct val="0"/>
              </a:spcBef>
              <a:spcAft>
                <a:spcPct val="0"/>
              </a:spcAft>
            </a:pPr>
            <a:r>
              <a:rPr lang="en-US" altLang="en-US" sz="3200" dirty="0">
                <a:solidFill>
                  <a:srgbClr val="000000"/>
                </a:solidFill>
                <a:latin typeface="Consolas" panose="020B0609020204030204" pitchFamily="49" charset="0"/>
                <a:ea typeface="Courier New" panose="02070309020205020404" pitchFamily="49" charset="0"/>
              </a:rPr>
              <a:t>[{'name': 'Christopher'}, {'name': 'Susan'}]</a:t>
            </a:r>
            <a:endParaRPr lang="en-US" altLang="en-US" sz="6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0145068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1FE47-428B-40EC-AD5D-4DEAC36B762D}"/>
              </a:ext>
            </a:extLst>
          </p:cNvPr>
          <p:cNvSpPr>
            <a:spLocks noGrp="1"/>
          </p:cNvSpPr>
          <p:nvPr>
            <p:ph type="title"/>
          </p:nvPr>
        </p:nvSpPr>
        <p:spPr/>
        <p:txBody>
          <a:bodyPr/>
          <a:lstStyle/>
          <a:p>
            <a:r>
              <a:rPr lang="en-US" dirty="0"/>
              <a:t>Let's do the same thing inline</a:t>
            </a:r>
          </a:p>
        </p:txBody>
      </p:sp>
      <p:sp>
        <p:nvSpPr>
          <p:cNvPr id="3" name="Text Placeholder 2">
            <a:extLst>
              <a:ext uri="{FF2B5EF4-FFF2-40B4-BE49-F238E27FC236}">
                <a16:creationId xmlns:a16="http://schemas.microsoft.com/office/drawing/2014/main" id="{245B7F45-ED39-4A55-9AC5-4455AA5B191C}"/>
              </a:ext>
            </a:extLst>
          </p:cNvPr>
          <p:cNvSpPr>
            <a:spLocks noGrp="1"/>
          </p:cNvSpPr>
          <p:nvPr>
            <p:ph type="body" sz="quarter" idx="10"/>
          </p:nvPr>
        </p:nvSpPr>
        <p:spPr>
          <a:xfrm>
            <a:off x="365760" y="1371600"/>
            <a:ext cx="11704320" cy="3748719"/>
          </a:xfrm>
        </p:spPr>
        <p:txBody>
          <a:bodyPr/>
          <a:lstStyle/>
          <a:p>
            <a:r>
              <a:rPr lang="en-US" dirty="0"/>
              <a:t>presenters = [</a:t>
            </a:r>
          </a:p>
          <a:p>
            <a:r>
              <a:rPr lang="en-US" dirty="0"/>
              <a:t>  {</a:t>
            </a:r>
            <a:r>
              <a:rPr lang="en-US" dirty="0">
                <a:solidFill>
                  <a:srgbClr val="C00000"/>
                </a:solidFill>
              </a:rPr>
              <a:t>'name'</a:t>
            </a:r>
            <a:r>
              <a:rPr lang="en-US" dirty="0"/>
              <a:t>: </a:t>
            </a:r>
            <a:r>
              <a:rPr lang="en-US" dirty="0">
                <a:solidFill>
                  <a:srgbClr val="C00000"/>
                </a:solidFill>
              </a:rPr>
              <a:t>'Susan'</a:t>
            </a:r>
            <a:r>
              <a:rPr lang="en-US" dirty="0"/>
              <a:t>, </a:t>
            </a:r>
            <a:r>
              <a:rPr lang="en-US" dirty="0">
                <a:solidFill>
                  <a:srgbClr val="C00000"/>
                </a:solidFill>
              </a:rPr>
              <a:t>'age'</a:t>
            </a:r>
            <a:r>
              <a:rPr lang="en-US" dirty="0"/>
              <a:t>: 50},</a:t>
            </a:r>
          </a:p>
          <a:p>
            <a:r>
              <a:rPr lang="en-US" dirty="0"/>
              <a:t>  {</a:t>
            </a:r>
            <a:r>
              <a:rPr lang="en-US" dirty="0">
                <a:solidFill>
                  <a:srgbClr val="C00000"/>
                </a:solidFill>
              </a:rPr>
              <a:t>'name'</a:t>
            </a:r>
            <a:r>
              <a:rPr lang="en-US" dirty="0"/>
              <a:t>: </a:t>
            </a:r>
            <a:r>
              <a:rPr lang="en-US" dirty="0">
                <a:solidFill>
                  <a:srgbClr val="C00000"/>
                </a:solidFill>
              </a:rPr>
              <a:t>'Christopher'</a:t>
            </a:r>
            <a:r>
              <a:rPr lang="en-US" dirty="0"/>
              <a:t>, </a:t>
            </a:r>
            <a:r>
              <a:rPr lang="en-US" dirty="0">
                <a:solidFill>
                  <a:srgbClr val="C00000"/>
                </a:solidFill>
              </a:rPr>
              <a:t>'age'</a:t>
            </a:r>
            <a:r>
              <a:rPr lang="en-US" dirty="0"/>
              <a:t>: 47}</a:t>
            </a:r>
          </a:p>
          <a:p>
            <a:r>
              <a:rPr lang="en-US" dirty="0"/>
              <a:t>]</a:t>
            </a:r>
          </a:p>
          <a:p>
            <a:endParaRPr lang="en-US" dirty="0"/>
          </a:p>
          <a:p>
            <a:r>
              <a:rPr lang="en-US" dirty="0" err="1"/>
              <a:t>presenters.sort</a:t>
            </a:r>
            <a:r>
              <a:rPr lang="en-US" dirty="0"/>
              <a:t>(key=lambda item: item[</a:t>
            </a:r>
            <a:r>
              <a:rPr lang="en-US" dirty="0">
                <a:solidFill>
                  <a:srgbClr val="C00000"/>
                </a:solidFill>
              </a:rPr>
              <a:t>'name'</a:t>
            </a:r>
            <a:r>
              <a:rPr lang="en-US" dirty="0"/>
              <a:t>])</a:t>
            </a:r>
          </a:p>
          <a:p>
            <a:r>
              <a:rPr lang="en-US" dirty="0"/>
              <a:t>print(presenters)</a:t>
            </a:r>
          </a:p>
        </p:txBody>
      </p:sp>
      <p:sp>
        <p:nvSpPr>
          <p:cNvPr id="4" name="Rectangle 3">
            <a:extLst>
              <a:ext uri="{FF2B5EF4-FFF2-40B4-BE49-F238E27FC236}">
                <a16:creationId xmlns:a16="http://schemas.microsoft.com/office/drawing/2014/main" id="{62A77B98-6F25-4462-B5DB-DDC7927EE8C3}"/>
              </a:ext>
            </a:extLst>
          </p:cNvPr>
          <p:cNvSpPr/>
          <p:nvPr/>
        </p:nvSpPr>
        <p:spPr bwMode="auto">
          <a:xfrm>
            <a:off x="0" y="6041662"/>
            <a:ext cx="12436475" cy="73219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14400" eaLnBrk="0" fontAlgn="base" hangingPunct="0">
              <a:spcBef>
                <a:spcPct val="0"/>
              </a:spcBef>
              <a:spcAft>
                <a:spcPct val="0"/>
              </a:spcAft>
            </a:pPr>
            <a:r>
              <a:rPr lang="en-US" altLang="en-US" sz="3200" dirty="0">
                <a:solidFill>
                  <a:srgbClr val="000000"/>
                </a:solidFill>
                <a:latin typeface="Consolas" panose="020B0609020204030204" pitchFamily="49" charset="0"/>
                <a:ea typeface="Courier New" panose="02070309020205020404" pitchFamily="49" charset="0"/>
              </a:rPr>
              <a:t>[{'name': 'Christopher'}, {'name': 'Susan'}]</a:t>
            </a:r>
            <a:endParaRPr lang="en-US" altLang="en-US" sz="6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9667076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DF69-FA44-4478-B891-8A00E0103292}"/>
              </a:ext>
            </a:extLst>
          </p:cNvPr>
          <p:cNvSpPr>
            <a:spLocks noGrp="1"/>
          </p:cNvSpPr>
          <p:nvPr>
            <p:ph type="title"/>
          </p:nvPr>
        </p:nvSpPr>
        <p:spPr/>
        <p:txBody>
          <a:bodyPr/>
          <a:lstStyle/>
          <a:p>
            <a:r>
              <a:rPr lang="en-US" dirty="0"/>
              <a:t>How lambdas work</a:t>
            </a:r>
          </a:p>
        </p:txBody>
      </p:sp>
      <p:sp>
        <p:nvSpPr>
          <p:cNvPr id="3" name="Text Placeholder 2">
            <a:extLst>
              <a:ext uri="{FF2B5EF4-FFF2-40B4-BE49-F238E27FC236}">
                <a16:creationId xmlns:a16="http://schemas.microsoft.com/office/drawing/2014/main" id="{B71057D5-7476-419C-8572-FDE76A913DBC}"/>
              </a:ext>
            </a:extLst>
          </p:cNvPr>
          <p:cNvSpPr>
            <a:spLocks noGrp="1"/>
          </p:cNvSpPr>
          <p:nvPr>
            <p:ph type="body" sz="quarter" idx="10"/>
          </p:nvPr>
        </p:nvSpPr>
        <p:spPr>
          <a:xfrm>
            <a:off x="365760" y="1371600"/>
            <a:ext cx="11704320" cy="4789003"/>
          </a:xfrm>
        </p:spPr>
        <p:txBody>
          <a:bodyPr/>
          <a:lstStyle/>
          <a:p>
            <a:endParaRPr lang="en-US" dirty="0"/>
          </a:p>
          <a:p>
            <a:endParaRPr lang="en-US" dirty="0"/>
          </a:p>
          <a:p>
            <a:r>
              <a:rPr lang="en-US" dirty="0"/>
              <a:t>def sorter(item):</a:t>
            </a:r>
          </a:p>
          <a:p>
            <a:r>
              <a:rPr lang="en-US" dirty="0"/>
              <a:t>    return item[</a:t>
            </a:r>
            <a:r>
              <a:rPr lang="en-US" dirty="0">
                <a:solidFill>
                  <a:srgbClr val="C00000"/>
                </a:solidFill>
              </a:rPr>
              <a:t>'name'</a:t>
            </a:r>
            <a:r>
              <a:rPr lang="en-US" dirty="0"/>
              <a:t>]</a:t>
            </a:r>
          </a:p>
          <a:p>
            <a:endParaRPr lang="en-US" dirty="0"/>
          </a:p>
          <a:p>
            <a:endParaRPr lang="en-US" dirty="0"/>
          </a:p>
          <a:p>
            <a:endParaRPr lang="en-US" dirty="0"/>
          </a:p>
          <a:p>
            <a:endParaRPr lang="en-US" dirty="0"/>
          </a:p>
          <a:p>
            <a:r>
              <a:rPr lang="en-US" dirty="0"/>
              <a:t>lambda item: item[</a:t>
            </a:r>
            <a:r>
              <a:rPr lang="en-US" dirty="0">
                <a:solidFill>
                  <a:srgbClr val="C00000"/>
                </a:solidFill>
              </a:rPr>
              <a:t>'name'</a:t>
            </a:r>
            <a:r>
              <a:rPr lang="en-US" dirty="0"/>
              <a:t>]</a:t>
            </a:r>
          </a:p>
        </p:txBody>
      </p:sp>
      <p:grpSp>
        <p:nvGrpSpPr>
          <p:cNvPr id="12" name="Group 11">
            <a:extLst>
              <a:ext uri="{FF2B5EF4-FFF2-40B4-BE49-F238E27FC236}">
                <a16:creationId xmlns:a16="http://schemas.microsoft.com/office/drawing/2014/main" id="{2BC3E47F-9372-469A-A972-179D2975A38D}"/>
              </a:ext>
            </a:extLst>
          </p:cNvPr>
          <p:cNvGrpSpPr/>
          <p:nvPr/>
        </p:nvGrpSpPr>
        <p:grpSpPr>
          <a:xfrm>
            <a:off x="3398837" y="1371600"/>
            <a:ext cx="2133600" cy="1058862"/>
            <a:chOff x="3398837" y="1371600"/>
            <a:chExt cx="2133600" cy="1058862"/>
          </a:xfrm>
        </p:grpSpPr>
        <p:cxnSp>
          <p:nvCxnSpPr>
            <p:cNvPr id="9" name="Straight Arrow Connector 8">
              <a:extLst>
                <a:ext uri="{FF2B5EF4-FFF2-40B4-BE49-F238E27FC236}">
                  <a16:creationId xmlns:a16="http://schemas.microsoft.com/office/drawing/2014/main" id="{CA1B258F-3620-4008-9DCD-998C8B49EE9E}"/>
                </a:ext>
              </a:extLst>
            </p:cNvPr>
            <p:cNvCxnSpPr/>
            <p:nvPr/>
          </p:nvCxnSpPr>
          <p:spPr>
            <a:xfrm flipH="1">
              <a:off x="3398837" y="1973262"/>
              <a:ext cx="533400" cy="457200"/>
            </a:xfrm>
            <a:prstGeom prst="straightConnector1">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Rectangle: Rounded Corners 10">
              <a:extLst>
                <a:ext uri="{FF2B5EF4-FFF2-40B4-BE49-F238E27FC236}">
                  <a16:creationId xmlns:a16="http://schemas.microsoft.com/office/drawing/2014/main" id="{0E2F7816-2492-4CD0-A3F9-3010E4FD2F13}"/>
                </a:ext>
              </a:extLst>
            </p:cNvPr>
            <p:cNvSpPr/>
            <p:nvPr/>
          </p:nvSpPr>
          <p:spPr bwMode="auto">
            <a:xfrm>
              <a:off x="3665537" y="1371600"/>
              <a:ext cx="1866900" cy="639762"/>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Parameter</a:t>
              </a:r>
            </a:p>
          </p:txBody>
        </p:sp>
      </p:grpSp>
      <p:grpSp>
        <p:nvGrpSpPr>
          <p:cNvPr id="13" name="Group 12">
            <a:extLst>
              <a:ext uri="{FF2B5EF4-FFF2-40B4-BE49-F238E27FC236}">
                <a16:creationId xmlns:a16="http://schemas.microsoft.com/office/drawing/2014/main" id="{D4059A19-4D69-4800-9161-BE2E60AB12DC}"/>
              </a:ext>
            </a:extLst>
          </p:cNvPr>
          <p:cNvGrpSpPr/>
          <p:nvPr/>
        </p:nvGrpSpPr>
        <p:grpSpPr>
          <a:xfrm>
            <a:off x="2408237" y="4453519"/>
            <a:ext cx="2133600" cy="1058862"/>
            <a:chOff x="3398837" y="1371600"/>
            <a:chExt cx="2133600" cy="1058862"/>
          </a:xfrm>
        </p:grpSpPr>
        <p:cxnSp>
          <p:nvCxnSpPr>
            <p:cNvPr id="14" name="Straight Arrow Connector 13">
              <a:extLst>
                <a:ext uri="{FF2B5EF4-FFF2-40B4-BE49-F238E27FC236}">
                  <a16:creationId xmlns:a16="http://schemas.microsoft.com/office/drawing/2014/main" id="{0942109E-16ED-4426-A870-95B40DCA4789}"/>
                </a:ext>
              </a:extLst>
            </p:cNvPr>
            <p:cNvCxnSpPr/>
            <p:nvPr/>
          </p:nvCxnSpPr>
          <p:spPr>
            <a:xfrm flipH="1">
              <a:off x="3398837" y="1973262"/>
              <a:ext cx="533400" cy="457200"/>
            </a:xfrm>
            <a:prstGeom prst="straightConnector1">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Rectangle: Rounded Corners 14">
              <a:extLst>
                <a:ext uri="{FF2B5EF4-FFF2-40B4-BE49-F238E27FC236}">
                  <a16:creationId xmlns:a16="http://schemas.microsoft.com/office/drawing/2014/main" id="{9CFA1E76-142B-4871-A6E4-38CE35D9DE90}"/>
                </a:ext>
              </a:extLst>
            </p:cNvPr>
            <p:cNvSpPr/>
            <p:nvPr/>
          </p:nvSpPr>
          <p:spPr bwMode="auto">
            <a:xfrm>
              <a:off x="3665537" y="1371600"/>
              <a:ext cx="1866900" cy="639762"/>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Parameter</a:t>
              </a:r>
            </a:p>
          </p:txBody>
        </p:sp>
      </p:grpSp>
      <p:cxnSp>
        <p:nvCxnSpPr>
          <p:cNvPr id="16" name="Straight Arrow Connector 15">
            <a:extLst>
              <a:ext uri="{FF2B5EF4-FFF2-40B4-BE49-F238E27FC236}">
                <a16:creationId xmlns:a16="http://schemas.microsoft.com/office/drawing/2014/main" id="{68AD6BD0-E0AC-40DD-A8FA-B6F6E1ADF215}"/>
              </a:ext>
            </a:extLst>
          </p:cNvPr>
          <p:cNvCxnSpPr>
            <a:cxnSpLocks/>
          </p:cNvCxnSpPr>
          <p:nvPr/>
        </p:nvCxnSpPr>
        <p:spPr>
          <a:xfrm flipH="1" flipV="1">
            <a:off x="4084637" y="3558490"/>
            <a:ext cx="762002" cy="639762"/>
          </a:xfrm>
          <a:prstGeom prst="straightConnector1">
            <a:avLst/>
          </a:prstGeom>
          <a:ln w="762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Rectangle 17">
            <a:extLst>
              <a:ext uri="{FF2B5EF4-FFF2-40B4-BE49-F238E27FC236}">
                <a16:creationId xmlns:a16="http://schemas.microsoft.com/office/drawing/2014/main" id="{68308AF5-85F9-4666-B6BE-5BE75EA36F83}"/>
              </a:ext>
            </a:extLst>
          </p:cNvPr>
          <p:cNvSpPr/>
          <p:nvPr/>
        </p:nvSpPr>
        <p:spPr bwMode="auto">
          <a:xfrm>
            <a:off x="1265237" y="2994476"/>
            <a:ext cx="4495800" cy="502786"/>
          </a:xfrm>
          <a:prstGeom prst="rect">
            <a:avLst/>
          </a:prstGeom>
          <a:noFill/>
          <a:ln w="571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Rounded Corners 21">
            <a:extLst>
              <a:ext uri="{FF2B5EF4-FFF2-40B4-BE49-F238E27FC236}">
                <a16:creationId xmlns:a16="http://schemas.microsoft.com/office/drawing/2014/main" id="{4E8A8818-CAC1-4444-96C4-80F63BD351C3}"/>
              </a:ext>
            </a:extLst>
          </p:cNvPr>
          <p:cNvSpPr/>
          <p:nvPr/>
        </p:nvSpPr>
        <p:spPr bwMode="auto">
          <a:xfrm>
            <a:off x="4770437" y="4045271"/>
            <a:ext cx="2628900" cy="639762"/>
          </a:xfrm>
          <a:prstGeom prst="round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Return value</a:t>
            </a:r>
          </a:p>
        </p:txBody>
      </p:sp>
      <p:cxnSp>
        <p:nvCxnSpPr>
          <p:cNvPr id="23" name="Straight Arrow Connector 22">
            <a:extLst>
              <a:ext uri="{FF2B5EF4-FFF2-40B4-BE49-F238E27FC236}">
                <a16:creationId xmlns:a16="http://schemas.microsoft.com/office/drawing/2014/main" id="{B7296F81-C513-4607-816F-C894F54459D6}"/>
              </a:ext>
            </a:extLst>
          </p:cNvPr>
          <p:cNvCxnSpPr>
            <a:cxnSpLocks/>
          </p:cNvCxnSpPr>
          <p:nvPr/>
        </p:nvCxnSpPr>
        <p:spPr>
          <a:xfrm flipH="1" flipV="1">
            <a:off x="5380037" y="6142152"/>
            <a:ext cx="531825" cy="429772"/>
          </a:xfrm>
          <a:prstGeom prst="straightConnector1">
            <a:avLst/>
          </a:prstGeom>
          <a:ln w="762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Rectangle 23">
            <a:extLst>
              <a:ext uri="{FF2B5EF4-FFF2-40B4-BE49-F238E27FC236}">
                <a16:creationId xmlns:a16="http://schemas.microsoft.com/office/drawing/2014/main" id="{FC0085C0-7A23-4649-B0B3-849789E47CAC}"/>
              </a:ext>
            </a:extLst>
          </p:cNvPr>
          <p:cNvSpPr/>
          <p:nvPr/>
        </p:nvSpPr>
        <p:spPr bwMode="auto">
          <a:xfrm>
            <a:off x="3284537" y="5546752"/>
            <a:ext cx="2933700" cy="502786"/>
          </a:xfrm>
          <a:prstGeom prst="rect">
            <a:avLst/>
          </a:prstGeom>
          <a:noFill/>
          <a:ln w="571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Rounded Corners 24">
            <a:extLst>
              <a:ext uri="{FF2B5EF4-FFF2-40B4-BE49-F238E27FC236}">
                <a16:creationId xmlns:a16="http://schemas.microsoft.com/office/drawing/2014/main" id="{05D00D26-8F85-408E-AC07-887C8E0ABF53}"/>
              </a:ext>
            </a:extLst>
          </p:cNvPr>
          <p:cNvSpPr/>
          <p:nvPr/>
        </p:nvSpPr>
        <p:spPr bwMode="auto">
          <a:xfrm>
            <a:off x="5837237" y="6252043"/>
            <a:ext cx="2628900" cy="639762"/>
          </a:xfrm>
          <a:prstGeom prst="round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Return value</a:t>
            </a:r>
          </a:p>
        </p:txBody>
      </p:sp>
    </p:spTree>
    <p:extLst>
      <p:ext uri="{BB962C8B-B14F-4D97-AF65-F5344CB8AC3E}">
        <p14:creationId xmlns:p14="http://schemas.microsoft.com/office/powerpoint/2010/main" val="21311592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1FE47-428B-40EC-AD5D-4DEAC36B762D}"/>
              </a:ext>
            </a:extLst>
          </p:cNvPr>
          <p:cNvSpPr>
            <a:spLocks noGrp="1"/>
          </p:cNvSpPr>
          <p:nvPr>
            <p:ph type="title"/>
          </p:nvPr>
        </p:nvSpPr>
        <p:spPr/>
        <p:txBody>
          <a:bodyPr/>
          <a:lstStyle/>
          <a:p>
            <a:r>
              <a:rPr lang="en-US" dirty="0"/>
              <a:t>Let's sort by name length </a:t>
            </a:r>
            <a:r>
              <a:rPr lang="en-US"/>
              <a:t>(short to long)</a:t>
            </a:r>
            <a:endParaRPr lang="en-US" dirty="0"/>
          </a:p>
        </p:txBody>
      </p:sp>
      <p:sp>
        <p:nvSpPr>
          <p:cNvPr id="3" name="Text Placeholder 2">
            <a:extLst>
              <a:ext uri="{FF2B5EF4-FFF2-40B4-BE49-F238E27FC236}">
                <a16:creationId xmlns:a16="http://schemas.microsoft.com/office/drawing/2014/main" id="{245B7F45-ED39-4A55-9AC5-4455AA5B191C}"/>
              </a:ext>
            </a:extLst>
          </p:cNvPr>
          <p:cNvSpPr>
            <a:spLocks noGrp="1"/>
          </p:cNvSpPr>
          <p:nvPr>
            <p:ph type="body" sz="quarter" idx="10"/>
          </p:nvPr>
        </p:nvSpPr>
        <p:spPr>
          <a:xfrm>
            <a:off x="365760" y="1371600"/>
            <a:ext cx="11704320" cy="3748719"/>
          </a:xfrm>
        </p:spPr>
        <p:txBody>
          <a:bodyPr/>
          <a:lstStyle/>
          <a:p>
            <a:r>
              <a:rPr lang="en-US" dirty="0"/>
              <a:t>presenters = [</a:t>
            </a:r>
          </a:p>
          <a:p>
            <a:r>
              <a:rPr lang="en-US" dirty="0"/>
              <a:t>  {</a:t>
            </a:r>
            <a:r>
              <a:rPr lang="en-US" dirty="0">
                <a:solidFill>
                  <a:srgbClr val="C00000"/>
                </a:solidFill>
              </a:rPr>
              <a:t>'name'</a:t>
            </a:r>
            <a:r>
              <a:rPr lang="en-US" dirty="0"/>
              <a:t>: </a:t>
            </a:r>
            <a:r>
              <a:rPr lang="en-US" dirty="0">
                <a:solidFill>
                  <a:srgbClr val="C00000"/>
                </a:solidFill>
              </a:rPr>
              <a:t>'Susan'</a:t>
            </a:r>
            <a:r>
              <a:rPr lang="en-US" dirty="0"/>
              <a:t>, </a:t>
            </a:r>
            <a:r>
              <a:rPr lang="en-US" dirty="0">
                <a:solidFill>
                  <a:srgbClr val="C00000"/>
                </a:solidFill>
              </a:rPr>
              <a:t>'age'</a:t>
            </a:r>
            <a:r>
              <a:rPr lang="en-US" dirty="0"/>
              <a:t>: 50},</a:t>
            </a:r>
          </a:p>
          <a:p>
            <a:r>
              <a:rPr lang="en-US" dirty="0"/>
              <a:t>  {</a:t>
            </a:r>
            <a:r>
              <a:rPr lang="en-US" dirty="0">
                <a:solidFill>
                  <a:srgbClr val="C00000"/>
                </a:solidFill>
              </a:rPr>
              <a:t>'name'</a:t>
            </a:r>
            <a:r>
              <a:rPr lang="en-US" dirty="0"/>
              <a:t>: </a:t>
            </a:r>
            <a:r>
              <a:rPr lang="en-US" dirty="0">
                <a:solidFill>
                  <a:srgbClr val="C00000"/>
                </a:solidFill>
              </a:rPr>
              <a:t>'Christopher'</a:t>
            </a:r>
            <a:r>
              <a:rPr lang="en-US" dirty="0"/>
              <a:t>, </a:t>
            </a:r>
            <a:r>
              <a:rPr lang="en-US" dirty="0">
                <a:solidFill>
                  <a:srgbClr val="C00000"/>
                </a:solidFill>
              </a:rPr>
              <a:t>'age'</a:t>
            </a:r>
            <a:r>
              <a:rPr lang="en-US" dirty="0"/>
              <a:t>: 47}</a:t>
            </a:r>
          </a:p>
          <a:p>
            <a:r>
              <a:rPr lang="en-US" dirty="0"/>
              <a:t>]</a:t>
            </a:r>
          </a:p>
          <a:p>
            <a:endParaRPr lang="en-US" dirty="0"/>
          </a:p>
          <a:p>
            <a:r>
              <a:rPr lang="en-US" dirty="0" err="1"/>
              <a:t>presenters.sort</a:t>
            </a:r>
            <a:r>
              <a:rPr lang="en-US" dirty="0"/>
              <a:t>(key=lambda item: </a:t>
            </a:r>
            <a:r>
              <a:rPr lang="en-US" dirty="0" err="1"/>
              <a:t>len</a:t>
            </a:r>
            <a:r>
              <a:rPr lang="en-US" dirty="0"/>
              <a:t>(item[</a:t>
            </a:r>
            <a:r>
              <a:rPr lang="en-US" dirty="0">
                <a:solidFill>
                  <a:srgbClr val="C00000"/>
                </a:solidFill>
              </a:rPr>
              <a:t>'name'</a:t>
            </a:r>
            <a:r>
              <a:rPr lang="en-US" dirty="0"/>
              <a:t>]))</a:t>
            </a:r>
          </a:p>
          <a:p>
            <a:r>
              <a:rPr lang="en-US" dirty="0"/>
              <a:t>print(presenters)</a:t>
            </a:r>
          </a:p>
        </p:txBody>
      </p:sp>
      <p:sp>
        <p:nvSpPr>
          <p:cNvPr id="4" name="Rectangle 3">
            <a:extLst>
              <a:ext uri="{FF2B5EF4-FFF2-40B4-BE49-F238E27FC236}">
                <a16:creationId xmlns:a16="http://schemas.microsoft.com/office/drawing/2014/main" id="{62A77B98-6F25-4462-B5DB-DDC7927EE8C3}"/>
              </a:ext>
            </a:extLst>
          </p:cNvPr>
          <p:cNvSpPr/>
          <p:nvPr/>
        </p:nvSpPr>
        <p:spPr bwMode="auto">
          <a:xfrm>
            <a:off x="0" y="6041662"/>
            <a:ext cx="12436475" cy="73219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14400" eaLnBrk="0" fontAlgn="base" hangingPunct="0">
              <a:spcBef>
                <a:spcPct val="0"/>
              </a:spcBef>
              <a:spcAft>
                <a:spcPct val="0"/>
              </a:spcAft>
            </a:pPr>
            <a:r>
              <a:rPr lang="en-US" altLang="en-US" sz="3200" dirty="0">
                <a:solidFill>
                  <a:srgbClr val="000000"/>
                </a:solidFill>
                <a:latin typeface="Consolas" panose="020B0609020204030204" pitchFamily="49" charset="0"/>
                <a:ea typeface="Courier New" panose="02070309020205020404" pitchFamily="49" charset="0"/>
              </a:rPr>
              <a:t>[{'name': 'Susan'}, {'name': 'Christopher'}]</a:t>
            </a:r>
            <a:endParaRPr lang="en-US" altLang="en-US" sz="6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8463803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10.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mso-contentType ?>
<FormTemplates xmlns="http://schemas.microsoft.com/sharepoint/v3/contenttype/forms">
  <Display>DocumentLibraryForm</Display>
  <Edit>DocumentLibraryForm</Edit>
  <New>DocumentLibraryForm</New>
</FormTemplates>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Control xmlns="http://schemas.microsoft.com/VisualStudio/2011/storyboarding/control">
  <Id Name="fb22c541-ded0-47fa-8877-83a4c2d16227" Revision="1" Stencil="7276b9ef-3953-4dce-a89b-ed85f20b8b93" StencilVersion="1.0"/>
</Control>
</file>

<file path=customXml/item35.xml><?xml version="1.0" encoding="utf-8"?>
<Control xmlns="http://schemas.microsoft.com/VisualStudio/2011/storyboarding/control">
  <Id Name="a2191c86-fc50-4add-948c-129f6b5a88d8" Revision="1" Stencil="7276b9ef-3953-4dce-a89b-ed85f20b8b93" StencilVersion="1.0"/>
</Control>
</file>

<file path=customXml/item3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7.xml><?xml version="1.0" encoding="utf-8"?>
<Control xmlns="http://schemas.microsoft.com/VisualStudio/2011/storyboarding/control">
  <Id Name="a2191c86-fc50-4add-948c-129f6b5a88d8" Revision="1" Stencil="7276b9ef-3953-4dce-a89b-ed85f20b8b93" StencilVersion="1.0"/>
</Control>
</file>

<file path=customXml/item38.xml><?xml version="1.0" encoding="utf-8"?>
<Control xmlns="http://schemas.microsoft.com/VisualStudio/2011/storyboarding/control">
  <Id Name="d69996e1-3d61-4686-9b63-f1b855c596ab" Revision="1" Stencil="7276b9ef-3953-4dce-a89b-ed85f20b8b93" StencilVersion="1.0"/>
</Control>
</file>

<file path=customXml/item39.xml><?xml version="1.0" encoding="utf-8"?>
<Control xmlns="http://schemas.microsoft.com/VisualStudio/2011/storyboarding/control">
  <Id Name="fb22c541-ded0-47fa-8877-83a4c2d16227" Revision="1" Stencil="7276b9ef-3953-4dce-a89b-ed85f20b8b93" StencilVersion="1.0"/>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40.xml><?xml version="1.0" encoding="utf-8"?>
<Control xmlns="http://schemas.microsoft.com/VisualStudio/2011/storyboarding/control">
  <Id Name="a2191c86-fc50-4add-948c-129f6b5a88d8" Revision="1" Stencil="7276b9ef-3953-4dce-a89b-ed85f20b8b93" StencilVersion="1.0"/>
</Control>
</file>

<file path=customXml/item41.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369f9055-6b6c-48b9-9320-5df2d46c430a"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0.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3.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4.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7.xml><?xml version="1.0" encoding="utf-8"?>
<ds:datastoreItem xmlns:ds="http://schemas.openxmlformats.org/officeDocument/2006/customXml" ds:itemID="{25D6EB99-8B0B-402A-8730-FFBD47DA5A79}">
  <ds:schemaRefs>
    <ds:schemaRef ds:uri="http://schemas.microsoft.com/office/2006/metadata/properties"/>
    <ds:schemaRef ds:uri="http://schemas.microsoft.com/office/infopath/2007/PartnerControls"/>
    <ds:schemaRef ds:uri="83cd2334-221a-48c3-9034-bfd1542dfe28"/>
  </ds:schemaRefs>
</ds:datastoreItem>
</file>

<file path=customXml/itemProps18.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9.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0.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1.xml><?xml version="1.0" encoding="utf-8"?>
<ds:datastoreItem xmlns:ds="http://schemas.openxmlformats.org/officeDocument/2006/customXml" ds:itemID="{09AB579B-5A0F-4E9B-9544-31F91B87487E}">
  <ds:schemaRefs>
    <ds:schemaRef ds:uri="http://schemas.microsoft.com/sharepoint/v3/contenttype/forms"/>
  </ds:schemaRefs>
</ds:datastoreItem>
</file>

<file path=customXml/itemProps2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3.xml><?xml version="1.0" encoding="utf-8"?>
<ds:datastoreItem xmlns:ds="http://schemas.openxmlformats.org/officeDocument/2006/customXml" ds:itemID="{2CE507E3-F152-4D1D-ACD4-D76D558BEC56}">
  <ds:schemaRefs>
    <ds:schemaRef ds:uri="http://schemas.microsoft.com/office/2006/metadata/properties"/>
    <ds:schemaRef ds:uri="http://schemas.microsoft.com/office/infopath/2007/PartnerControls"/>
    <ds:schemaRef ds:uri="83cd2334-221a-48c3-9034-bfd1542dfe28"/>
  </ds:schemaRefs>
</ds:datastoreItem>
</file>

<file path=customXml/itemProps24.xml><?xml version="1.0" encoding="utf-8"?>
<ds:datastoreItem xmlns:ds="http://schemas.openxmlformats.org/officeDocument/2006/customXml" ds:itemID="{62A094F5-7B78-4CB3-963D-28B562DD4896}">
  <ds:schemaRefs>
    <ds:schemaRef ds:uri="http://schemas.microsoft.com/office/2006/metadata/properties"/>
    <ds:schemaRef ds:uri="http://schemas.microsoft.com/office/infopath/2007/PartnerControls"/>
    <ds:schemaRef ds:uri="83cd2334-221a-48c3-9034-bfd1542dfe28"/>
  </ds:schemaRefs>
</ds:datastoreItem>
</file>

<file path=customXml/itemProps25.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6.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8.xml><?xml version="1.0" encoding="utf-8"?>
<ds:datastoreItem xmlns:ds="http://schemas.openxmlformats.org/officeDocument/2006/customXml" ds:itemID="{F32A3F9E-F357-417F-B5FE-9C5F3F6E304A}">
  <ds:schemaRefs>
    <ds:schemaRef ds:uri="http://schemas.microsoft.com/sharepoint/v3/contenttype/forms"/>
  </ds:schemaRefs>
</ds:datastoreItem>
</file>

<file path=customXml/itemProps2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0.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4.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5.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6.xml><?xml version="1.0" encoding="utf-8"?>
<ds:datastoreItem xmlns:ds="http://schemas.openxmlformats.org/officeDocument/2006/customXml" ds:itemID="{1581EC20-49BB-4473-9FB2-4FC6EA0CDDB0}">
  <ds:schemaRefs>
    <ds:schemaRef ds:uri="http://schemas.microsoft.com/office/2006/metadata/properties"/>
    <ds:schemaRef ds:uri="http://schemas.microsoft.com/office/infopath/2007/PartnerControls"/>
    <ds:schemaRef ds:uri="83cd2334-221a-48c3-9034-bfd1542dfe28"/>
  </ds:schemaRefs>
</ds:datastoreItem>
</file>

<file path=customXml/itemProps3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xml><?xml version="1.0" encoding="utf-8"?>
<ds:datastoreItem xmlns:ds="http://schemas.openxmlformats.org/officeDocument/2006/customXml" ds:itemID="{38B2F790-1510-4903-AAE4-F83BD14C3519}">
  <ds:schemaRefs>
    <ds:schemaRef ds:uri="http://schemas.microsoft.com/sharepoint/v3/contenttype/forms"/>
  </ds:schemaRefs>
</ds:datastoreItem>
</file>

<file path=customXml/itemProps4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6.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7.xml><?xml version="1.0" encoding="utf-8"?>
<ds:datastoreItem xmlns:ds="http://schemas.openxmlformats.org/officeDocument/2006/customXml" ds:itemID="{BC2621C5-A823-4046-903F-49F559840CE1}">
  <ds:schemaRefs>
    <ds:schemaRef ds:uri="http://schemas.microsoft.com/sharepoint/v3/contenttype/forms"/>
  </ds:schemaRefs>
</ds:datastoreItem>
</file>

<file path=customXml/itemProps8.xml><?xml version="1.0" encoding="utf-8"?>
<ds:datastoreItem xmlns:ds="http://schemas.openxmlformats.org/officeDocument/2006/customXml" ds:itemID="{F990F116-B58F-4255-B05B-DA3808E0E5C6}">
  <ds:schemaRefs>
    <ds:schemaRef ds:uri="http://schemas.microsoft.com/office/2006/documentManagement/types"/>
    <ds:schemaRef ds:uri="http://www.w3.org/XML/1998/namespac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83cd2334-221a-48c3-9034-bfd1542dfe28"/>
    <ds:schemaRef ds:uri="http://purl.org/dc/dcmitype/"/>
  </ds:schemaRefs>
</ds:datastoreItem>
</file>

<file path=customXml/itemProps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2179</TotalTime>
  <Words>378</Words>
  <Application>Microsoft Office PowerPoint</Application>
  <PresentationFormat>Custom</PresentationFormat>
  <Paragraphs>69</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Unicode MS</vt:lpstr>
      <vt:lpstr>Consolas</vt:lpstr>
      <vt:lpstr>Segoe UI</vt:lpstr>
      <vt:lpstr>Segoe UI Light</vt:lpstr>
      <vt:lpstr>Wingdings</vt:lpstr>
      <vt:lpstr>WHITE TEMPLATE</vt:lpstr>
      <vt:lpstr>Lambdas</vt:lpstr>
      <vt:lpstr>Let's sort some objects</vt:lpstr>
      <vt:lpstr>Notes about sort</vt:lpstr>
      <vt:lpstr>Let's sort by name</vt:lpstr>
      <vt:lpstr>Let's do the same thing inline</vt:lpstr>
      <vt:lpstr>How lambdas work</vt:lpstr>
      <vt:lpstr>Let's sort by name length (short to long)</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202</cp:revision>
  <dcterms:created xsi:type="dcterms:W3CDTF">2015-06-04T21:40:17Z</dcterms:created>
  <dcterms:modified xsi:type="dcterms:W3CDTF">2020-02-11T21:18:02Z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