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8"/>
  </p:sldMasterIdLst>
  <p:notesMasterIdLst>
    <p:notesMasterId r:id="rId47"/>
  </p:notesMasterIdLst>
  <p:handoutMasterIdLst>
    <p:handoutMasterId r:id="rId48"/>
  </p:handoutMasterIdLst>
  <p:sldIdLst>
    <p:sldId id="283" r:id="rId39"/>
    <p:sldId id="290" r:id="rId40"/>
    <p:sldId id="292" r:id="rId41"/>
    <p:sldId id="291" r:id="rId42"/>
    <p:sldId id="294" r:id="rId43"/>
    <p:sldId id="293" r:id="rId44"/>
    <p:sldId id="295" r:id="rId45"/>
    <p:sldId id="257"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2"/>
            <p14:sldId id="291"/>
            <p14:sldId id="294"/>
            <p14:sldId id="293"/>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94A645-E75A-453D-BCA5-C9158B0A8C20}" v="103" dt="2020-02-06T18:09:22.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2" d="100"/>
          <a:sy n="152" d="100"/>
        </p:scale>
        <p:origin x="2646" y="-12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1.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4.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 Target="slides/slide2.xml"/><Relationship Id="rId45" Type="http://schemas.openxmlformats.org/officeDocument/2006/relationships/slide" Target="slides/slide7.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6.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5.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Master" Target="slideMasters/slideMaster1.xml"/><Relationship Id="rId46"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slide" Target="slides/slide3.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1044E941-4FDB-4D63-8B83-5F744EADEDC7}"/>
    <pc:docChg chg="undo custSel addSld delSld modSld delSection modSection">
      <pc:chgData name="Christopher Harrison" userId="5895b409-c973-4cd3-8090-c5ebb14fce87" providerId="ADAL" clId="{1044E941-4FDB-4D63-8B83-5F744EADEDC7}" dt="2020-02-06T18:10:35.092" v="898" actId="47"/>
      <pc:docMkLst>
        <pc:docMk/>
      </pc:docMkLst>
      <pc:sldChg chg="del">
        <pc:chgData name="Christopher Harrison" userId="5895b409-c973-4cd3-8090-c5ebb14fce87" providerId="ADAL" clId="{1044E941-4FDB-4D63-8B83-5F744EADEDC7}" dt="2020-02-06T18:10:35.092" v="898" actId="47"/>
        <pc:sldMkLst>
          <pc:docMk/>
          <pc:sldMk cId="389040743" sldId="256"/>
        </pc:sldMkLst>
      </pc:sldChg>
      <pc:sldChg chg="delSp mod">
        <pc:chgData name="Christopher Harrison" userId="5895b409-c973-4cd3-8090-c5ebb14fce87" providerId="ADAL" clId="{1044E941-4FDB-4D63-8B83-5F744EADEDC7}" dt="2020-02-06T17:51:13.135" v="0" actId="478"/>
        <pc:sldMkLst>
          <pc:docMk/>
          <pc:sldMk cId="2137390358" sldId="257"/>
        </pc:sldMkLst>
        <pc:spChg chg="del">
          <ac:chgData name="Christopher Harrison" userId="5895b409-c973-4cd3-8090-c5ebb14fce87" providerId="ADAL" clId="{1044E941-4FDB-4D63-8B83-5F744EADEDC7}" dt="2020-02-06T17:51:13.135" v="0" actId="478"/>
          <ac:spMkLst>
            <pc:docMk/>
            <pc:sldMk cId="2137390358" sldId="257"/>
            <ac:spMk id="2" creationId="{00000000-0000-0000-0000-000000000000}"/>
          </ac:spMkLst>
        </pc:spChg>
      </pc:sldChg>
      <pc:sldChg chg="del">
        <pc:chgData name="Christopher Harrison" userId="5895b409-c973-4cd3-8090-c5ebb14fce87" providerId="ADAL" clId="{1044E941-4FDB-4D63-8B83-5F744EADEDC7}" dt="2020-02-06T18:10:33.179" v="897" actId="47"/>
        <pc:sldMkLst>
          <pc:docMk/>
          <pc:sldMk cId="1152645729" sldId="259"/>
        </pc:sldMkLst>
      </pc:sldChg>
      <pc:sldChg chg="del">
        <pc:chgData name="Christopher Harrison" userId="5895b409-c973-4cd3-8090-c5ebb14fce87" providerId="ADAL" clId="{1044E941-4FDB-4D63-8B83-5F744EADEDC7}" dt="2020-02-06T18:10:31.185" v="896" actId="47"/>
        <pc:sldMkLst>
          <pc:docMk/>
          <pc:sldMk cId="1862875640" sldId="260"/>
        </pc:sldMkLst>
      </pc:sldChg>
      <pc:sldChg chg="del">
        <pc:chgData name="Christopher Harrison" userId="5895b409-c973-4cd3-8090-c5ebb14fce87" providerId="ADAL" clId="{1044E941-4FDB-4D63-8B83-5F744EADEDC7}" dt="2020-02-06T18:10:31.185" v="896" actId="47"/>
        <pc:sldMkLst>
          <pc:docMk/>
          <pc:sldMk cId="1597141723" sldId="261"/>
        </pc:sldMkLst>
      </pc:sldChg>
      <pc:sldChg chg="del">
        <pc:chgData name="Christopher Harrison" userId="5895b409-c973-4cd3-8090-c5ebb14fce87" providerId="ADAL" clId="{1044E941-4FDB-4D63-8B83-5F744EADEDC7}" dt="2020-02-06T18:10:31.185" v="896" actId="47"/>
        <pc:sldMkLst>
          <pc:docMk/>
          <pc:sldMk cId="956134158" sldId="264"/>
        </pc:sldMkLst>
      </pc:sldChg>
      <pc:sldChg chg="del">
        <pc:chgData name="Christopher Harrison" userId="5895b409-c973-4cd3-8090-c5ebb14fce87" providerId="ADAL" clId="{1044E941-4FDB-4D63-8B83-5F744EADEDC7}" dt="2020-02-06T18:10:31.185" v="896" actId="47"/>
        <pc:sldMkLst>
          <pc:docMk/>
          <pc:sldMk cId="707184680" sldId="265"/>
        </pc:sldMkLst>
      </pc:sldChg>
      <pc:sldChg chg="del">
        <pc:chgData name="Christopher Harrison" userId="5895b409-c973-4cd3-8090-c5ebb14fce87" providerId="ADAL" clId="{1044E941-4FDB-4D63-8B83-5F744EADEDC7}" dt="2020-02-06T18:10:33.179" v="897" actId="47"/>
        <pc:sldMkLst>
          <pc:docMk/>
          <pc:sldMk cId="1107484169" sldId="267"/>
        </pc:sldMkLst>
      </pc:sldChg>
      <pc:sldChg chg="del">
        <pc:chgData name="Christopher Harrison" userId="5895b409-c973-4cd3-8090-c5ebb14fce87" providerId="ADAL" clId="{1044E941-4FDB-4D63-8B83-5F744EADEDC7}" dt="2020-02-06T18:10:31.185" v="896" actId="47"/>
        <pc:sldMkLst>
          <pc:docMk/>
          <pc:sldMk cId="401473495" sldId="268"/>
        </pc:sldMkLst>
      </pc:sldChg>
      <pc:sldChg chg="del">
        <pc:chgData name="Christopher Harrison" userId="5895b409-c973-4cd3-8090-c5ebb14fce87" providerId="ADAL" clId="{1044E941-4FDB-4D63-8B83-5F744EADEDC7}" dt="2020-02-06T18:10:31.185" v="896" actId="47"/>
        <pc:sldMkLst>
          <pc:docMk/>
          <pc:sldMk cId="776532036" sldId="269"/>
        </pc:sldMkLst>
      </pc:sldChg>
      <pc:sldChg chg="del">
        <pc:chgData name="Christopher Harrison" userId="5895b409-c973-4cd3-8090-c5ebb14fce87" providerId="ADAL" clId="{1044E941-4FDB-4D63-8B83-5F744EADEDC7}" dt="2020-02-06T18:10:31.185" v="896" actId="47"/>
        <pc:sldMkLst>
          <pc:docMk/>
          <pc:sldMk cId="511702305" sldId="271"/>
        </pc:sldMkLst>
      </pc:sldChg>
      <pc:sldChg chg="del">
        <pc:chgData name="Christopher Harrison" userId="5895b409-c973-4cd3-8090-c5ebb14fce87" providerId="ADAL" clId="{1044E941-4FDB-4D63-8B83-5F744EADEDC7}" dt="2020-02-06T18:10:33.179" v="897" actId="47"/>
        <pc:sldMkLst>
          <pc:docMk/>
          <pc:sldMk cId="78012497" sldId="272"/>
        </pc:sldMkLst>
      </pc:sldChg>
      <pc:sldChg chg="del">
        <pc:chgData name="Christopher Harrison" userId="5895b409-c973-4cd3-8090-c5ebb14fce87" providerId="ADAL" clId="{1044E941-4FDB-4D63-8B83-5F744EADEDC7}" dt="2020-02-06T18:10:33.179" v="897" actId="47"/>
        <pc:sldMkLst>
          <pc:docMk/>
          <pc:sldMk cId="419914800" sldId="273"/>
        </pc:sldMkLst>
      </pc:sldChg>
      <pc:sldChg chg="del">
        <pc:chgData name="Christopher Harrison" userId="5895b409-c973-4cd3-8090-c5ebb14fce87" providerId="ADAL" clId="{1044E941-4FDB-4D63-8B83-5F744EADEDC7}" dt="2020-02-06T18:10:33.179" v="897" actId="47"/>
        <pc:sldMkLst>
          <pc:docMk/>
          <pc:sldMk cId="1820965014" sldId="274"/>
        </pc:sldMkLst>
      </pc:sldChg>
      <pc:sldChg chg="del">
        <pc:chgData name="Christopher Harrison" userId="5895b409-c973-4cd3-8090-c5ebb14fce87" providerId="ADAL" clId="{1044E941-4FDB-4D63-8B83-5F744EADEDC7}" dt="2020-02-06T18:10:31.185" v="896" actId="47"/>
        <pc:sldMkLst>
          <pc:docMk/>
          <pc:sldMk cId="1942481690" sldId="275"/>
        </pc:sldMkLst>
      </pc:sldChg>
      <pc:sldChg chg="del">
        <pc:chgData name="Christopher Harrison" userId="5895b409-c973-4cd3-8090-c5ebb14fce87" providerId="ADAL" clId="{1044E941-4FDB-4D63-8B83-5F744EADEDC7}" dt="2020-02-06T18:10:35.092" v="898" actId="47"/>
        <pc:sldMkLst>
          <pc:docMk/>
          <pc:sldMk cId="610515434" sldId="277"/>
        </pc:sldMkLst>
      </pc:sldChg>
      <pc:sldChg chg="del">
        <pc:chgData name="Christopher Harrison" userId="5895b409-c973-4cd3-8090-c5ebb14fce87" providerId="ADAL" clId="{1044E941-4FDB-4D63-8B83-5F744EADEDC7}" dt="2020-02-06T18:10:35.092" v="898" actId="47"/>
        <pc:sldMkLst>
          <pc:docMk/>
          <pc:sldMk cId="1456855549" sldId="280"/>
        </pc:sldMkLst>
      </pc:sldChg>
      <pc:sldChg chg="del">
        <pc:chgData name="Christopher Harrison" userId="5895b409-c973-4cd3-8090-c5ebb14fce87" providerId="ADAL" clId="{1044E941-4FDB-4D63-8B83-5F744EADEDC7}" dt="2020-02-06T18:10:35.092" v="898" actId="47"/>
        <pc:sldMkLst>
          <pc:docMk/>
          <pc:sldMk cId="3508266611" sldId="285"/>
        </pc:sldMkLst>
      </pc:sldChg>
      <pc:sldChg chg="del">
        <pc:chgData name="Christopher Harrison" userId="5895b409-c973-4cd3-8090-c5ebb14fce87" providerId="ADAL" clId="{1044E941-4FDB-4D63-8B83-5F744EADEDC7}" dt="2020-02-06T18:10:33.179" v="897" actId="47"/>
        <pc:sldMkLst>
          <pc:docMk/>
          <pc:sldMk cId="2976273044" sldId="286"/>
        </pc:sldMkLst>
      </pc:sldChg>
      <pc:sldChg chg="del">
        <pc:chgData name="Christopher Harrison" userId="5895b409-c973-4cd3-8090-c5ebb14fce87" providerId="ADAL" clId="{1044E941-4FDB-4D63-8B83-5F744EADEDC7}" dt="2020-02-06T18:10:31.185" v="896" actId="47"/>
        <pc:sldMkLst>
          <pc:docMk/>
          <pc:sldMk cId="2145397405" sldId="288"/>
        </pc:sldMkLst>
      </pc:sldChg>
      <pc:sldChg chg="del">
        <pc:chgData name="Christopher Harrison" userId="5895b409-c973-4cd3-8090-c5ebb14fce87" providerId="ADAL" clId="{1044E941-4FDB-4D63-8B83-5F744EADEDC7}" dt="2020-02-06T18:10:35.092" v="898" actId="47"/>
        <pc:sldMkLst>
          <pc:docMk/>
          <pc:sldMk cId="2803503014" sldId="289"/>
        </pc:sldMkLst>
      </pc:sldChg>
      <pc:sldChg chg="addSp delSp modSp add mod modTransition">
        <pc:chgData name="Christopher Harrison" userId="5895b409-c973-4cd3-8090-c5ebb14fce87" providerId="ADAL" clId="{1044E941-4FDB-4D63-8B83-5F744EADEDC7}" dt="2020-02-06T18:04:09.537" v="349" actId="20577"/>
        <pc:sldMkLst>
          <pc:docMk/>
          <pc:sldMk cId="2839834137" sldId="290"/>
        </pc:sldMkLst>
        <pc:spChg chg="del">
          <ac:chgData name="Christopher Harrison" userId="5895b409-c973-4cd3-8090-c5ebb14fce87" providerId="ADAL" clId="{1044E941-4FDB-4D63-8B83-5F744EADEDC7}" dt="2020-02-06T17:51:19.622" v="2"/>
          <ac:spMkLst>
            <pc:docMk/>
            <pc:sldMk cId="2839834137" sldId="290"/>
            <ac:spMk id="2" creationId="{E5667AD5-1B5E-423B-B8F1-32DB4F75E543}"/>
          </ac:spMkLst>
        </pc:spChg>
        <pc:spChg chg="del">
          <ac:chgData name="Christopher Harrison" userId="5895b409-c973-4cd3-8090-c5ebb14fce87" providerId="ADAL" clId="{1044E941-4FDB-4D63-8B83-5F744EADEDC7}" dt="2020-02-06T17:51:19.622" v="2"/>
          <ac:spMkLst>
            <pc:docMk/>
            <pc:sldMk cId="2839834137" sldId="290"/>
            <ac:spMk id="3" creationId="{DE457B4B-3479-4296-A786-10F3258322B1}"/>
          </ac:spMkLst>
        </pc:spChg>
        <pc:spChg chg="add mod">
          <ac:chgData name="Christopher Harrison" userId="5895b409-c973-4cd3-8090-c5ebb14fce87" providerId="ADAL" clId="{1044E941-4FDB-4D63-8B83-5F744EADEDC7}" dt="2020-02-06T17:51:28.880" v="40" actId="20577"/>
          <ac:spMkLst>
            <pc:docMk/>
            <pc:sldMk cId="2839834137" sldId="290"/>
            <ac:spMk id="4" creationId="{7DA2E547-1C41-4B8B-A726-2AA00BCF8FA0}"/>
          </ac:spMkLst>
        </pc:spChg>
        <pc:spChg chg="add mod">
          <ac:chgData name="Christopher Harrison" userId="5895b409-c973-4cd3-8090-c5ebb14fce87" providerId="ADAL" clId="{1044E941-4FDB-4D63-8B83-5F744EADEDC7}" dt="2020-02-06T18:04:09.537" v="349" actId="20577"/>
          <ac:spMkLst>
            <pc:docMk/>
            <pc:sldMk cId="2839834137" sldId="290"/>
            <ac:spMk id="5" creationId="{270F2295-2A32-4E0E-8C77-F4678F51250D}"/>
          </ac:spMkLst>
        </pc:spChg>
      </pc:sldChg>
      <pc:sldChg chg="modSp add mod">
        <pc:chgData name="Christopher Harrison" userId="5895b409-c973-4cd3-8090-c5ebb14fce87" providerId="ADAL" clId="{1044E941-4FDB-4D63-8B83-5F744EADEDC7}" dt="2020-02-06T18:06:06.989" v="581"/>
        <pc:sldMkLst>
          <pc:docMk/>
          <pc:sldMk cId="1287953461" sldId="291"/>
        </pc:sldMkLst>
        <pc:spChg chg="mod">
          <ac:chgData name="Christopher Harrison" userId="5895b409-c973-4cd3-8090-c5ebb14fce87" providerId="ADAL" clId="{1044E941-4FDB-4D63-8B83-5F744EADEDC7}" dt="2020-02-06T18:05:34.136" v="569" actId="20577"/>
          <ac:spMkLst>
            <pc:docMk/>
            <pc:sldMk cId="1287953461" sldId="291"/>
            <ac:spMk id="4" creationId="{00000000-0000-0000-0000-000000000000}"/>
          </ac:spMkLst>
        </pc:spChg>
        <pc:spChg chg="mod">
          <ac:chgData name="Christopher Harrison" userId="5895b409-c973-4cd3-8090-c5ebb14fce87" providerId="ADAL" clId="{1044E941-4FDB-4D63-8B83-5F744EADEDC7}" dt="2020-02-06T18:06:06.989" v="581"/>
          <ac:spMkLst>
            <pc:docMk/>
            <pc:sldMk cId="1287953461" sldId="291"/>
            <ac:spMk id="5" creationId="{00000000-0000-0000-0000-000000000000}"/>
          </ac:spMkLst>
        </pc:spChg>
      </pc:sldChg>
      <pc:sldChg chg="add del">
        <pc:chgData name="Christopher Harrison" userId="5895b409-c973-4cd3-8090-c5ebb14fce87" providerId="ADAL" clId="{1044E941-4FDB-4D63-8B83-5F744EADEDC7}" dt="2020-02-06T18:04:16.138" v="351" actId="47"/>
        <pc:sldMkLst>
          <pc:docMk/>
          <pc:sldMk cId="3489739772" sldId="291"/>
        </pc:sldMkLst>
      </pc:sldChg>
      <pc:sldChg chg="modSp add mod">
        <pc:chgData name="Christopher Harrison" userId="5895b409-c973-4cd3-8090-c5ebb14fce87" providerId="ADAL" clId="{1044E941-4FDB-4D63-8B83-5F744EADEDC7}" dt="2020-02-06T18:05:27.115" v="551" actId="20577"/>
        <pc:sldMkLst>
          <pc:docMk/>
          <pc:sldMk cId="2010558439" sldId="292"/>
        </pc:sldMkLst>
        <pc:spChg chg="mod">
          <ac:chgData name="Christopher Harrison" userId="5895b409-c973-4cd3-8090-c5ebb14fce87" providerId="ADAL" clId="{1044E941-4FDB-4D63-8B83-5F744EADEDC7}" dt="2020-02-06T18:04:29.741" v="367" actId="20577"/>
          <ac:spMkLst>
            <pc:docMk/>
            <pc:sldMk cId="2010558439" sldId="292"/>
            <ac:spMk id="2" creationId="{29673CD8-16CB-4A42-9204-10C4B862EF01}"/>
          </ac:spMkLst>
        </pc:spChg>
        <pc:spChg chg="mod">
          <ac:chgData name="Christopher Harrison" userId="5895b409-c973-4cd3-8090-c5ebb14fce87" providerId="ADAL" clId="{1044E941-4FDB-4D63-8B83-5F744EADEDC7}" dt="2020-02-06T18:05:27.115" v="551" actId="20577"/>
          <ac:spMkLst>
            <pc:docMk/>
            <pc:sldMk cId="2010558439" sldId="292"/>
            <ac:spMk id="3" creationId="{B77D322E-E9DE-4AA3-99C1-65F4BEC92ECC}"/>
          </ac:spMkLst>
        </pc:spChg>
      </pc:sldChg>
      <pc:sldChg chg="modSp add mod">
        <pc:chgData name="Christopher Harrison" userId="5895b409-c973-4cd3-8090-c5ebb14fce87" providerId="ADAL" clId="{1044E941-4FDB-4D63-8B83-5F744EADEDC7}" dt="2020-02-06T18:08:01.224" v="698" actId="20577"/>
        <pc:sldMkLst>
          <pc:docMk/>
          <pc:sldMk cId="2378758793" sldId="293"/>
        </pc:sldMkLst>
        <pc:spChg chg="mod">
          <ac:chgData name="Christopher Harrison" userId="5895b409-c973-4cd3-8090-c5ebb14fce87" providerId="ADAL" clId="{1044E941-4FDB-4D63-8B83-5F744EADEDC7}" dt="2020-02-06T18:08:01.224" v="698" actId="20577"/>
          <ac:spMkLst>
            <pc:docMk/>
            <pc:sldMk cId="2378758793" sldId="293"/>
            <ac:spMk id="2" creationId="{48E16ADC-0110-45B1-B536-CA837029DBA5}"/>
          </ac:spMkLst>
        </pc:spChg>
        <pc:spChg chg="mod">
          <ac:chgData name="Christopher Harrison" userId="5895b409-c973-4cd3-8090-c5ebb14fce87" providerId="ADAL" clId="{1044E941-4FDB-4D63-8B83-5F744EADEDC7}" dt="2020-02-06T18:07:01.726" v="622"/>
          <ac:spMkLst>
            <pc:docMk/>
            <pc:sldMk cId="2378758793" sldId="293"/>
            <ac:spMk id="3" creationId="{FD430A6F-9D44-475A-8B9A-43AD78060444}"/>
          </ac:spMkLst>
        </pc:spChg>
      </pc:sldChg>
      <pc:sldChg chg="modSp add mod">
        <pc:chgData name="Christopher Harrison" userId="5895b409-c973-4cd3-8090-c5ebb14fce87" providerId="ADAL" clId="{1044E941-4FDB-4D63-8B83-5F744EADEDC7}" dt="2020-02-06T18:07:49.383" v="697"/>
        <pc:sldMkLst>
          <pc:docMk/>
          <pc:sldMk cId="1715213860" sldId="294"/>
        </pc:sldMkLst>
        <pc:spChg chg="mod">
          <ac:chgData name="Christopher Harrison" userId="5895b409-c973-4cd3-8090-c5ebb14fce87" providerId="ADAL" clId="{1044E941-4FDB-4D63-8B83-5F744EADEDC7}" dt="2020-02-06T18:07:18.802" v="645" actId="20577"/>
          <ac:spMkLst>
            <pc:docMk/>
            <pc:sldMk cId="1715213860" sldId="294"/>
            <ac:spMk id="2" creationId="{9ECA85F3-884C-4DD1-BD8B-814B3D87C11A}"/>
          </ac:spMkLst>
        </pc:spChg>
        <pc:spChg chg="mod">
          <ac:chgData name="Christopher Harrison" userId="5895b409-c973-4cd3-8090-c5ebb14fce87" providerId="ADAL" clId="{1044E941-4FDB-4D63-8B83-5F744EADEDC7}" dt="2020-02-06T18:07:49.383" v="697"/>
          <ac:spMkLst>
            <pc:docMk/>
            <pc:sldMk cId="1715213860" sldId="294"/>
            <ac:spMk id="3" creationId="{A935E612-61EC-40CB-948C-0269ED3678F2}"/>
          </ac:spMkLst>
        </pc:spChg>
      </pc:sldChg>
      <pc:sldChg chg="addSp modSp add mod modAnim">
        <pc:chgData name="Christopher Harrison" userId="5895b409-c973-4cd3-8090-c5ebb14fce87" providerId="ADAL" clId="{1044E941-4FDB-4D63-8B83-5F744EADEDC7}" dt="2020-02-06T18:09:48.520" v="895"/>
        <pc:sldMkLst>
          <pc:docMk/>
          <pc:sldMk cId="2490084852" sldId="295"/>
        </pc:sldMkLst>
        <pc:spChg chg="mod">
          <ac:chgData name="Christopher Harrison" userId="5895b409-c973-4cd3-8090-c5ebb14fce87" providerId="ADAL" clId="{1044E941-4FDB-4D63-8B83-5F744EADEDC7}" dt="2020-02-06T18:08:13.074" v="717" actId="20577"/>
          <ac:spMkLst>
            <pc:docMk/>
            <pc:sldMk cId="2490084852" sldId="295"/>
            <ac:spMk id="2" creationId="{FAD02532-6928-4517-BDD1-CFCDB55B5CF3}"/>
          </ac:spMkLst>
        </pc:spChg>
        <pc:spChg chg="mod">
          <ac:chgData name="Christopher Harrison" userId="5895b409-c973-4cd3-8090-c5ebb14fce87" providerId="ADAL" clId="{1044E941-4FDB-4D63-8B83-5F744EADEDC7}" dt="2020-02-06T18:09:48.520" v="895"/>
          <ac:spMkLst>
            <pc:docMk/>
            <pc:sldMk cId="2490084852" sldId="295"/>
            <ac:spMk id="3" creationId="{6ED681C9-8AAD-4DE3-8FE3-4B9A9D7FB24A}"/>
          </ac:spMkLst>
        </pc:spChg>
        <pc:spChg chg="add mod">
          <ac:chgData name="Christopher Harrison" userId="5895b409-c973-4cd3-8090-c5ebb14fce87" providerId="ADAL" clId="{1044E941-4FDB-4D63-8B83-5F744EADEDC7}" dt="2020-02-06T18:09:22.522" v="873" actId="20577"/>
          <ac:spMkLst>
            <pc:docMk/>
            <pc:sldMk cId="2490084852" sldId="295"/>
            <ac:spMk id="4" creationId="{03CFAF5C-4B26-4EA6-92E6-6576D18E02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2/6/2020 9:49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2/6/2020 9:49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2/6/2020 10:05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498266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2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3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5.xml"/><Relationship Id="rId7" Type="http://schemas.openxmlformats.org/officeDocument/2006/relationships/image" Target="../media/image2.png"/><Relationship Id="rId2" Type="http://schemas.openxmlformats.org/officeDocument/2006/relationships/customXml" Target="../../customXml/item3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7.xml"/><Relationship Id="rId4" Type="http://schemas.openxmlformats.org/officeDocument/2006/relationships/customXml" Target="../../customXml/item3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err="1">
                <a:solidFill>
                  <a:schemeClr val="bg1"/>
                </a:solidFill>
              </a:rPr>
              <a:t>Mixins</a:t>
            </a:r>
            <a:r>
              <a:rPr lang="en-US" sz="5400" dirty="0">
                <a:solidFill>
                  <a:schemeClr val="bg1"/>
                </a:solidFill>
              </a:rPr>
              <a:t> (multiple inheritance)</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A2E547-1C41-4B8B-A726-2AA00BCF8FA0}"/>
              </a:ext>
            </a:extLst>
          </p:cNvPr>
          <p:cNvSpPr>
            <a:spLocks noGrp="1"/>
          </p:cNvSpPr>
          <p:nvPr>
            <p:ph type="title"/>
          </p:nvPr>
        </p:nvSpPr>
        <p:spPr/>
        <p:txBody>
          <a:bodyPr/>
          <a:lstStyle/>
          <a:p>
            <a:r>
              <a:rPr lang="en-US" dirty="0" err="1"/>
              <a:t>Mixins</a:t>
            </a:r>
            <a:r>
              <a:rPr lang="en-US" dirty="0"/>
              <a:t> or multiple inheritance</a:t>
            </a:r>
          </a:p>
        </p:txBody>
      </p:sp>
      <p:sp>
        <p:nvSpPr>
          <p:cNvPr id="5" name="Text Placeholder 4">
            <a:extLst>
              <a:ext uri="{FF2B5EF4-FFF2-40B4-BE49-F238E27FC236}">
                <a16:creationId xmlns:a16="http://schemas.microsoft.com/office/drawing/2014/main" id="{270F2295-2A32-4E0E-8C77-F4678F51250D}"/>
              </a:ext>
            </a:extLst>
          </p:cNvPr>
          <p:cNvSpPr>
            <a:spLocks noGrp="1"/>
          </p:cNvSpPr>
          <p:nvPr>
            <p:ph type="body" sz="quarter" idx="10"/>
          </p:nvPr>
        </p:nvSpPr>
        <p:spPr>
          <a:xfrm>
            <a:off x="365760" y="1371600"/>
            <a:ext cx="11704320" cy="2917722"/>
          </a:xfrm>
        </p:spPr>
        <p:txBody>
          <a:bodyPr/>
          <a:lstStyle/>
          <a:p>
            <a:r>
              <a:rPr lang="en-US" dirty="0"/>
              <a:t>Inherit from multiple classes</a:t>
            </a:r>
          </a:p>
          <a:p>
            <a:r>
              <a:rPr lang="en-US" dirty="0"/>
              <a:t>A little controversial</a:t>
            </a:r>
          </a:p>
          <a:p>
            <a:pPr lvl="1"/>
            <a:r>
              <a:rPr lang="en-US" dirty="0"/>
              <a:t>Can get messy quickly</a:t>
            </a:r>
          </a:p>
          <a:p>
            <a:pPr lvl="1"/>
            <a:r>
              <a:rPr lang="en-US" dirty="0"/>
              <a:t>Many modern languages only support single inheritance</a:t>
            </a:r>
          </a:p>
          <a:p>
            <a:r>
              <a:rPr lang="en-US" dirty="0"/>
              <a:t>Uses</a:t>
            </a:r>
          </a:p>
          <a:p>
            <a:pPr lvl="1"/>
            <a:r>
              <a:rPr lang="en-US" dirty="0"/>
              <a:t>Enable functionality for frameworks such as Django</a:t>
            </a:r>
          </a:p>
          <a:p>
            <a:pPr lvl="1"/>
            <a:r>
              <a:rPr lang="en-US" dirty="0"/>
              <a:t>Streamline repetitious operations</a:t>
            </a:r>
          </a:p>
        </p:txBody>
      </p:sp>
    </p:spTree>
    <p:extLst>
      <p:ext uri="{BB962C8B-B14F-4D97-AF65-F5344CB8AC3E}">
        <p14:creationId xmlns:p14="http://schemas.microsoft.com/office/powerpoint/2010/main" val="28398341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3CD8-16CB-4A42-9204-10C4B862EF01}"/>
              </a:ext>
            </a:extLst>
          </p:cNvPr>
          <p:cNvSpPr>
            <a:spLocks noGrp="1"/>
          </p:cNvSpPr>
          <p:nvPr>
            <p:ph type="title"/>
          </p:nvPr>
        </p:nvSpPr>
        <p:spPr/>
        <p:txBody>
          <a:bodyPr/>
          <a:lstStyle/>
          <a:p>
            <a:r>
              <a:rPr lang="en-US" dirty="0"/>
              <a:t>The scenario</a:t>
            </a:r>
          </a:p>
        </p:txBody>
      </p:sp>
      <p:sp>
        <p:nvSpPr>
          <p:cNvPr id="3" name="Text Placeholder 2">
            <a:extLst>
              <a:ext uri="{FF2B5EF4-FFF2-40B4-BE49-F238E27FC236}">
                <a16:creationId xmlns:a16="http://schemas.microsoft.com/office/drawing/2014/main" id="{B77D322E-E9DE-4AA3-99C1-65F4BEC92ECC}"/>
              </a:ext>
            </a:extLst>
          </p:cNvPr>
          <p:cNvSpPr>
            <a:spLocks noGrp="1"/>
          </p:cNvSpPr>
          <p:nvPr>
            <p:ph type="body" sz="quarter" idx="10"/>
          </p:nvPr>
        </p:nvSpPr>
        <p:spPr>
          <a:xfrm>
            <a:off x="365760" y="1371600"/>
            <a:ext cx="11704320" cy="2452979"/>
          </a:xfrm>
        </p:spPr>
        <p:txBody>
          <a:bodyPr/>
          <a:lstStyle/>
          <a:p>
            <a:r>
              <a:rPr lang="en-US" dirty="0"/>
              <a:t>What I want to create</a:t>
            </a:r>
          </a:p>
          <a:p>
            <a:pPr lvl="1"/>
            <a:r>
              <a:rPr lang="en-US" dirty="0"/>
              <a:t>Helper database class</a:t>
            </a:r>
          </a:p>
          <a:p>
            <a:pPr lvl="1"/>
            <a:r>
              <a:rPr lang="en-US" dirty="0"/>
              <a:t>Create different types for different databases</a:t>
            </a:r>
          </a:p>
          <a:p>
            <a:r>
              <a:rPr lang="en-US" dirty="0"/>
              <a:t>What I want it to be able to do</a:t>
            </a:r>
          </a:p>
          <a:p>
            <a:pPr lvl="1"/>
            <a:r>
              <a:rPr lang="en-US" dirty="0"/>
              <a:t>Connect to a database</a:t>
            </a:r>
          </a:p>
          <a:p>
            <a:pPr lvl="1"/>
            <a:r>
              <a:rPr lang="en-US" dirty="0"/>
              <a:t>Log what it's doing</a:t>
            </a:r>
          </a:p>
        </p:txBody>
      </p:sp>
    </p:spTree>
    <p:extLst>
      <p:ext uri="{BB962C8B-B14F-4D97-AF65-F5344CB8AC3E}">
        <p14:creationId xmlns:p14="http://schemas.microsoft.com/office/powerpoint/2010/main" val="20105584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Supporting classes</a:t>
            </a:r>
          </a:p>
        </p:txBody>
      </p:sp>
      <p:sp>
        <p:nvSpPr>
          <p:cNvPr id="5" name="Text Placeholder 4"/>
          <p:cNvSpPr>
            <a:spLocks noGrp="1"/>
          </p:cNvSpPr>
          <p:nvPr>
            <p:ph type="body" sz="quarter" idx="10"/>
          </p:nvPr>
        </p:nvSpPr>
        <p:spPr>
          <a:xfrm>
            <a:off x="365760" y="1371600"/>
            <a:ext cx="11704320" cy="5142946"/>
          </a:xfrm>
        </p:spPr>
        <p:txBody>
          <a:bodyPr/>
          <a:lstStyle/>
          <a:p>
            <a:r>
              <a:rPr lang="en-US" sz="2800" dirty="0"/>
              <a:t>class </a:t>
            </a:r>
            <a:r>
              <a:rPr lang="en-US" sz="2800" dirty="0" err="1"/>
              <a:t>Loggable</a:t>
            </a:r>
            <a:r>
              <a:rPr lang="en-US" sz="2800" dirty="0"/>
              <a:t>:</a:t>
            </a:r>
          </a:p>
          <a:p>
            <a:r>
              <a:rPr lang="en-US" sz="2800" dirty="0"/>
              <a:t>    def __</a:t>
            </a:r>
            <a:r>
              <a:rPr lang="en-US" sz="2800" dirty="0" err="1"/>
              <a:t>init</a:t>
            </a:r>
            <a:r>
              <a:rPr lang="en-US" sz="2800" dirty="0"/>
              <a:t>__(self):</a:t>
            </a:r>
          </a:p>
          <a:p>
            <a:r>
              <a:rPr lang="en-US" sz="2800" dirty="0"/>
              <a:t>        </a:t>
            </a:r>
            <a:r>
              <a:rPr lang="en-US" sz="2800" dirty="0" err="1"/>
              <a:t>self.title</a:t>
            </a:r>
            <a:r>
              <a:rPr lang="en-US" sz="2800" dirty="0"/>
              <a:t> = </a:t>
            </a:r>
            <a:r>
              <a:rPr lang="en-US" sz="2800" dirty="0">
                <a:solidFill>
                  <a:srgbClr val="C00000"/>
                </a:solidFill>
              </a:rPr>
              <a:t>''</a:t>
            </a:r>
          </a:p>
          <a:p>
            <a:r>
              <a:rPr lang="en-US" sz="2800" dirty="0"/>
              <a:t>    def log(self):</a:t>
            </a:r>
          </a:p>
          <a:p>
            <a:r>
              <a:rPr lang="en-US" sz="2800" dirty="0"/>
              <a:t>        print(</a:t>
            </a:r>
            <a:r>
              <a:rPr lang="en-US" sz="2800" dirty="0">
                <a:solidFill>
                  <a:srgbClr val="C00000"/>
                </a:solidFill>
              </a:rPr>
              <a:t>'Log message from '</a:t>
            </a:r>
            <a:r>
              <a:rPr lang="en-US" sz="2800" dirty="0"/>
              <a:t> + </a:t>
            </a:r>
            <a:r>
              <a:rPr lang="en-US" sz="2800" dirty="0" err="1"/>
              <a:t>self.title</a:t>
            </a:r>
            <a:r>
              <a:rPr lang="en-US" sz="2800" dirty="0"/>
              <a:t>)</a:t>
            </a:r>
          </a:p>
          <a:p>
            <a:br>
              <a:rPr lang="en-US" sz="2800" dirty="0"/>
            </a:br>
            <a:r>
              <a:rPr lang="en-US" sz="2800" dirty="0"/>
              <a:t>class Connection:</a:t>
            </a:r>
          </a:p>
          <a:p>
            <a:r>
              <a:rPr lang="en-US" sz="2800" dirty="0"/>
              <a:t>    def __</a:t>
            </a:r>
            <a:r>
              <a:rPr lang="en-US" sz="2800" dirty="0" err="1"/>
              <a:t>init</a:t>
            </a:r>
            <a:r>
              <a:rPr lang="en-US" sz="2800" dirty="0"/>
              <a:t>__(self):</a:t>
            </a:r>
          </a:p>
          <a:p>
            <a:r>
              <a:rPr lang="en-US" sz="2800" dirty="0"/>
              <a:t>        </a:t>
            </a:r>
            <a:r>
              <a:rPr lang="en-US" sz="2800" dirty="0" err="1"/>
              <a:t>self.server</a:t>
            </a:r>
            <a:r>
              <a:rPr lang="en-US" sz="2800" dirty="0"/>
              <a:t> = </a:t>
            </a:r>
            <a:r>
              <a:rPr lang="en-US" sz="2800" dirty="0">
                <a:solidFill>
                  <a:srgbClr val="C00000"/>
                </a:solidFill>
              </a:rPr>
              <a:t>''</a:t>
            </a:r>
          </a:p>
          <a:p>
            <a:r>
              <a:rPr lang="en-US" sz="2800" dirty="0"/>
              <a:t>    def connect(self):</a:t>
            </a:r>
          </a:p>
          <a:p>
            <a:r>
              <a:rPr lang="en-US" sz="2800" dirty="0"/>
              <a:t>        print(</a:t>
            </a:r>
            <a:r>
              <a:rPr lang="en-US" sz="2800" dirty="0">
                <a:solidFill>
                  <a:srgbClr val="C00000"/>
                </a:solidFill>
              </a:rPr>
              <a:t>'Connecting to database on '</a:t>
            </a:r>
            <a:r>
              <a:rPr lang="en-US" sz="2800" dirty="0"/>
              <a:t> + </a:t>
            </a:r>
            <a:r>
              <a:rPr lang="en-US" sz="2800" dirty="0" err="1"/>
              <a:t>self.server</a:t>
            </a:r>
            <a:r>
              <a:rPr lang="en-US" sz="2800" dirty="0"/>
              <a:t>)</a:t>
            </a:r>
          </a:p>
        </p:txBody>
      </p:sp>
    </p:spTree>
    <p:extLst>
      <p:ext uri="{BB962C8B-B14F-4D97-AF65-F5344CB8AC3E}">
        <p14:creationId xmlns:p14="http://schemas.microsoft.com/office/powerpoint/2010/main" val="12879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85F3-884C-4DD1-BD8B-814B3D87C11A}"/>
              </a:ext>
            </a:extLst>
          </p:cNvPr>
          <p:cNvSpPr>
            <a:spLocks noGrp="1"/>
          </p:cNvSpPr>
          <p:nvPr>
            <p:ph type="title"/>
          </p:nvPr>
        </p:nvSpPr>
        <p:spPr/>
        <p:txBody>
          <a:bodyPr/>
          <a:lstStyle/>
          <a:p>
            <a:r>
              <a:rPr lang="en-US" dirty="0"/>
              <a:t>Create our "framework"</a:t>
            </a:r>
          </a:p>
        </p:txBody>
      </p:sp>
      <p:sp>
        <p:nvSpPr>
          <p:cNvPr id="3" name="Text Placeholder 2">
            <a:extLst>
              <a:ext uri="{FF2B5EF4-FFF2-40B4-BE49-F238E27FC236}">
                <a16:creationId xmlns:a16="http://schemas.microsoft.com/office/drawing/2014/main" id="{A935E612-61EC-40CB-948C-0269ED3678F2}"/>
              </a:ext>
            </a:extLst>
          </p:cNvPr>
          <p:cNvSpPr>
            <a:spLocks noGrp="1"/>
          </p:cNvSpPr>
          <p:nvPr>
            <p:ph type="body" sz="quarter" idx="10"/>
          </p:nvPr>
        </p:nvSpPr>
        <p:spPr>
          <a:xfrm>
            <a:off x="365760" y="1371600"/>
            <a:ext cx="11704320" cy="3748719"/>
          </a:xfrm>
        </p:spPr>
        <p:txBody>
          <a:bodyPr/>
          <a:lstStyle/>
          <a:p>
            <a:r>
              <a:rPr lang="en-US" dirty="0"/>
              <a:t>def framework(item):</a:t>
            </a:r>
          </a:p>
          <a:p>
            <a:r>
              <a:rPr lang="en-US" dirty="0">
                <a:solidFill>
                  <a:schemeClr val="accent1">
                    <a:lumMod val="75000"/>
                  </a:schemeClr>
                </a:solidFill>
              </a:rPr>
              <a:t>	# Perform the connection</a:t>
            </a:r>
          </a:p>
          <a:p>
            <a:r>
              <a:rPr lang="en-US" dirty="0"/>
              <a:t>    if </a:t>
            </a:r>
            <a:r>
              <a:rPr lang="en-US" dirty="0" err="1"/>
              <a:t>isinstance</a:t>
            </a:r>
            <a:r>
              <a:rPr lang="en-US" dirty="0"/>
              <a:t>(item, Connection):</a:t>
            </a:r>
          </a:p>
          <a:p>
            <a:r>
              <a:rPr lang="en-US" dirty="0"/>
              <a:t>        </a:t>
            </a:r>
            <a:r>
              <a:rPr lang="en-US" dirty="0" err="1"/>
              <a:t>item.connect</a:t>
            </a:r>
            <a:r>
              <a:rPr lang="en-US" dirty="0"/>
              <a:t>()</a:t>
            </a:r>
          </a:p>
          <a:p>
            <a:r>
              <a:rPr lang="en-US" dirty="0">
                <a:solidFill>
                  <a:schemeClr val="accent1">
                    <a:lumMod val="75000"/>
                  </a:schemeClr>
                </a:solidFill>
              </a:rPr>
              <a:t>	# Log the operation</a:t>
            </a:r>
          </a:p>
          <a:p>
            <a:r>
              <a:rPr lang="en-US" dirty="0"/>
              <a:t>    if </a:t>
            </a:r>
            <a:r>
              <a:rPr lang="en-US" dirty="0" err="1"/>
              <a:t>isinstance</a:t>
            </a:r>
            <a:r>
              <a:rPr lang="en-US" dirty="0"/>
              <a:t>(item, </a:t>
            </a:r>
            <a:r>
              <a:rPr lang="en-US" dirty="0" err="1"/>
              <a:t>Loggable</a:t>
            </a:r>
            <a:r>
              <a:rPr lang="en-US" dirty="0"/>
              <a:t>):</a:t>
            </a:r>
          </a:p>
          <a:p>
            <a:r>
              <a:rPr lang="en-US" dirty="0"/>
              <a:t>        item.log()</a:t>
            </a:r>
          </a:p>
        </p:txBody>
      </p:sp>
    </p:spTree>
    <p:extLst>
      <p:ext uri="{BB962C8B-B14F-4D97-AF65-F5344CB8AC3E}">
        <p14:creationId xmlns:p14="http://schemas.microsoft.com/office/powerpoint/2010/main" val="17152138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6ADC-0110-45B1-B536-CA837029DBA5}"/>
              </a:ext>
            </a:extLst>
          </p:cNvPr>
          <p:cNvSpPr>
            <a:spLocks noGrp="1"/>
          </p:cNvSpPr>
          <p:nvPr>
            <p:ph type="title"/>
          </p:nvPr>
        </p:nvSpPr>
        <p:spPr/>
        <p:txBody>
          <a:bodyPr/>
          <a:lstStyle/>
          <a:p>
            <a:r>
              <a:rPr lang="en-US" dirty="0"/>
              <a:t>Create our database class</a:t>
            </a:r>
          </a:p>
        </p:txBody>
      </p:sp>
      <p:sp>
        <p:nvSpPr>
          <p:cNvPr id="3" name="Text Placeholder 2">
            <a:extLst>
              <a:ext uri="{FF2B5EF4-FFF2-40B4-BE49-F238E27FC236}">
                <a16:creationId xmlns:a16="http://schemas.microsoft.com/office/drawing/2014/main" id="{FD430A6F-9D44-475A-8B9A-43AD78060444}"/>
              </a:ext>
            </a:extLst>
          </p:cNvPr>
          <p:cNvSpPr>
            <a:spLocks noGrp="1"/>
          </p:cNvSpPr>
          <p:nvPr>
            <p:ph type="body" sz="quarter" idx="10"/>
          </p:nvPr>
        </p:nvSpPr>
        <p:spPr>
          <a:xfrm>
            <a:off x="365760" y="1371600"/>
            <a:ext cx="11704320" cy="2708434"/>
          </a:xfrm>
        </p:spPr>
        <p:txBody>
          <a:bodyPr/>
          <a:lstStyle/>
          <a:p>
            <a:r>
              <a:rPr lang="en-US" dirty="0"/>
              <a:t>class </a:t>
            </a:r>
            <a:r>
              <a:rPr lang="en-US" dirty="0" err="1"/>
              <a:t>SqlDatabase</a:t>
            </a:r>
            <a:r>
              <a:rPr lang="en-US" dirty="0"/>
              <a:t>(Connection, </a:t>
            </a:r>
            <a:r>
              <a:rPr lang="en-US" dirty="0" err="1"/>
              <a:t>Loggable</a:t>
            </a:r>
            <a:r>
              <a:rPr lang="en-US" dirty="0"/>
              <a:t>):</a:t>
            </a:r>
          </a:p>
          <a:p>
            <a:r>
              <a:rPr lang="en-US" dirty="0"/>
              <a:t>    def __</a:t>
            </a:r>
            <a:r>
              <a:rPr lang="en-US" dirty="0" err="1"/>
              <a:t>init</a:t>
            </a:r>
            <a:r>
              <a:rPr lang="en-US" dirty="0"/>
              <a:t>__(self):</a:t>
            </a:r>
          </a:p>
          <a:p>
            <a:r>
              <a:rPr lang="en-US" dirty="0"/>
              <a:t>        super().__</a:t>
            </a:r>
            <a:r>
              <a:rPr lang="en-US" dirty="0" err="1"/>
              <a:t>init</a:t>
            </a:r>
            <a:r>
              <a:rPr lang="en-US" dirty="0"/>
              <a:t>__()</a:t>
            </a:r>
          </a:p>
          <a:p>
            <a:r>
              <a:rPr lang="en-US" dirty="0"/>
              <a:t>        </a:t>
            </a:r>
            <a:r>
              <a:rPr lang="en-US" dirty="0" err="1"/>
              <a:t>self.title</a:t>
            </a:r>
            <a:r>
              <a:rPr lang="en-US" dirty="0"/>
              <a:t> = </a:t>
            </a:r>
            <a:r>
              <a:rPr lang="en-US" dirty="0">
                <a:solidFill>
                  <a:srgbClr val="C00000"/>
                </a:solidFill>
              </a:rPr>
              <a:t>'</a:t>
            </a:r>
            <a:r>
              <a:rPr lang="en-US" dirty="0" err="1">
                <a:solidFill>
                  <a:srgbClr val="C00000"/>
                </a:solidFill>
              </a:rPr>
              <a:t>Sql</a:t>
            </a:r>
            <a:r>
              <a:rPr lang="en-US" dirty="0">
                <a:solidFill>
                  <a:srgbClr val="C00000"/>
                </a:solidFill>
              </a:rPr>
              <a:t> Connection Demo'</a:t>
            </a:r>
          </a:p>
          <a:p>
            <a:r>
              <a:rPr lang="en-US" dirty="0"/>
              <a:t>        </a:t>
            </a:r>
            <a:r>
              <a:rPr lang="en-US" dirty="0" err="1"/>
              <a:t>self.server</a:t>
            </a:r>
            <a:r>
              <a:rPr lang="en-US" dirty="0"/>
              <a:t> = </a:t>
            </a:r>
            <a:r>
              <a:rPr lang="en-US" dirty="0">
                <a:solidFill>
                  <a:srgbClr val="C00000"/>
                </a:solidFill>
              </a:rPr>
              <a:t>'</a:t>
            </a:r>
            <a:r>
              <a:rPr lang="en-US" dirty="0" err="1">
                <a:solidFill>
                  <a:srgbClr val="C00000"/>
                </a:solidFill>
              </a:rPr>
              <a:t>Some_Server</a:t>
            </a:r>
            <a:r>
              <a:rPr lang="en-US" dirty="0">
                <a:solidFill>
                  <a:srgbClr val="C00000"/>
                </a:solidFill>
              </a:rPr>
              <a:t>'</a:t>
            </a:r>
          </a:p>
        </p:txBody>
      </p:sp>
    </p:spTree>
    <p:extLst>
      <p:ext uri="{BB962C8B-B14F-4D97-AF65-F5344CB8AC3E}">
        <p14:creationId xmlns:p14="http://schemas.microsoft.com/office/powerpoint/2010/main" val="23787587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2532-6928-4517-BDD1-CFCDB55B5CF3}"/>
              </a:ext>
            </a:extLst>
          </p:cNvPr>
          <p:cNvSpPr>
            <a:spLocks noGrp="1"/>
          </p:cNvSpPr>
          <p:nvPr>
            <p:ph type="title"/>
          </p:nvPr>
        </p:nvSpPr>
        <p:spPr/>
        <p:txBody>
          <a:bodyPr/>
          <a:lstStyle/>
          <a:p>
            <a:r>
              <a:rPr lang="en-US" dirty="0"/>
              <a:t>Putting it to work</a:t>
            </a:r>
          </a:p>
        </p:txBody>
      </p:sp>
      <p:sp>
        <p:nvSpPr>
          <p:cNvPr id="3" name="Text Placeholder 2">
            <a:extLst>
              <a:ext uri="{FF2B5EF4-FFF2-40B4-BE49-F238E27FC236}">
                <a16:creationId xmlns:a16="http://schemas.microsoft.com/office/drawing/2014/main" id="{6ED681C9-8AAD-4DE3-8FE3-4B9A9D7FB24A}"/>
              </a:ext>
            </a:extLst>
          </p:cNvPr>
          <p:cNvSpPr>
            <a:spLocks noGrp="1"/>
          </p:cNvSpPr>
          <p:nvPr>
            <p:ph type="body" sz="quarter" idx="10"/>
          </p:nvPr>
        </p:nvSpPr>
        <p:spPr>
          <a:xfrm>
            <a:off x="365760" y="1371600"/>
            <a:ext cx="11704320" cy="2188291"/>
          </a:xfrm>
        </p:spPr>
        <p:txBody>
          <a:bodyPr/>
          <a:lstStyle/>
          <a:p>
            <a:r>
              <a:rPr lang="en-US" dirty="0">
                <a:solidFill>
                  <a:schemeClr val="accent1">
                    <a:lumMod val="75000"/>
                  </a:schemeClr>
                </a:solidFill>
              </a:rPr>
              <a:t># Create an instance of our class</a:t>
            </a:r>
          </a:p>
          <a:p>
            <a:r>
              <a:rPr lang="en-US" dirty="0" err="1"/>
              <a:t>sql_connection</a:t>
            </a:r>
            <a:r>
              <a:rPr lang="en-US" dirty="0"/>
              <a:t> = </a:t>
            </a:r>
            <a:r>
              <a:rPr lang="en-US" dirty="0" err="1"/>
              <a:t>SqlDatabase</a:t>
            </a:r>
            <a:r>
              <a:rPr lang="en-US" dirty="0"/>
              <a:t>()</a:t>
            </a:r>
          </a:p>
          <a:p>
            <a:r>
              <a:rPr lang="en-US" dirty="0">
                <a:solidFill>
                  <a:schemeClr val="accent1">
                    <a:lumMod val="75000"/>
                  </a:schemeClr>
                </a:solidFill>
              </a:rPr>
              <a:t># Use our framework</a:t>
            </a:r>
          </a:p>
          <a:p>
            <a:r>
              <a:rPr lang="en-US" dirty="0"/>
              <a:t>framework(</a:t>
            </a:r>
            <a:r>
              <a:rPr lang="en-US" dirty="0" err="1"/>
              <a:t>sql_connection</a:t>
            </a:r>
            <a:r>
              <a:rPr lang="en-US" dirty="0"/>
              <a:t>) </a:t>
            </a:r>
            <a:r>
              <a:rPr lang="en-US" dirty="0">
                <a:solidFill>
                  <a:schemeClr val="accent1">
                    <a:lumMod val="75000"/>
                  </a:schemeClr>
                </a:solidFill>
              </a:rPr>
              <a:t># connects and logs</a:t>
            </a:r>
          </a:p>
        </p:txBody>
      </p:sp>
      <p:sp>
        <p:nvSpPr>
          <p:cNvPr id="4" name="Rectangle 3">
            <a:extLst>
              <a:ext uri="{FF2B5EF4-FFF2-40B4-BE49-F238E27FC236}">
                <a16:creationId xmlns:a16="http://schemas.microsoft.com/office/drawing/2014/main" id="{03CFAF5C-4B26-4EA6-92E6-6576D18E0271}"/>
              </a:ext>
            </a:extLst>
          </p:cNvPr>
          <p:cNvSpPr/>
          <p:nvPr/>
        </p:nvSpPr>
        <p:spPr bwMode="auto">
          <a:xfrm>
            <a:off x="0" y="5013325"/>
            <a:ext cx="12436475" cy="19812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Connecting to database on </a:t>
            </a:r>
            <a:r>
              <a:rPr lang="en-US" sz="2400" dirty="0" err="1">
                <a:solidFill>
                  <a:schemeClr val="tx1">
                    <a:lumMod val="50000"/>
                  </a:schemeClr>
                </a:solidFill>
                <a:latin typeface="Consolas" panose="020B0609020204030204" pitchFamily="49" charset="0"/>
                <a:ea typeface="Segoe UI" pitchFamily="34" charset="0"/>
                <a:cs typeface="Segoe UI" pitchFamily="34" charset="0"/>
              </a:rPr>
              <a:t>Some_Server</a:t>
            </a:r>
            <a:endParaRPr lang="en-US" sz="2400" dirty="0">
              <a:solidFill>
                <a:schemeClr val="tx1">
                  <a:lumMod val="50000"/>
                </a:schemeClr>
              </a:solidFill>
              <a:latin typeface="Consolas" panose="020B0609020204030204" pitchFamily="49" charset="0"/>
              <a:ea typeface="Segoe UI" pitchFamily="34" charset="0"/>
              <a:cs typeface="Segoe UI" pitchFamily="34" charset="0"/>
            </a:endParaRPr>
          </a:p>
          <a:p>
            <a:pPr defTabSz="932472" fontAlgn="base">
              <a:lnSpc>
                <a:spcPct val="90000"/>
              </a:lnSpc>
              <a:spcBef>
                <a:spcPct val="0"/>
              </a:spcBef>
              <a:spcAft>
                <a:spcPct val="0"/>
              </a:spcAft>
            </a:pPr>
            <a:r>
              <a:rPr lang="en-US" sz="2400" dirty="0">
                <a:solidFill>
                  <a:schemeClr val="tx1">
                    <a:lumMod val="50000"/>
                  </a:schemeClr>
                </a:solidFill>
                <a:latin typeface="Consolas" panose="020B0609020204030204" pitchFamily="49" charset="0"/>
                <a:ea typeface="Segoe UI" pitchFamily="34" charset="0"/>
                <a:cs typeface="Segoe UI" pitchFamily="34" charset="0"/>
              </a:rPr>
              <a:t>Log message from </a:t>
            </a:r>
            <a:r>
              <a:rPr lang="en-US" sz="2400" dirty="0" err="1">
                <a:solidFill>
                  <a:schemeClr val="tx1">
                    <a:lumMod val="50000"/>
                  </a:schemeClr>
                </a:solidFill>
                <a:latin typeface="Consolas" panose="020B0609020204030204" pitchFamily="49" charset="0"/>
                <a:ea typeface="Segoe UI" pitchFamily="34" charset="0"/>
                <a:cs typeface="Segoe UI" pitchFamily="34" charset="0"/>
              </a:rPr>
              <a:t>Sql</a:t>
            </a:r>
            <a:r>
              <a:rPr lang="en-US" sz="2400" dirty="0">
                <a:solidFill>
                  <a:schemeClr val="tx1">
                    <a:lumMod val="50000"/>
                  </a:schemeClr>
                </a:solidFill>
                <a:latin typeface="Consolas" panose="020B0609020204030204" pitchFamily="49" charset="0"/>
                <a:ea typeface="Segoe UI" pitchFamily="34" charset="0"/>
                <a:cs typeface="Segoe UI" pitchFamily="34" charset="0"/>
              </a:rPr>
              <a:t> Connection Demo</a:t>
            </a:r>
          </a:p>
        </p:txBody>
      </p:sp>
    </p:spTree>
    <p:extLst>
      <p:ext uri="{BB962C8B-B14F-4D97-AF65-F5344CB8AC3E}">
        <p14:creationId xmlns:p14="http://schemas.microsoft.com/office/powerpoint/2010/main" val="2490084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369f9055-6b6c-48b9-9320-5df2d46c430a" Revision="1" Stencil="7276b9ef-3953-4dce-a89b-ed85f20b8b93" StencilVersion="1.0"/>
</Control>
</file>

<file path=customXml/item24.xml><?xml version="1.0" encoding="utf-8"?>
<?mso-contentType ?>
<FormTemplates xmlns="http://schemas.microsoft.com/sharepoint/v3/contenttype/forms">
  <Display>DocumentLibraryForm</Display>
  <Edit>DocumentLibraryForm</Edit>
  <New>DocumentLibraryForm</New>
</FormTemplates>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3.xml><?xml version="1.0" encoding="utf-8"?>
<Control xmlns="http://schemas.microsoft.com/VisualStudio/2011/storyboarding/control">
  <Id Name="a2191c86-fc50-4add-948c-129f6b5a88d8" Revision="1" Stencil="7276b9ef-3953-4dce-a89b-ed85f20b8b93" StencilVersion="1.0"/>
</Control>
</file>

<file path=customXml/item34.xml><?xml version="1.0" encoding="utf-8"?>
<Control xmlns="http://schemas.microsoft.com/VisualStudio/2011/storyboarding/control">
  <Id Name="d69996e1-3d61-4686-9b63-f1b855c596ab" Revision="1" Stencil="7276b9ef-3953-4dce-a89b-ed85f20b8b93" StencilVersion="1.0"/>
</Control>
</file>

<file path=customXml/item35.xml><?xml version="1.0" encoding="utf-8"?>
<Control xmlns="http://schemas.microsoft.com/VisualStudio/2011/storyboarding/control">
  <Id Name="fb22c541-ded0-47fa-8877-83a4c2d16227" Revision="1" Stencil="7276b9ef-3953-4dce-a89b-ed85f20b8b93" StencilVersion="1.0"/>
</Control>
</file>

<file path=customXml/item36.xml><?xml version="1.0" encoding="utf-8"?>
<Control xmlns="http://schemas.microsoft.com/VisualStudio/2011/storyboarding/control">
  <Id Name="a2191c86-fc50-4add-948c-129f6b5a88d8"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4.xml><?xml version="1.0" encoding="utf-8"?>
<ds:datastoreItem xmlns:ds="http://schemas.openxmlformats.org/officeDocument/2006/customXml" ds:itemID="{95DDEB14-263C-4AEB-9705-90FD62DCC971}">
  <ds:schemaRefs>
    <ds:schemaRef ds:uri="http://schemas.microsoft.com/sharepoint/v3/contenttype/forms"/>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8.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0.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D1B001EF-9849-4777-BE2C-49BFCFFC15A6}">
  <ds:schemaRefs>
    <ds:schemaRef ds:uri="http://schemas.microsoft.com/office/2006/metadata/properties"/>
    <ds:schemaRef ds:uri="http://schemas.microsoft.com/office/infopath/2007/PartnerControls"/>
    <ds:schemaRef ds:uri="83cd2334-221a-48c3-9034-bfd1542dfe28"/>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6.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8.xml><?xml version="1.0" encoding="utf-8"?>
<ds:datastoreItem xmlns:ds="http://schemas.openxmlformats.org/officeDocument/2006/customXml" ds:itemID="{38B2F790-1510-4903-AAE4-F83BD14C3519}">
  <ds:schemaRefs>
    <ds:schemaRef ds:uri="http://schemas.microsoft.com/sharepoint/v3/contenttype/forms"/>
  </ds:schemaRefs>
</ds:datastoreItem>
</file>

<file path=customXml/itemProps9.xml><?xml version="1.0" encoding="utf-8"?>
<ds:datastoreItem xmlns:ds="http://schemas.openxmlformats.org/officeDocument/2006/customXml" ds:itemID="{25D6EB99-8B0B-402A-8730-FFBD47DA5A79}">
  <ds:schemaRefs>
    <ds:schemaRef ds:uri="http://schemas.microsoft.com/office/2006/metadata/properties"/>
    <ds:schemaRef ds:uri="http://schemas.microsoft.com/office/infopath/2007/PartnerControls"/>
    <ds:schemaRef ds:uri="83cd2334-221a-48c3-9034-bfd1542dfe28"/>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2149</TotalTime>
  <Words>388</Words>
  <Application>Microsoft Office PowerPoint</Application>
  <PresentationFormat>Custom</PresentationFormat>
  <Paragraphs>51</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Mixins (multiple inheritance)</vt:lpstr>
      <vt:lpstr>Mixins or multiple inheritance</vt:lpstr>
      <vt:lpstr>The scenario</vt:lpstr>
      <vt:lpstr>Supporting classes</vt:lpstr>
      <vt:lpstr>Create our "framework"</vt:lpstr>
      <vt:lpstr>Create our database class</vt:lpstr>
      <vt:lpstr>Putting it to work</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202</cp:revision>
  <dcterms:created xsi:type="dcterms:W3CDTF">2015-06-04T21:40:17Z</dcterms:created>
  <dcterms:modified xsi:type="dcterms:W3CDTF">2020-02-06T18:10:38Z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