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6"/>
  </p:sldMasterIdLst>
  <p:notesMasterIdLst>
    <p:notesMasterId r:id="rId42"/>
  </p:notesMasterIdLst>
  <p:handoutMasterIdLst>
    <p:handoutMasterId r:id="rId43"/>
  </p:handoutMasterIdLst>
  <p:sldIdLst>
    <p:sldId id="283" r:id="rId37"/>
    <p:sldId id="292" r:id="rId38"/>
    <p:sldId id="293" r:id="rId39"/>
    <p:sldId id="294" r:id="rId40"/>
    <p:sldId id="257"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2"/>
            <p14:sldId id="293"/>
            <p14:sldId id="294"/>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AF02B-969D-4D76-9B60-A072BCD8B9CC}" v="7" dt="2020-02-09T03:10:18.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microsoft.com/office/2016/11/relationships/changesInfo" Target="changesInfos/changesInfo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4B46A58-123C-4B8B-BE77-A5B1F1FD63EB}"/>
    <pc:docChg chg="custSel addSld delSld modSld delSection modSection">
      <pc:chgData name="Christopher Harrison" userId="5895b409-c973-4cd3-8090-c5ebb14fce87" providerId="ADAL" clId="{F4B46A58-123C-4B8B-BE77-A5B1F1FD63EB}" dt="2020-02-09T03:11:19.642" v="295" actId="47"/>
      <pc:docMkLst>
        <pc:docMk/>
      </pc:docMkLst>
      <pc:sldChg chg="del">
        <pc:chgData name="Christopher Harrison" userId="5895b409-c973-4cd3-8090-c5ebb14fce87" providerId="ADAL" clId="{F4B46A58-123C-4B8B-BE77-A5B1F1FD63EB}" dt="2020-02-09T03:11:19.642" v="295" actId="47"/>
        <pc:sldMkLst>
          <pc:docMk/>
          <pc:sldMk cId="389040743" sldId="256"/>
        </pc:sldMkLst>
      </pc:sldChg>
      <pc:sldChg chg="delSp mod">
        <pc:chgData name="Christopher Harrison" userId="5895b409-c973-4cd3-8090-c5ebb14fce87" providerId="ADAL" clId="{F4B46A58-123C-4B8B-BE77-A5B1F1FD63EB}" dt="2020-02-09T03:04:17.478" v="21" actId="478"/>
        <pc:sldMkLst>
          <pc:docMk/>
          <pc:sldMk cId="2137390358" sldId="257"/>
        </pc:sldMkLst>
        <pc:spChg chg="del">
          <ac:chgData name="Christopher Harrison" userId="5895b409-c973-4cd3-8090-c5ebb14fce87" providerId="ADAL" clId="{F4B46A58-123C-4B8B-BE77-A5B1F1FD63EB}" dt="2020-02-09T03:04:17.478" v="21" actId="478"/>
          <ac:spMkLst>
            <pc:docMk/>
            <pc:sldMk cId="2137390358" sldId="257"/>
            <ac:spMk id="2" creationId="{00000000-0000-0000-0000-000000000000}"/>
          </ac:spMkLst>
        </pc:spChg>
      </pc:sldChg>
      <pc:sldChg chg="del">
        <pc:chgData name="Christopher Harrison" userId="5895b409-c973-4cd3-8090-c5ebb14fce87" providerId="ADAL" clId="{F4B46A58-123C-4B8B-BE77-A5B1F1FD63EB}" dt="2020-02-09T03:11:17.193" v="294" actId="47"/>
        <pc:sldMkLst>
          <pc:docMk/>
          <pc:sldMk cId="1152645729" sldId="259"/>
        </pc:sldMkLst>
      </pc:sldChg>
      <pc:sldChg chg="del">
        <pc:chgData name="Christopher Harrison" userId="5895b409-c973-4cd3-8090-c5ebb14fce87" providerId="ADAL" clId="{F4B46A58-123C-4B8B-BE77-A5B1F1FD63EB}" dt="2020-02-09T03:11:15.563" v="293" actId="47"/>
        <pc:sldMkLst>
          <pc:docMk/>
          <pc:sldMk cId="1862875640" sldId="260"/>
        </pc:sldMkLst>
      </pc:sldChg>
      <pc:sldChg chg="del">
        <pc:chgData name="Christopher Harrison" userId="5895b409-c973-4cd3-8090-c5ebb14fce87" providerId="ADAL" clId="{F4B46A58-123C-4B8B-BE77-A5B1F1FD63EB}" dt="2020-02-09T03:11:15.563" v="293" actId="47"/>
        <pc:sldMkLst>
          <pc:docMk/>
          <pc:sldMk cId="1597141723" sldId="261"/>
        </pc:sldMkLst>
      </pc:sldChg>
      <pc:sldChg chg="del">
        <pc:chgData name="Christopher Harrison" userId="5895b409-c973-4cd3-8090-c5ebb14fce87" providerId="ADAL" clId="{F4B46A58-123C-4B8B-BE77-A5B1F1FD63EB}" dt="2020-02-09T03:04:14.212" v="19" actId="47"/>
        <pc:sldMkLst>
          <pc:docMk/>
          <pc:sldMk cId="274325361" sldId="263"/>
        </pc:sldMkLst>
      </pc:sldChg>
      <pc:sldChg chg="del">
        <pc:chgData name="Christopher Harrison" userId="5895b409-c973-4cd3-8090-c5ebb14fce87" providerId="ADAL" clId="{F4B46A58-123C-4B8B-BE77-A5B1F1FD63EB}" dt="2020-02-09T03:11:15.563" v="293" actId="47"/>
        <pc:sldMkLst>
          <pc:docMk/>
          <pc:sldMk cId="956134158" sldId="264"/>
        </pc:sldMkLst>
      </pc:sldChg>
      <pc:sldChg chg="del">
        <pc:chgData name="Christopher Harrison" userId="5895b409-c973-4cd3-8090-c5ebb14fce87" providerId="ADAL" clId="{F4B46A58-123C-4B8B-BE77-A5B1F1FD63EB}" dt="2020-02-09T03:11:15.563" v="293" actId="47"/>
        <pc:sldMkLst>
          <pc:docMk/>
          <pc:sldMk cId="707184680" sldId="265"/>
        </pc:sldMkLst>
      </pc:sldChg>
      <pc:sldChg chg="del">
        <pc:chgData name="Christopher Harrison" userId="5895b409-c973-4cd3-8090-c5ebb14fce87" providerId="ADAL" clId="{F4B46A58-123C-4B8B-BE77-A5B1F1FD63EB}" dt="2020-02-09T03:11:17.193" v="294" actId="47"/>
        <pc:sldMkLst>
          <pc:docMk/>
          <pc:sldMk cId="1107484169" sldId="267"/>
        </pc:sldMkLst>
      </pc:sldChg>
      <pc:sldChg chg="del">
        <pc:chgData name="Christopher Harrison" userId="5895b409-c973-4cd3-8090-c5ebb14fce87" providerId="ADAL" clId="{F4B46A58-123C-4B8B-BE77-A5B1F1FD63EB}" dt="2020-02-09T03:11:15.563" v="293" actId="47"/>
        <pc:sldMkLst>
          <pc:docMk/>
          <pc:sldMk cId="401473495" sldId="268"/>
        </pc:sldMkLst>
      </pc:sldChg>
      <pc:sldChg chg="del">
        <pc:chgData name="Christopher Harrison" userId="5895b409-c973-4cd3-8090-c5ebb14fce87" providerId="ADAL" clId="{F4B46A58-123C-4B8B-BE77-A5B1F1FD63EB}" dt="2020-02-09T03:11:15.563" v="293" actId="47"/>
        <pc:sldMkLst>
          <pc:docMk/>
          <pc:sldMk cId="776532036" sldId="269"/>
        </pc:sldMkLst>
      </pc:sldChg>
      <pc:sldChg chg="del">
        <pc:chgData name="Christopher Harrison" userId="5895b409-c973-4cd3-8090-c5ebb14fce87" providerId="ADAL" clId="{F4B46A58-123C-4B8B-BE77-A5B1F1FD63EB}" dt="2020-02-09T03:11:15.563" v="293" actId="47"/>
        <pc:sldMkLst>
          <pc:docMk/>
          <pc:sldMk cId="511702305" sldId="271"/>
        </pc:sldMkLst>
      </pc:sldChg>
      <pc:sldChg chg="del">
        <pc:chgData name="Christopher Harrison" userId="5895b409-c973-4cd3-8090-c5ebb14fce87" providerId="ADAL" clId="{F4B46A58-123C-4B8B-BE77-A5B1F1FD63EB}" dt="2020-02-09T03:11:17.193" v="294" actId="47"/>
        <pc:sldMkLst>
          <pc:docMk/>
          <pc:sldMk cId="78012497" sldId="272"/>
        </pc:sldMkLst>
      </pc:sldChg>
      <pc:sldChg chg="del">
        <pc:chgData name="Christopher Harrison" userId="5895b409-c973-4cd3-8090-c5ebb14fce87" providerId="ADAL" clId="{F4B46A58-123C-4B8B-BE77-A5B1F1FD63EB}" dt="2020-02-09T03:11:17.193" v="294" actId="47"/>
        <pc:sldMkLst>
          <pc:docMk/>
          <pc:sldMk cId="419914800" sldId="273"/>
        </pc:sldMkLst>
      </pc:sldChg>
      <pc:sldChg chg="del">
        <pc:chgData name="Christopher Harrison" userId="5895b409-c973-4cd3-8090-c5ebb14fce87" providerId="ADAL" clId="{F4B46A58-123C-4B8B-BE77-A5B1F1FD63EB}" dt="2020-02-09T03:11:17.193" v="294" actId="47"/>
        <pc:sldMkLst>
          <pc:docMk/>
          <pc:sldMk cId="1820965014" sldId="274"/>
        </pc:sldMkLst>
      </pc:sldChg>
      <pc:sldChg chg="del">
        <pc:chgData name="Christopher Harrison" userId="5895b409-c973-4cd3-8090-c5ebb14fce87" providerId="ADAL" clId="{F4B46A58-123C-4B8B-BE77-A5B1F1FD63EB}" dt="2020-02-09T03:11:15.563" v="293" actId="47"/>
        <pc:sldMkLst>
          <pc:docMk/>
          <pc:sldMk cId="1942481690" sldId="275"/>
        </pc:sldMkLst>
      </pc:sldChg>
      <pc:sldChg chg="del">
        <pc:chgData name="Christopher Harrison" userId="5895b409-c973-4cd3-8090-c5ebb14fce87" providerId="ADAL" clId="{F4B46A58-123C-4B8B-BE77-A5B1F1FD63EB}" dt="2020-02-09T03:11:19.642" v="295" actId="47"/>
        <pc:sldMkLst>
          <pc:docMk/>
          <pc:sldMk cId="610515434" sldId="277"/>
        </pc:sldMkLst>
      </pc:sldChg>
      <pc:sldChg chg="del">
        <pc:chgData name="Christopher Harrison" userId="5895b409-c973-4cd3-8090-c5ebb14fce87" providerId="ADAL" clId="{F4B46A58-123C-4B8B-BE77-A5B1F1FD63EB}" dt="2020-02-09T03:04:15.726" v="20" actId="47"/>
        <pc:sldMkLst>
          <pc:docMk/>
          <pc:sldMk cId="1251601128" sldId="279"/>
        </pc:sldMkLst>
      </pc:sldChg>
      <pc:sldChg chg="del">
        <pc:chgData name="Christopher Harrison" userId="5895b409-c973-4cd3-8090-c5ebb14fce87" providerId="ADAL" clId="{F4B46A58-123C-4B8B-BE77-A5B1F1FD63EB}" dt="2020-02-09T03:11:19.642" v="295" actId="47"/>
        <pc:sldMkLst>
          <pc:docMk/>
          <pc:sldMk cId="1456855549" sldId="280"/>
        </pc:sldMkLst>
      </pc:sldChg>
      <pc:sldChg chg="addSp delSp modSp mod">
        <pc:chgData name="Christopher Harrison" userId="5895b409-c973-4cd3-8090-c5ebb14fce87" providerId="ADAL" clId="{F4B46A58-123C-4B8B-BE77-A5B1F1FD63EB}" dt="2020-02-09T03:04:11.699" v="18" actId="20577"/>
        <pc:sldMkLst>
          <pc:docMk/>
          <pc:sldMk cId="1842309144" sldId="283"/>
        </pc:sldMkLst>
        <pc:spChg chg="add del mod">
          <ac:chgData name="Christopher Harrison" userId="5895b409-c973-4cd3-8090-c5ebb14fce87" providerId="ADAL" clId="{F4B46A58-123C-4B8B-BE77-A5B1F1FD63EB}" dt="2020-02-09T03:04:07.223" v="1" actId="478"/>
          <ac:spMkLst>
            <pc:docMk/>
            <pc:sldMk cId="1842309144" sldId="283"/>
            <ac:spMk id="3" creationId="{D6EB3920-E7C9-46DA-B388-338137D52683}"/>
          </ac:spMkLst>
        </pc:spChg>
        <pc:spChg chg="del">
          <ac:chgData name="Christopher Harrison" userId="5895b409-c973-4cd3-8090-c5ebb14fce87" providerId="ADAL" clId="{F4B46A58-123C-4B8B-BE77-A5B1F1FD63EB}" dt="2020-02-09T03:04:05.773" v="0" actId="478"/>
          <ac:spMkLst>
            <pc:docMk/>
            <pc:sldMk cId="1842309144" sldId="283"/>
            <ac:spMk id="8" creationId="{00000000-0000-0000-0000-000000000000}"/>
          </ac:spMkLst>
        </pc:spChg>
        <pc:spChg chg="mod">
          <ac:chgData name="Christopher Harrison" userId="5895b409-c973-4cd3-8090-c5ebb14fce87" providerId="ADAL" clId="{F4B46A58-123C-4B8B-BE77-A5B1F1FD63EB}" dt="2020-02-09T03:04:11.699" v="18" actId="20577"/>
          <ac:spMkLst>
            <pc:docMk/>
            <pc:sldMk cId="1842309144" sldId="283"/>
            <ac:spMk id="9" creationId="{00000000-0000-0000-0000-000000000000}"/>
          </ac:spMkLst>
        </pc:spChg>
      </pc:sldChg>
      <pc:sldChg chg="del">
        <pc:chgData name="Christopher Harrison" userId="5895b409-c973-4cd3-8090-c5ebb14fce87" providerId="ADAL" clId="{F4B46A58-123C-4B8B-BE77-A5B1F1FD63EB}" dt="2020-02-09T03:11:19.642" v="295" actId="47"/>
        <pc:sldMkLst>
          <pc:docMk/>
          <pc:sldMk cId="3508266611" sldId="285"/>
        </pc:sldMkLst>
      </pc:sldChg>
      <pc:sldChg chg="del">
        <pc:chgData name="Christopher Harrison" userId="5895b409-c973-4cd3-8090-c5ebb14fce87" providerId="ADAL" clId="{F4B46A58-123C-4B8B-BE77-A5B1F1FD63EB}" dt="2020-02-09T03:11:17.193" v="294" actId="47"/>
        <pc:sldMkLst>
          <pc:docMk/>
          <pc:sldMk cId="2976273044" sldId="286"/>
        </pc:sldMkLst>
      </pc:sldChg>
      <pc:sldChg chg="del">
        <pc:chgData name="Christopher Harrison" userId="5895b409-c973-4cd3-8090-c5ebb14fce87" providerId="ADAL" clId="{F4B46A58-123C-4B8B-BE77-A5B1F1FD63EB}" dt="2020-02-09T03:11:15.563" v="293" actId="47"/>
        <pc:sldMkLst>
          <pc:docMk/>
          <pc:sldMk cId="2145397405" sldId="288"/>
        </pc:sldMkLst>
      </pc:sldChg>
      <pc:sldChg chg="del">
        <pc:chgData name="Christopher Harrison" userId="5895b409-c973-4cd3-8090-c5ebb14fce87" providerId="ADAL" clId="{F4B46A58-123C-4B8B-BE77-A5B1F1FD63EB}" dt="2020-02-09T03:11:19.642" v="295" actId="47"/>
        <pc:sldMkLst>
          <pc:docMk/>
          <pc:sldMk cId="2803503014" sldId="289"/>
        </pc:sldMkLst>
      </pc:sldChg>
      <pc:sldChg chg="delSp modSp add mod delAnim">
        <pc:chgData name="Christopher Harrison" userId="5895b409-c973-4cd3-8090-c5ebb14fce87" providerId="ADAL" clId="{F4B46A58-123C-4B8B-BE77-A5B1F1FD63EB}" dt="2020-02-09T03:07:56.133" v="85" actId="207"/>
        <pc:sldMkLst>
          <pc:docMk/>
          <pc:sldMk cId="4106344070" sldId="292"/>
        </pc:sldMkLst>
        <pc:spChg chg="mod">
          <ac:chgData name="Christopher Harrison" userId="5895b409-c973-4cd3-8090-c5ebb14fce87" providerId="ADAL" clId="{F4B46A58-123C-4B8B-BE77-A5B1F1FD63EB}" dt="2020-02-09T03:07:56.133" v="85" actId="207"/>
          <ac:spMkLst>
            <pc:docMk/>
            <pc:sldMk cId="4106344070" sldId="292"/>
            <ac:spMk id="3" creationId="{9D6ADC8C-CF9A-4309-A90E-F3DF32D20505}"/>
          </ac:spMkLst>
        </pc:spChg>
        <pc:spChg chg="del">
          <ac:chgData name="Christopher Harrison" userId="5895b409-c973-4cd3-8090-c5ebb14fce87" providerId="ADAL" clId="{F4B46A58-123C-4B8B-BE77-A5B1F1FD63EB}" dt="2020-02-09T03:07:10.348" v="23" actId="478"/>
          <ac:spMkLst>
            <pc:docMk/>
            <pc:sldMk cId="4106344070" sldId="292"/>
            <ac:spMk id="4" creationId="{69AE0EAF-5FD2-40DC-92B2-7EB0623F32A7}"/>
          </ac:spMkLst>
        </pc:spChg>
      </pc:sldChg>
      <pc:sldChg chg="modSp add mod">
        <pc:chgData name="Christopher Harrison" userId="5895b409-c973-4cd3-8090-c5ebb14fce87" providerId="ADAL" clId="{F4B46A58-123C-4B8B-BE77-A5B1F1FD63EB}" dt="2020-02-09T03:08:35.462" v="144" actId="20577"/>
        <pc:sldMkLst>
          <pc:docMk/>
          <pc:sldMk cId="2742322641" sldId="293"/>
        </pc:sldMkLst>
        <pc:spChg chg="mod">
          <ac:chgData name="Christopher Harrison" userId="5895b409-c973-4cd3-8090-c5ebb14fce87" providerId="ADAL" clId="{F4B46A58-123C-4B8B-BE77-A5B1F1FD63EB}" dt="2020-02-09T03:08:14.255" v="125" actId="20577"/>
          <ac:spMkLst>
            <pc:docMk/>
            <pc:sldMk cId="2742322641" sldId="293"/>
            <ac:spMk id="2" creationId="{1EB23C90-C731-47AC-ABCA-F8195D8DE09A}"/>
          </ac:spMkLst>
        </pc:spChg>
        <pc:spChg chg="mod">
          <ac:chgData name="Christopher Harrison" userId="5895b409-c973-4cd3-8090-c5ebb14fce87" providerId="ADAL" clId="{F4B46A58-123C-4B8B-BE77-A5B1F1FD63EB}" dt="2020-02-09T03:08:35.462" v="144" actId="20577"/>
          <ac:spMkLst>
            <pc:docMk/>
            <pc:sldMk cId="2742322641" sldId="293"/>
            <ac:spMk id="3" creationId="{D7C83742-9797-4886-A5B9-485B1E2575CE}"/>
          </ac:spMkLst>
        </pc:spChg>
      </pc:sldChg>
      <pc:sldChg chg="addSp modSp add mod modAnim">
        <pc:chgData name="Christopher Harrison" userId="5895b409-c973-4cd3-8090-c5ebb14fce87" providerId="ADAL" clId="{F4B46A58-123C-4B8B-BE77-A5B1F1FD63EB}" dt="2020-02-09T03:10:55.146" v="292"/>
        <pc:sldMkLst>
          <pc:docMk/>
          <pc:sldMk cId="3304211748" sldId="294"/>
        </pc:sldMkLst>
        <pc:spChg chg="mod">
          <ac:chgData name="Christopher Harrison" userId="5895b409-c973-4cd3-8090-c5ebb14fce87" providerId="ADAL" clId="{F4B46A58-123C-4B8B-BE77-A5B1F1FD63EB}" dt="2020-02-09T03:08:50.051" v="169" actId="2711"/>
          <ac:spMkLst>
            <pc:docMk/>
            <pc:sldMk cId="3304211748" sldId="294"/>
            <ac:spMk id="2" creationId="{3DD1BB71-514D-4A32-B7B5-A1C2764CD574}"/>
          </ac:spMkLst>
        </pc:spChg>
        <pc:spChg chg="mod">
          <ac:chgData name="Christopher Harrison" userId="5895b409-c973-4cd3-8090-c5ebb14fce87" providerId="ADAL" clId="{F4B46A58-123C-4B8B-BE77-A5B1F1FD63EB}" dt="2020-02-09T03:09:55.219" v="264"/>
          <ac:spMkLst>
            <pc:docMk/>
            <pc:sldMk cId="3304211748" sldId="294"/>
            <ac:spMk id="3" creationId="{0EDB1EE2-F8C7-43B0-9704-EB4EE8D87989}"/>
          </ac:spMkLst>
        </pc:spChg>
        <pc:spChg chg="add mod">
          <ac:chgData name="Christopher Harrison" userId="5895b409-c973-4cd3-8090-c5ebb14fce87" providerId="ADAL" clId="{F4B46A58-123C-4B8B-BE77-A5B1F1FD63EB}" dt="2020-02-09T03:10:50.906" v="290" actId="17032"/>
          <ac:spMkLst>
            <pc:docMk/>
            <pc:sldMk cId="3304211748" sldId="294"/>
            <ac:spMk id="4" creationId="{EF9061AF-6903-49D2-9B53-A06D8AEF110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2/8/2020 7:04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2/8/2020 7:03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2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2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2.png"/><Relationship Id="rId2" Type="http://schemas.openxmlformats.org/officeDocument/2006/relationships/customXml" Target="../../customXml/item32.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3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Cleanup with </a:t>
            </a:r>
            <a:r>
              <a:rPr lang="en-US" dirty="0" err="1">
                <a:solidFill>
                  <a:schemeClr val="bg1"/>
                </a:solidFill>
              </a:rPr>
              <a:t>with</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19A7-B979-46BF-BC1D-FB5752D42C03}"/>
              </a:ext>
            </a:extLst>
          </p:cNvPr>
          <p:cNvSpPr>
            <a:spLocks noGrp="1"/>
          </p:cNvSpPr>
          <p:nvPr>
            <p:ph type="title"/>
          </p:nvPr>
        </p:nvSpPr>
        <p:spPr/>
        <p:txBody>
          <a:bodyPr/>
          <a:lstStyle/>
          <a:p>
            <a:r>
              <a:rPr lang="en-US" dirty="0"/>
              <a:t>Writing to a file</a:t>
            </a:r>
          </a:p>
        </p:txBody>
      </p:sp>
      <p:sp>
        <p:nvSpPr>
          <p:cNvPr id="3" name="Text Placeholder 2">
            <a:extLst>
              <a:ext uri="{FF2B5EF4-FFF2-40B4-BE49-F238E27FC236}">
                <a16:creationId xmlns:a16="http://schemas.microsoft.com/office/drawing/2014/main" id="{9D6ADC8C-CF9A-4309-A90E-F3DF32D20505}"/>
              </a:ext>
            </a:extLst>
          </p:cNvPr>
          <p:cNvSpPr>
            <a:spLocks noGrp="1"/>
          </p:cNvSpPr>
          <p:nvPr>
            <p:ph type="body" sz="quarter" idx="10"/>
          </p:nvPr>
        </p:nvSpPr>
        <p:spPr>
          <a:xfrm>
            <a:off x="365760" y="1371600"/>
            <a:ext cx="11704320" cy="1668149"/>
          </a:xfrm>
        </p:spPr>
        <p:txBody>
          <a:bodyPr/>
          <a:lstStyle/>
          <a:p>
            <a:r>
              <a:rPr lang="en-US" dirty="0"/>
              <a:t>stream = open(</a:t>
            </a:r>
            <a:r>
              <a:rPr lang="en-US" dirty="0">
                <a:solidFill>
                  <a:srgbClr val="C00000"/>
                </a:solidFill>
              </a:rPr>
              <a:t>'output.txt'</a:t>
            </a:r>
            <a:r>
              <a:rPr lang="en-US" dirty="0"/>
              <a:t>, </a:t>
            </a:r>
            <a:r>
              <a:rPr lang="en-US" dirty="0">
                <a:solidFill>
                  <a:srgbClr val="C00000"/>
                </a:solidFill>
              </a:rPr>
              <a:t>'</a:t>
            </a:r>
            <a:r>
              <a:rPr lang="en-US" dirty="0" err="1">
                <a:solidFill>
                  <a:srgbClr val="C00000"/>
                </a:solidFill>
              </a:rPr>
              <a:t>wt</a:t>
            </a:r>
            <a:r>
              <a:rPr lang="en-US" dirty="0">
                <a:solidFill>
                  <a:srgbClr val="C00000"/>
                </a:solidFill>
              </a:rPr>
              <a:t>'</a:t>
            </a:r>
            <a:r>
              <a:rPr lang="en-US" dirty="0"/>
              <a:t>)</a:t>
            </a:r>
          </a:p>
          <a:p>
            <a:r>
              <a:rPr lang="en-US" dirty="0" err="1"/>
              <a:t>stream.write</a:t>
            </a:r>
            <a:r>
              <a:rPr lang="en-US" dirty="0"/>
              <a:t>(</a:t>
            </a:r>
            <a:r>
              <a:rPr lang="en-US" dirty="0">
                <a:solidFill>
                  <a:srgbClr val="C00000"/>
                </a:solidFill>
              </a:rPr>
              <a:t>'Lorem ipsum </a:t>
            </a:r>
            <a:r>
              <a:rPr lang="en-US" dirty="0" err="1">
                <a:solidFill>
                  <a:srgbClr val="C00000"/>
                </a:solidFill>
              </a:rPr>
              <a:t>dolar</a:t>
            </a:r>
            <a:r>
              <a:rPr lang="en-US" dirty="0">
                <a:solidFill>
                  <a:srgbClr val="C00000"/>
                </a:solidFill>
              </a:rPr>
              <a:t>'</a:t>
            </a:r>
            <a:r>
              <a:rPr lang="en-US" dirty="0"/>
              <a:t>)</a:t>
            </a:r>
          </a:p>
          <a:p>
            <a:r>
              <a:rPr lang="en-US" dirty="0" err="1"/>
              <a:t>stream.close</a:t>
            </a:r>
            <a:r>
              <a:rPr lang="en-US" dirty="0"/>
              <a:t>() </a:t>
            </a:r>
            <a:r>
              <a:rPr lang="en-US" dirty="0">
                <a:solidFill>
                  <a:schemeClr val="tx2">
                    <a:lumMod val="75000"/>
                  </a:schemeClr>
                </a:solidFill>
              </a:rPr>
              <a:t># THIS IS REALLY IMPORTANT!!</a:t>
            </a:r>
          </a:p>
        </p:txBody>
      </p:sp>
    </p:spTree>
    <p:extLst>
      <p:ext uri="{BB962C8B-B14F-4D97-AF65-F5344CB8AC3E}">
        <p14:creationId xmlns:p14="http://schemas.microsoft.com/office/powerpoint/2010/main" val="41063440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3C90-C731-47AC-ABCA-F8195D8DE09A}"/>
              </a:ext>
            </a:extLst>
          </p:cNvPr>
          <p:cNvSpPr>
            <a:spLocks noGrp="1"/>
          </p:cNvSpPr>
          <p:nvPr>
            <p:ph type="title"/>
          </p:nvPr>
        </p:nvSpPr>
        <p:spPr/>
        <p:txBody>
          <a:bodyPr/>
          <a:lstStyle/>
          <a:p>
            <a:r>
              <a:rPr lang="en-US" dirty="0"/>
              <a:t>Re-writing with a try/finally</a:t>
            </a:r>
          </a:p>
        </p:txBody>
      </p:sp>
      <p:sp>
        <p:nvSpPr>
          <p:cNvPr id="3" name="Text Placeholder 2">
            <a:extLst>
              <a:ext uri="{FF2B5EF4-FFF2-40B4-BE49-F238E27FC236}">
                <a16:creationId xmlns:a16="http://schemas.microsoft.com/office/drawing/2014/main" id="{D7C83742-9797-4886-A5B9-485B1E2575CE}"/>
              </a:ext>
            </a:extLst>
          </p:cNvPr>
          <p:cNvSpPr>
            <a:spLocks noGrp="1"/>
          </p:cNvSpPr>
          <p:nvPr>
            <p:ph type="body" sz="quarter" idx="10"/>
          </p:nvPr>
        </p:nvSpPr>
        <p:spPr>
          <a:xfrm>
            <a:off x="365760" y="1371600"/>
            <a:ext cx="11704320" cy="2708434"/>
          </a:xfrm>
        </p:spPr>
        <p:txBody>
          <a:bodyPr/>
          <a:lstStyle/>
          <a:p>
            <a:r>
              <a:rPr lang="en-US" dirty="0"/>
              <a:t>try:</a:t>
            </a:r>
          </a:p>
          <a:p>
            <a:r>
              <a:rPr lang="en-US" dirty="0"/>
              <a:t>	stream = open(</a:t>
            </a:r>
            <a:r>
              <a:rPr lang="en-US" dirty="0">
                <a:solidFill>
                  <a:srgbClr val="C00000"/>
                </a:solidFill>
              </a:rPr>
              <a:t>'output.txt'</a:t>
            </a:r>
            <a:r>
              <a:rPr lang="en-US" dirty="0"/>
              <a:t>, </a:t>
            </a:r>
            <a:r>
              <a:rPr lang="en-US" dirty="0">
                <a:solidFill>
                  <a:srgbClr val="C00000"/>
                </a:solidFill>
              </a:rPr>
              <a:t>'</a:t>
            </a:r>
            <a:r>
              <a:rPr lang="en-US" dirty="0" err="1">
                <a:solidFill>
                  <a:srgbClr val="C00000"/>
                </a:solidFill>
              </a:rPr>
              <a:t>wt</a:t>
            </a:r>
            <a:r>
              <a:rPr lang="en-US" dirty="0">
                <a:solidFill>
                  <a:srgbClr val="C00000"/>
                </a:solidFill>
              </a:rPr>
              <a:t>'</a:t>
            </a:r>
            <a:r>
              <a:rPr lang="en-US" dirty="0"/>
              <a:t>)</a:t>
            </a:r>
          </a:p>
          <a:p>
            <a:r>
              <a:rPr lang="en-US" dirty="0"/>
              <a:t>	</a:t>
            </a:r>
            <a:r>
              <a:rPr lang="en-US" dirty="0" err="1"/>
              <a:t>stream.write</a:t>
            </a:r>
            <a:r>
              <a:rPr lang="en-US" dirty="0"/>
              <a:t>(</a:t>
            </a:r>
            <a:r>
              <a:rPr lang="en-US" dirty="0">
                <a:solidFill>
                  <a:srgbClr val="C00000"/>
                </a:solidFill>
              </a:rPr>
              <a:t>'Lorem ipsum </a:t>
            </a:r>
            <a:r>
              <a:rPr lang="en-US" dirty="0" err="1">
                <a:solidFill>
                  <a:srgbClr val="C00000"/>
                </a:solidFill>
              </a:rPr>
              <a:t>dolar</a:t>
            </a:r>
            <a:r>
              <a:rPr lang="en-US" dirty="0">
                <a:solidFill>
                  <a:srgbClr val="C00000"/>
                </a:solidFill>
              </a:rPr>
              <a:t>'</a:t>
            </a:r>
            <a:r>
              <a:rPr lang="en-US" dirty="0"/>
              <a:t>)</a:t>
            </a:r>
          </a:p>
          <a:p>
            <a:r>
              <a:rPr lang="en-US" dirty="0"/>
              <a:t>finally:</a:t>
            </a:r>
          </a:p>
          <a:p>
            <a:r>
              <a:rPr lang="en-US" dirty="0"/>
              <a:t>	</a:t>
            </a:r>
            <a:r>
              <a:rPr lang="en-US" dirty="0" err="1"/>
              <a:t>stream.close</a:t>
            </a:r>
            <a:r>
              <a:rPr lang="en-US" dirty="0"/>
              <a:t>() </a:t>
            </a:r>
            <a:r>
              <a:rPr lang="en-US" dirty="0">
                <a:solidFill>
                  <a:schemeClr val="tx2">
                    <a:lumMod val="75000"/>
                  </a:schemeClr>
                </a:solidFill>
              </a:rPr>
              <a:t># THIS IS REALLY IMPORTANT!!</a:t>
            </a:r>
          </a:p>
        </p:txBody>
      </p:sp>
    </p:spTree>
    <p:extLst>
      <p:ext uri="{BB962C8B-B14F-4D97-AF65-F5344CB8AC3E}">
        <p14:creationId xmlns:p14="http://schemas.microsoft.com/office/powerpoint/2010/main" val="27423226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BB71-514D-4A32-B7B5-A1C2764CD574}"/>
              </a:ext>
            </a:extLst>
          </p:cNvPr>
          <p:cNvSpPr>
            <a:spLocks noGrp="1"/>
          </p:cNvSpPr>
          <p:nvPr>
            <p:ph type="title"/>
          </p:nvPr>
        </p:nvSpPr>
        <p:spPr/>
        <p:txBody>
          <a:bodyPr/>
          <a:lstStyle/>
          <a:p>
            <a:r>
              <a:rPr lang="en-US" dirty="0"/>
              <a:t>Simplifying with </a:t>
            </a:r>
            <a:r>
              <a:rPr lang="en-US" dirty="0" err="1">
                <a:latin typeface="Consolas" panose="020B0609020204030204" pitchFamily="49" charset="0"/>
              </a:rPr>
              <a:t>with</a:t>
            </a:r>
            <a:endParaRPr lang="en-US" dirty="0">
              <a:latin typeface="Consolas" panose="020B0609020204030204" pitchFamily="49" charset="0"/>
            </a:endParaRPr>
          </a:p>
        </p:txBody>
      </p:sp>
      <p:sp>
        <p:nvSpPr>
          <p:cNvPr id="3" name="Text Placeholder 2">
            <a:extLst>
              <a:ext uri="{FF2B5EF4-FFF2-40B4-BE49-F238E27FC236}">
                <a16:creationId xmlns:a16="http://schemas.microsoft.com/office/drawing/2014/main" id="{0EDB1EE2-F8C7-43B0-9704-EB4EE8D87989}"/>
              </a:ext>
            </a:extLst>
          </p:cNvPr>
          <p:cNvSpPr>
            <a:spLocks noGrp="1"/>
          </p:cNvSpPr>
          <p:nvPr>
            <p:ph type="body" sz="quarter" idx="10"/>
          </p:nvPr>
        </p:nvSpPr>
        <p:spPr>
          <a:xfrm>
            <a:off x="365760" y="1371600"/>
            <a:ext cx="11704320" cy="1148007"/>
          </a:xfrm>
        </p:spPr>
        <p:txBody>
          <a:bodyPr/>
          <a:lstStyle/>
          <a:p>
            <a:r>
              <a:rPr lang="en-US" dirty="0"/>
              <a:t>with open(</a:t>
            </a:r>
            <a:r>
              <a:rPr lang="en-US" dirty="0">
                <a:solidFill>
                  <a:srgbClr val="C00000"/>
                </a:solidFill>
              </a:rPr>
              <a:t>'output.txt'</a:t>
            </a:r>
            <a:r>
              <a:rPr lang="en-US" dirty="0"/>
              <a:t>, </a:t>
            </a:r>
            <a:r>
              <a:rPr lang="en-US" dirty="0">
                <a:solidFill>
                  <a:srgbClr val="C00000"/>
                </a:solidFill>
              </a:rPr>
              <a:t>'</a:t>
            </a:r>
            <a:r>
              <a:rPr lang="en-US" dirty="0" err="1">
                <a:solidFill>
                  <a:srgbClr val="C00000"/>
                </a:solidFill>
              </a:rPr>
              <a:t>wt</a:t>
            </a:r>
            <a:r>
              <a:rPr lang="en-US" dirty="0">
                <a:solidFill>
                  <a:srgbClr val="C00000"/>
                </a:solidFill>
              </a:rPr>
              <a:t>'</a:t>
            </a:r>
            <a:r>
              <a:rPr lang="en-US" dirty="0"/>
              <a:t>) as stream:</a:t>
            </a:r>
          </a:p>
          <a:p>
            <a:r>
              <a:rPr lang="en-US" dirty="0"/>
              <a:t>	</a:t>
            </a:r>
            <a:r>
              <a:rPr lang="en-US" dirty="0" err="1"/>
              <a:t>stream.write</a:t>
            </a:r>
            <a:r>
              <a:rPr lang="en-US" dirty="0"/>
              <a:t>(</a:t>
            </a:r>
            <a:r>
              <a:rPr lang="en-US" dirty="0">
                <a:solidFill>
                  <a:srgbClr val="C00000"/>
                </a:solidFill>
              </a:rPr>
              <a:t>'Lorem ipsum </a:t>
            </a:r>
            <a:r>
              <a:rPr lang="en-US" dirty="0" err="1">
                <a:solidFill>
                  <a:srgbClr val="C00000"/>
                </a:solidFill>
              </a:rPr>
              <a:t>dolar</a:t>
            </a:r>
            <a:r>
              <a:rPr lang="en-US" dirty="0">
                <a:solidFill>
                  <a:srgbClr val="C00000"/>
                </a:solidFill>
              </a:rPr>
              <a:t>'</a:t>
            </a:r>
            <a:r>
              <a:rPr lang="en-US" dirty="0"/>
              <a:t>)</a:t>
            </a:r>
          </a:p>
        </p:txBody>
      </p:sp>
      <p:sp>
        <p:nvSpPr>
          <p:cNvPr id="4" name="Text Placeholder 2">
            <a:extLst>
              <a:ext uri="{FF2B5EF4-FFF2-40B4-BE49-F238E27FC236}">
                <a16:creationId xmlns:a16="http://schemas.microsoft.com/office/drawing/2014/main" id="{EF9061AF-6903-49D2-9B53-A06D8AEF1106}"/>
              </a:ext>
            </a:extLst>
          </p:cNvPr>
          <p:cNvSpPr txBox="1">
            <a:spLocks/>
          </p:cNvSpPr>
          <p:nvPr/>
        </p:nvSpPr>
        <p:spPr>
          <a:xfrm>
            <a:off x="3475037" y="3192462"/>
            <a:ext cx="8595042" cy="322857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lumMod val="75000"/>
                  </a:schemeClr>
                </a:solidFill>
              </a:rPr>
              <a:t># The same as this:</a:t>
            </a:r>
          </a:p>
          <a:p>
            <a:r>
              <a:rPr lang="en-US" dirty="0"/>
              <a:t>try:</a:t>
            </a:r>
          </a:p>
          <a:p>
            <a:r>
              <a:rPr lang="en-US" dirty="0"/>
              <a:t>	stream = open(</a:t>
            </a:r>
            <a:r>
              <a:rPr lang="en-US" dirty="0">
                <a:solidFill>
                  <a:srgbClr val="C00000"/>
                </a:solidFill>
              </a:rPr>
              <a:t>'output.txt'</a:t>
            </a:r>
            <a:r>
              <a:rPr lang="en-US" dirty="0"/>
              <a:t>, </a:t>
            </a:r>
            <a:r>
              <a:rPr lang="en-US" dirty="0">
                <a:solidFill>
                  <a:srgbClr val="C00000"/>
                </a:solidFill>
              </a:rPr>
              <a:t>'</a:t>
            </a:r>
            <a:r>
              <a:rPr lang="en-US" dirty="0" err="1">
                <a:solidFill>
                  <a:srgbClr val="C00000"/>
                </a:solidFill>
              </a:rPr>
              <a:t>wt</a:t>
            </a:r>
            <a:r>
              <a:rPr lang="en-US" dirty="0">
                <a:solidFill>
                  <a:srgbClr val="C00000"/>
                </a:solidFill>
              </a:rPr>
              <a:t>'</a:t>
            </a:r>
            <a:r>
              <a:rPr lang="en-US" dirty="0"/>
              <a:t>)</a:t>
            </a:r>
          </a:p>
          <a:p>
            <a:r>
              <a:rPr lang="en-US" dirty="0"/>
              <a:t>	</a:t>
            </a:r>
            <a:r>
              <a:rPr lang="en-US" dirty="0" err="1"/>
              <a:t>stream.write</a:t>
            </a:r>
            <a:r>
              <a:rPr lang="en-US" dirty="0"/>
              <a:t>(</a:t>
            </a:r>
            <a:r>
              <a:rPr lang="en-US" dirty="0">
                <a:solidFill>
                  <a:srgbClr val="C00000"/>
                </a:solidFill>
              </a:rPr>
              <a:t>'Lorem ipsum </a:t>
            </a:r>
            <a:r>
              <a:rPr lang="en-US" dirty="0" err="1">
                <a:solidFill>
                  <a:srgbClr val="C00000"/>
                </a:solidFill>
              </a:rPr>
              <a:t>dolar</a:t>
            </a:r>
            <a:r>
              <a:rPr lang="en-US" dirty="0">
                <a:solidFill>
                  <a:srgbClr val="C00000"/>
                </a:solidFill>
              </a:rPr>
              <a:t>'</a:t>
            </a:r>
            <a:r>
              <a:rPr lang="en-US" dirty="0"/>
              <a:t>)</a:t>
            </a:r>
          </a:p>
          <a:p>
            <a:r>
              <a:rPr lang="en-US" dirty="0"/>
              <a:t>finally:</a:t>
            </a:r>
          </a:p>
          <a:p>
            <a:r>
              <a:rPr lang="en-US" dirty="0"/>
              <a:t>	</a:t>
            </a:r>
            <a:r>
              <a:rPr lang="en-US" dirty="0" err="1"/>
              <a:t>stream.close</a:t>
            </a:r>
            <a:r>
              <a:rPr lang="en-US" dirty="0"/>
              <a:t>()</a:t>
            </a:r>
            <a:endParaRPr lang="en-US" dirty="0">
              <a:solidFill>
                <a:schemeClr val="tx2">
                  <a:lumMod val="75000"/>
                </a:schemeClr>
              </a:solidFill>
            </a:endParaRPr>
          </a:p>
        </p:txBody>
      </p:sp>
    </p:spTree>
    <p:extLst>
      <p:ext uri="{BB962C8B-B14F-4D97-AF65-F5344CB8AC3E}">
        <p14:creationId xmlns:p14="http://schemas.microsoft.com/office/powerpoint/2010/main" val="3304211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10.xml><?xml version="1.0" encoding="utf-8"?>
<ct:contentTypeSchema xmlns:ct="http://schemas.microsoft.com/office/2006/metadata/contentType" xmlns:ma="http://schemas.microsoft.com/office/2006/metadata/properties/metaAttributes" ct:_="" ma:_="" ma:contentTypeName="Document" ma:contentTypeID="0x010100B5AD76AB034CA34AA3854AF37A3677EA" ma:contentTypeVersion="4" ma:contentTypeDescription="Create a new document." ma:contentTypeScope="" ma:versionID="b0c9cf35af8f29e97ef992a9f5c70f4e">
  <xsd:schema xmlns:xsd="http://www.w3.org/2001/XMLSchema" xmlns:xs="http://www.w3.org/2001/XMLSchema" xmlns:p="http://schemas.microsoft.com/office/2006/metadata/properties" xmlns:ns2="936c518d-91db-4d64-832a-cd43c0ab1132" targetNamespace="http://schemas.microsoft.com/office/2006/metadata/properties" ma:root="true" ma:fieldsID="39bf8c98e916bc77ec9f646c2a60a23c" ns2:_="">
    <xsd:import namespace="936c518d-91db-4d64-832a-cd43c0ab113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c518d-91db-4d64-832a-cd43c0ab11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p:properties>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a2191c86-fc50-4add-948c-129f6b5a88d8"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10.xml><?xml version="1.0" encoding="utf-8"?>
<ds:datastoreItem xmlns:ds="http://schemas.openxmlformats.org/officeDocument/2006/customXml" ds:itemID="{078DD942-4955-4867-AA6B-535A787D89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6c518d-91db-4d64-832a-cd43c0ab1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2.xml><?xml version="1.0" encoding="utf-8"?>
<ds:datastoreItem xmlns:ds="http://schemas.openxmlformats.org/officeDocument/2006/customXml" ds:itemID="{11AB824B-B368-4622-97B8-0EFEAEDF4C46}">
  <ds:schemaRefs>
    <ds:schemaRef ds:uri="http://schemas.microsoft.com/sharepoint/v3/contenttype/forms"/>
  </ds:schemaRefs>
</ds:datastoreItem>
</file>

<file path=customXml/itemProps2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0.xml><?xml version="1.0" encoding="utf-8"?>
<ds:datastoreItem xmlns:ds="http://schemas.openxmlformats.org/officeDocument/2006/customXml" ds:itemID="{2AA75B79-6DCC-499B-B3A4-D2708942C308}">
  <ds:schemaRefs>
    <ds:schemaRef ds:uri="http://schemas.microsoft.com/office/2006/metadata/properties"/>
    <ds:schemaRef ds:uri="http://schemas.microsoft.com/office/infopath/2007/PartnerControls"/>
  </ds:schemaRefs>
</ds:datastoreItem>
</file>

<file path=customXml/itemProps3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2132</TotalTime>
  <Words>135</Words>
  <Application>Microsoft Office PowerPoint</Application>
  <PresentationFormat>Custom</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Consolas</vt:lpstr>
      <vt:lpstr>Segoe UI</vt:lpstr>
      <vt:lpstr>Segoe UI Light</vt:lpstr>
      <vt:lpstr>Wingdings</vt:lpstr>
      <vt:lpstr>WHITE TEMPLATE</vt:lpstr>
      <vt:lpstr>Cleanup with with</vt:lpstr>
      <vt:lpstr>Writing to a file</vt:lpstr>
      <vt:lpstr>Re-writing with a try/finally</vt:lpstr>
      <vt:lpstr>Simplifying with with</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201</cp:revision>
  <dcterms:created xsi:type="dcterms:W3CDTF">2015-06-04T21:40:17Z</dcterms:created>
  <dcterms:modified xsi:type="dcterms:W3CDTF">2020-02-09T03:11:23Z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0x010100B5AD76AB034CA34AA3854AF37A3677EA</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