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8"/>
  </p:sldMasterIdLst>
  <p:notesMasterIdLst>
    <p:notesMasterId r:id="rId58"/>
  </p:notesMasterIdLst>
  <p:handoutMasterIdLst>
    <p:handoutMasterId r:id="rId59"/>
  </p:handoutMasterIdLst>
  <p:sldIdLst>
    <p:sldId id="283" r:id="rId49"/>
    <p:sldId id="291" r:id="rId50"/>
    <p:sldId id="292" r:id="rId51"/>
    <p:sldId id="294" r:id="rId52"/>
    <p:sldId id="298" r:id="rId53"/>
    <p:sldId id="297" r:id="rId54"/>
    <p:sldId id="296" r:id="rId55"/>
    <p:sldId id="295" r:id="rId56"/>
    <p:sldId id="257" r:id="rId5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1"/>
            <p14:sldId id="292"/>
            <p14:sldId id="294"/>
            <p14:sldId id="298"/>
            <p14:sldId id="297"/>
            <p14:sldId id="296"/>
            <p14:sldId id="295"/>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B91BBB-ED02-4D30-972B-A607F5DDF0AF}" v="4" dt="2020-02-12T17:43:36.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92" d="100"/>
          <a:sy n="92" d="100"/>
        </p:scale>
        <p:origin x="128" y="4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 Target="slides/slide2.xml"/><Relationship Id="rId55" Type="http://schemas.openxmlformats.org/officeDocument/2006/relationships/slide" Target="slides/slide7.xml"/><Relationship Id="rId63"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5.xml"/><Relationship Id="rId58" Type="http://schemas.openxmlformats.org/officeDocument/2006/relationships/notesMaster" Target="notesMasters/notesMaster1.xml"/><Relationship Id="rId66" Type="http://schemas.microsoft.com/office/2015/10/relationships/revisionInfo" Target="revisionInfo.xml"/><Relationship Id="rId5" Type="http://schemas.openxmlformats.org/officeDocument/2006/relationships/customXml" Target="../customXml/item5.xml"/><Relationship Id="rId61" Type="http://schemas.openxmlformats.org/officeDocument/2006/relationships/presProps" Target="presProp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Master" Target="slideMasters/slideMaster1.xml"/><Relationship Id="rId56" Type="http://schemas.openxmlformats.org/officeDocument/2006/relationships/slide" Target="slides/slide8.xml"/><Relationship Id="rId64"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6.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xml"/><Relationship Id="rId57" Type="http://schemas.openxmlformats.org/officeDocument/2006/relationships/slide" Target="slides/slide9.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4.xml"/><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22B91BBB-ED02-4D30-972B-A607F5DDF0AF}"/>
    <pc:docChg chg="undo custSel addSld delSld modSld sldOrd modSection">
      <pc:chgData name="Christopher Harrison" userId="5895b409-c973-4cd3-8090-c5ebb14fce87" providerId="ADAL" clId="{22B91BBB-ED02-4D30-972B-A607F5DDF0AF}" dt="2020-02-12T17:46:52.448" v="718" actId="729"/>
      <pc:docMkLst>
        <pc:docMk/>
      </pc:docMkLst>
      <pc:sldChg chg="modSp mod">
        <pc:chgData name="Christopher Harrison" userId="5895b409-c973-4cd3-8090-c5ebb14fce87" providerId="ADAL" clId="{22B91BBB-ED02-4D30-972B-A607F5DDF0AF}" dt="2020-02-07T17:54:03.197" v="25" actId="20577"/>
        <pc:sldMkLst>
          <pc:docMk/>
          <pc:sldMk cId="1842309144" sldId="283"/>
        </pc:sldMkLst>
        <pc:spChg chg="mod">
          <ac:chgData name="Christopher Harrison" userId="5895b409-c973-4cd3-8090-c5ebb14fce87" providerId="ADAL" clId="{22B91BBB-ED02-4D30-972B-A607F5DDF0AF}" dt="2020-02-07T17:54:03.197" v="25" actId="20577"/>
          <ac:spMkLst>
            <pc:docMk/>
            <pc:sldMk cId="1842309144" sldId="283"/>
            <ac:spMk id="9" creationId="{00000000-0000-0000-0000-000000000000}"/>
          </ac:spMkLst>
        </pc:spChg>
      </pc:sldChg>
      <pc:sldChg chg="del">
        <pc:chgData name="Christopher Harrison" userId="5895b409-c973-4cd3-8090-c5ebb14fce87" providerId="ADAL" clId="{22B91BBB-ED02-4D30-972B-A607F5DDF0AF}" dt="2020-02-07T18:17:47.040" v="514" actId="47"/>
        <pc:sldMkLst>
          <pc:docMk/>
          <pc:sldMk cId="2993491399" sldId="290"/>
        </pc:sldMkLst>
      </pc:sldChg>
      <pc:sldChg chg="addSp delSp modSp mod modClrScheme chgLayout">
        <pc:chgData name="Christopher Harrison" userId="5895b409-c973-4cd3-8090-c5ebb14fce87" providerId="ADAL" clId="{22B91BBB-ED02-4D30-972B-A607F5DDF0AF}" dt="2020-02-07T18:10:17.382" v="281" actId="20577"/>
        <pc:sldMkLst>
          <pc:docMk/>
          <pc:sldMk cId="608280625" sldId="291"/>
        </pc:sldMkLst>
        <pc:spChg chg="del mod ord">
          <ac:chgData name="Christopher Harrison" userId="5895b409-c973-4cd3-8090-c5ebb14fce87" providerId="ADAL" clId="{22B91BBB-ED02-4D30-972B-A607F5DDF0AF}" dt="2020-02-07T17:54:09.937" v="26" actId="700"/>
          <ac:spMkLst>
            <pc:docMk/>
            <pc:sldMk cId="608280625" sldId="291"/>
            <ac:spMk id="2" creationId="{74124E98-4BE3-4D6A-8328-33988CB3E0D5}"/>
          </ac:spMkLst>
        </pc:spChg>
        <pc:spChg chg="add mod ord">
          <ac:chgData name="Christopher Harrison" userId="5895b409-c973-4cd3-8090-c5ebb14fce87" providerId="ADAL" clId="{22B91BBB-ED02-4D30-972B-A607F5DDF0AF}" dt="2020-02-07T18:00:41.454" v="162" actId="20577"/>
          <ac:spMkLst>
            <pc:docMk/>
            <pc:sldMk cId="608280625" sldId="291"/>
            <ac:spMk id="3" creationId="{72CE7A67-26C1-458D-B09B-C9AD5A5B01E2}"/>
          </ac:spMkLst>
        </pc:spChg>
        <pc:spChg chg="add mod ord">
          <ac:chgData name="Christopher Harrison" userId="5895b409-c973-4cd3-8090-c5ebb14fce87" providerId="ADAL" clId="{22B91BBB-ED02-4D30-972B-A607F5DDF0AF}" dt="2020-02-07T18:10:17.382" v="281" actId="20577"/>
          <ac:spMkLst>
            <pc:docMk/>
            <pc:sldMk cId="608280625" sldId="291"/>
            <ac:spMk id="4" creationId="{ACA8DE33-B5FF-4FA9-A350-DBA70976F708}"/>
          </ac:spMkLst>
        </pc:spChg>
      </pc:sldChg>
      <pc:sldChg chg="modSp add mod">
        <pc:chgData name="Christopher Harrison" userId="5895b409-c973-4cd3-8090-c5ebb14fce87" providerId="ADAL" clId="{22B91BBB-ED02-4D30-972B-A607F5DDF0AF}" dt="2020-02-07T18:16:04.823" v="505" actId="20577"/>
        <pc:sldMkLst>
          <pc:docMk/>
          <pc:sldMk cId="2304689796" sldId="292"/>
        </pc:sldMkLst>
        <pc:spChg chg="mod">
          <ac:chgData name="Christopher Harrison" userId="5895b409-c973-4cd3-8090-c5ebb14fce87" providerId="ADAL" clId="{22B91BBB-ED02-4D30-972B-A607F5DDF0AF}" dt="2020-02-07T18:14:48.484" v="334" actId="20577"/>
          <ac:spMkLst>
            <pc:docMk/>
            <pc:sldMk cId="2304689796" sldId="292"/>
            <ac:spMk id="2" creationId="{0246F17A-0882-4BD7-B5B2-61A123BDDF14}"/>
          </ac:spMkLst>
        </pc:spChg>
        <pc:spChg chg="mod">
          <ac:chgData name="Christopher Harrison" userId="5895b409-c973-4cd3-8090-c5ebb14fce87" providerId="ADAL" clId="{22B91BBB-ED02-4D30-972B-A607F5DDF0AF}" dt="2020-02-07T18:16:04.823" v="505" actId="20577"/>
          <ac:spMkLst>
            <pc:docMk/>
            <pc:sldMk cId="2304689796" sldId="292"/>
            <ac:spMk id="3" creationId="{22A0A02A-F18A-4B7C-B409-171D07688DFD}"/>
          </ac:spMkLst>
        </pc:spChg>
      </pc:sldChg>
      <pc:sldChg chg="modSp add del mod">
        <pc:chgData name="Christopher Harrison" userId="5895b409-c973-4cd3-8090-c5ebb14fce87" providerId="ADAL" clId="{22B91BBB-ED02-4D30-972B-A607F5DDF0AF}" dt="2020-02-07T18:17:47.040" v="514" actId="47"/>
        <pc:sldMkLst>
          <pc:docMk/>
          <pc:sldMk cId="1349861333" sldId="293"/>
        </pc:sldMkLst>
        <pc:spChg chg="mod">
          <ac:chgData name="Christopher Harrison" userId="5895b409-c973-4cd3-8090-c5ebb14fce87" providerId="ADAL" clId="{22B91BBB-ED02-4D30-972B-A607F5DDF0AF}" dt="2020-02-07T18:17:31.666" v="512" actId="20577"/>
          <ac:spMkLst>
            <pc:docMk/>
            <pc:sldMk cId="1349861333" sldId="293"/>
            <ac:spMk id="2" creationId="{DCEE7D65-AB08-4B5F-8420-43EBBEC5976D}"/>
          </ac:spMkLst>
        </pc:spChg>
      </pc:sldChg>
      <pc:sldChg chg="modSp add mod modShow">
        <pc:chgData name="Christopher Harrison" userId="5895b409-c973-4cd3-8090-c5ebb14fce87" providerId="ADAL" clId="{22B91BBB-ED02-4D30-972B-A607F5DDF0AF}" dt="2020-02-12T17:46:12.276" v="714" actId="729"/>
        <pc:sldMkLst>
          <pc:docMk/>
          <pc:sldMk cId="3756243136" sldId="294"/>
        </pc:sldMkLst>
        <pc:spChg chg="mod">
          <ac:chgData name="Christopher Harrison" userId="5895b409-c973-4cd3-8090-c5ebb14fce87" providerId="ADAL" clId="{22B91BBB-ED02-4D30-972B-A607F5DDF0AF}" dt="2020-02-07T18:33:35.271" v="545" actId="2711"/>
          <ac:spMkLst>
            <pc:docMk/>
            <pc:sldMk cId="3756243136" sldId="294"/>
            <ac:spMk id="4" creationId="{00000000-0000-0000-0000-000000000000}"/>
          </ac:spMkLst>
        </pc:spChg>
        <pc:spChg chg="mod">
          <ac:chgData name="Christopher Harrison" userId="5895b409-c973-4cd3-8090-c5ebb14fce87" providerId="ADAL" clId="{22B91BBB-ED02-4D30-972B-A607F5DDF0AF}" dt="2020-02-07T18:36:03.206" v="625" actId="20577"/>
          <ac:spMkLst>
            <pc:docMk/>
            <pc:sldMk cId="3756243136" sldId="294"/>
            <ac:spMk id="5" creationId="{00000000-0000-0000-0000-000000000000}"/>
          </ac:spMkLst>
        </pc:spChg>
      </pc:sldChg>
      <pc:sldChg chg="addSp delSp modSp mod ord">
        <pc:chgData name="Christopher Harrison" userId="5895b409-c973-4cd3-8090-c5ebb14fce87" providerId="ADAL" clId="{22B91BBB-ED02-4D30-972B-A607F5DDF0AF}" dt="2020-02-12T17:46:23.142" v="717"/>
        <pc:sldMkLst>
          <pc:docMk/>
          <pc:sldMk cId="3605013572" sldId="296"/>
        </pc:sldMkLst>
        <pc:spChg chg="mod">
          <ac:chgData name="Christopher Harrison" userId="5895b409-c973-4cd3-8090-c5ebb14fce87" providerId="ADAL" clId="{22B91BBB-ED02-4D30-972B-A607F5DDF0AF}" dt="2020-02-12T17:43:42.974" v="713"/>
          <ac:spMkLst>
            <pc:docMk/>
            <pc:sldMk cId="3605013572" sldId="296"/>
            <ac:spMk id="3" creationId="{BF84E099-600D-44E8-8E2A-8532A881E47C}"/>
          </ac:spMkLst>
        </pc:spChg>
        <pc:spChg chg="del">
          <ac:chgData name="Christopher Harrison" userId="5895b409-c973-4cd3-8090-c5ebb14fce87" providerId="ADAL" clId="{22B91BBB-ED02-4D30-972B-A607F5DDF0AF}" dt="2020-02-12T17:43:20.616" v="707" actId="21"/>
          <ac:spMkLst>
            <pc:docMk/>
            <pc:sldMk cId="3605013572" sldId="296"/>
            <ac:spMk id="4" creationId="{E1F9F86F-024A-4B40-A355-94FEE794BA57}"/>
          </ac:spMkLst>
        </pc:spChg>
        <pc:spChg chg="add">
          <ac:chgData name="Christopher Harrison" userId="5895b409-c973-4cd3-8090-c5ebb14fce87" providerId="ADAL" clId="{22B91BBB-ED02-4D30-972B-A607F5DDF0AF}" dt="2020-02-12T17:43:26.938" v="710"/>
          <ac:spMkLst>
            <pc:docMk/>
            <pc:sldMk cId="3605013572" sldId="296"/>
            <ac:spMk id="5" creationId="{CEE6F320-67A9-483B-B150-9FEF7256CF80}"/>
          </ac:spMkLst>
        </pc:spChg>
      </pc:sldChg>
      <pc:sldChg chg="modSp mod modShow">
        <pc:chgData name="Christopher Harrison" userId="5895b409-c973-4cd3-8090-c5ebb14fce87" providerId="ADAL" clId="{22B91BBB-ED02-4D30-972B-A607F5DDF0AF}" dt="2020-02-12T17:46:52.448" v="718" actId="729"/>
        <pc:sldMkLst>
          <pc:docMk/>
          <pc:sldMk cId="809311970" sldId="297"/>
        </pc:sldMkLst>
        <pc:spChg chg="mod">
          <ac:chgData name="Christopher Harrison" userId="5895b409-c973-4cd3-8090-c5ebb14fce87" providerId="ADAL" clId="{22B91BBB-ED02-4D30-972B-A607F5DDF0AF}" dt="2020-02-09T17:53:17.511" v="626" actId="2711"/>
          <ac:spMkLst>
            <pc:docMk/>
            <pc:sldMk cId="809311970" sldId="297"/>
            <ac:spMk id="4" creationId="{2A54EFA2-B492-45E0-8D73-56ABA09557B8}"/>
          </ac:spMkLst>
        </pc:spChg>
      </pc:sldChg>
      <pc:sldChg chg="modSp mod">
        <pc:chgData name="Christopher Harrison" userId="5895b409-c973-4cd3-8090-c5ebb14fce87" providerId="ADAL" clId="{22B91BBB-ED02-4D30-972B-A607F5DDF0AF}" dt="2020-02-11T23:32:53.449" v="666" actId="20577"/>
        <pc:sldMkLst>
          <pc:docMk/>
          <pc:sldMk cId="2033508166" sldId="298"/>
        </pc:sldMkLst>
        <pc:spChg chg="mod">
          <ac:chgData name="Christopher Harrison" userId="5895b409-c973-4cd3-8090-c5ebb14fce87" providerId="ADAL" clId="{22B91BBB-ED02-4D30-972B-A607F5DDF0AF}" dt="2020-02-11T23:32:53.449" v="666" actId="20577"/>
          <ac:spMkLst>
            <pc:docMk/>
            <pc:sldMk cId="2033508166" sldId="298"/>
            <ac:spMk id="5" creationId="{46046877-2177-4FAB-95F2-98FF66E471C8}"/>
          </ac:spMkLst>
        </pc:spChg>
      </pc:sldChg>
    </pc:docChg>
  </pc:docChgLst>
  <pc:docChgLst>
    <pc:chgData name="Christopher Harrison" userId="5895b409-c973-4cd3-8090-c5ebb14fce87" providerId="ADAL" clId="{78F053BF-BE93-4403-B153-D1549236402B}"/>
    <pc:docChg chg="undo redo custSel addSld delSld modSld delSection modSection">
      <pc:chgData name="Christopher Harrison" userId="5895b409-c973-4cd3-8090-c5ebb14fce87" providerId="ADAL" clId="{78F053BF-BE93-4403-B153-D1549236402B}" dt="2020-02-09T00:24:59.720" v="1292" actId="2711"/>
      <pc:docMkLst>
        <pc:docMk/>
      </pc:docMkLst>
      <pc:sldChg chg="del">
        <pc:chgData name="Christopher Harrison" userId="5895b409-c973-4cd3-8090-c5ebb14fce87" providerId="ADAL" clId="{78F053BF-BE93-4403-B153-D1549236402B}" dt="2020-02-09T00:19:26.671" v="1007" actId="47"/>
        <pc:sldMkLst>
          <pc:docMk/>
          <pc:sldMk cId="389040743" sldId="256"/>
        </pc:sldMkLst>
      </pc:sldChg>
      <pc:sldChg chg="delSp mod">
        <pc:chgData name="Christopher Harrison" userId="5895b409-c973-4cd3-8090-c5ebb14fce87" providerId="ADAL" clId="{78F053BF-BE93-4403-B153-D1549236402B}" dt="2020-02-09T00:19:19.999" v="1004" actId="478"/>
        <pc:sldMkLst>
          <pc:docMk/>
          <pc:sldMk cId="2137390358" sldId="257"/>
        </pc:sldMkLst>
        <pc:spChg chg="del">
          <ac:chgData name="Christopher Harrison" userId="5895b409-c973-4cd3-8090-c5ebb14fce87" providerId="ADAL" clId="{78F053BF-BE93-4403-B153-D1549236402B}" dt="2020-02-09T00:19:19.999" v="1004" actId="478"/>
          <ac:spMkLst>
            <pc:docMk/>
            <pc:sldMk cId="2137390358" sldId="257"/>
            <ac:spMk id="2" creationId="{00000000-0000-0000-0000-000000000000}"/>
          </ac:spMkLst>
        </pc:spChg>
      </pc:sldChg>
      <pc:sldChg chg="del">
        <pc:chgData name="Christopher Harrison" userId="5895b409-c973-4cd3-8090-c5ebb14fce87" providerId="ADAL" clId="{78F053BF-BE93-4403-B153-D1549236402B}" dt="2020-02-09T00:19:25.314" v="1006" actId="47"/>
        <pc:sldMkLst>
          <pc:docMk/>
          <pc:sldMk cId="1152645729" sldId="259"/>
        </pc:sldMkLst>
      </pc:sldChg>
      <pc:sldChg chg="del">
        <pc:chgData name="Christopher Harrison" userId="5895b409-c973-4cd3-8090-c5ebb14fce87" providerId="ADAL" clId="{78F053BF-BE93-4403-B153-D1549236402B}" dt="2020-02-09T00:19:23.493" v="1005" actId="47"/>
        <pc:sldMkLst>
          <pc:docMk/>
          <pc:sldMk cId="1862875640" sldId="260"/>
        </pc:sldMkLst>
      </pc:sldChg>
      <pc:sldChg chg="del">
        <pc:chgData name="Christopher Harrison" userId="5895b409-c973-4cd3-8090-c5ebb14fce87" providerId="ADAL" clId="{78F053BF-BE93-4403-B153-D1549236402B}" dt="2020-02-09T00:19:23.493" v="1005" actId="47"/>
        <pc:sldMkLst>
          <pc:docMk/>
          <pc:sldMk cId="1597141723" sldId="261"/>
        </pc:sldMkLst>
      </pc:sldChg>
      <pc:sldChg chg="del">
        <pc:chgData name="Christopher Harrison" userId="5895b409-c973-4cd3-8090-c5ebb14fce87" providerId="ADAL" clId="{78F053BF-BE93-4403-B153-D1549236402B}" dt="2020-02-09T00:19:17.789" v="1003" actId="47"/>
        <pc:sldMkLst>
          <pc:docMk/>
          <pc:sldMk cId="274325361" sldId="263"/>
        </pc:sldMkLst>
      </pc:sldChg>
      <pc:sldChg chg="del">
        <pc:chgData name="Christopher Harrison" userId="5895b409-c973-4cd3-8090-c5ebb14fce87" providerId="ADAL" clId="{78F053BF-BE93-4403-B153-D1549236402B}" dt="2020-02-09T00:19:23.493" v="1005" actId="47"/>
        <pc:sldMkLst>
          <pc:docMk/>
          <pc:sldMk cId="956134158" sldId="264"/>
        </pc:sldMkLst>
      </pc:sldChg>
      <pc:sldChg chg="del">
        <pc:chgData name="Christopher Harrison" userId="5895b409-c973-4cd3-8090-c5ebb14fce87" providerId="ADAL" clId="{78F053BF-BE93-4403-B153-D1549236402B}" dt="2020-02-09T00:19:23.493" v="1005" actId="47"/>
        <pc:sldMkLst>
          <pc:docMk/>
          <pc:sldMk cId="707184680" sldId="265"/>
        </pc:sldMkLst>
      </pc:sldChg>
      <pc:sldChg chg="del">
        <pc:chgData name="Christopher Harrison" userId="5895b409-c973-4cd3-8090-c5ebb14fce87" providerId="ADAL" clId="{78F053BF-BE93-4403-B153-D1549236402B}" dt="2020-02-09T00:19:25.314" v="1006" actId="47"/>
        <pc:sldMkLst>
          <pc:docMk/>
          <pc:sldMk cId="1107484169" sldId="267"/>
        </pc:sldMkLst>
      </pc:sldChg>
      <pc:sldChg chg="del">
        <pc:chgData name="Christopher Harrison" userId="5895b409-c973-4cd3-8090-c5ebb14fce87" providerId="ADAL" clId="{78F053BF-BE93-4403-B153-D1549236402B}" dt="2020-02-09T00:19:23.493" v="1005" actId="47"/>
        <pc:sldMkLst>
          <pc:docMk/>
          <pc:sldMk cId="401473495" sldId="268"/>
        </pc:sldMkLst>
      </pc:sldChg>
      <pc:sldChg chg="del">
        <pc:chgData name="Christopher Harrison" userId="5895b409-c973-4cd3-8090-c5ebb14fce87" providerId="ADAL" clId="{78F053BF-BE93-4403-B153-D1549236402B}" dt="2020-02-09T00:19:23.493" v="1005" actId="47"/>
        <pc:sldMkLst>
          <pc:docMk/>
          <pc:sldMk cId="776532036" sldId="269"/>
        </pc:sldMkLst>
      </pc:sldChg>
      <pc:sldChg chg="del">
        <pc:chgData name="Christopher Harrison" userId="5895b409-c973-4cd3-8090-c5ebb14fce87" providerId="ADAL" clId="{78F053BF-BE93-4403-B153-D1549236402B}" dt="2020-02-09T00:19:23.493" v="1005" actId="47"/>
        <pc:sldMkLst>
          <pc:docMk/>
          <pc:sldMk cId="511702305" sldId="271"/>
        </pc:sldMkLst>
      </pc:sldChg>
      <pc:sldChg chg="del">
        <pc:chgData name="Christopher Harrison" userId="5895b409-c973-4cd3-8090-c5ebb14fce87" providerId="ADAL" clId="{78F053BF-BE93-4403-B153-D1549236402B}" dt="2020-02-09T00:19:25.314" v="1006" actId="47"/>
        <pc:sldMkLst>
          <pc:docMk/>
          <pc:sldMk cId="78012497" sldId="272"/>
        </pc:sldMkLst>
      </pc:sldChg>
      <pc:sldChg chg="del">
        <pc:chgData name="Christopher Harrison" userId="5895b409-c973-4cd3-8090-c5ebb14fce87" providerId="ADAL" clId="{78F053BF-BE93-4403-B153-D1549236402B}" dt="2020-02-09T00:19:25.314" v="1006" actId="47"/>
        <pc:sldMkLst>
          <pc:docMk/>
          <pc:sldMk cId="419914800" sldId="273"/>
        </pc:sldMkLst>
      </pc:sldChg>
      <pc:sldChg chg="del">
        <pc:chgData name="Christopher Harrison" userId="5895b409-c973-4cd3-8090-c5ebb14fce87" providerId="ADAL" clId="{78F053BF-BE93-4403-B153-D1549236402B}" dt="2020-02-09T00:19:25.314" v="1006" actId="47"/>
        <pc:sldMkLst>
          <pc:docMk/>
          <pc:sldMk cId="1820965014" sldId="274"/>
        </pc:sldMkLst>
      </pc:sldChg>
      <pc:sldChg chg="del">
        <pc:chgData name="Christopher Harrison" userId="5895b409-c973-4cd3-8090-c5ebb14fce87" providerId="ADAL" clId="{78F053BF-BE93-4403-B153-D1549236402B}" dt="2020-02-09T00:19:23.493" v="1005" actId="47"/>
        <pc:sldMkLst>
          <pc:docMk/>
          <pc:sldMk cId="1942481690" sldId="275"/>
        </pc:sldMkLst>
      </pc:sldChg>
      <pc:sldChg chg="del">
        <pc:chgData name="Christopher Harrison" userId="5895b409-c973-4cd3-8090-c5ebb14fce87" providerId="ADAL" clId="{78F053BF-BE93-4403-B153-D1549236402B}" dt="2020-02-09T00:19:26.671" v="1007" actId="47"/>
        <pc:sldMkLst>
          <pc:docMk/>
          <pc:sldMk cId="610515434" sldId="277"/>
        </pc:sldMkLst>
      </pc:sldChg>
      <pc:sldChg chg="del">
        <pc:chgData name="Christopher Harrison" userId="5895b409-c973-4cd3-8090-c5ebb14fce87" providerId="ADAL" clId="{78F053BF-BE93-4403-B153-D1549236402B}" dt="2020-02-09T00:19:17.789" v="1003" actId="47"/>
        <pc:sldMkLst>
          <pc:docMk/>
          <pc:sldMk cId="1251601128" sldId="279"/>
        </pc:sldMkLst>
      </pc:sldChg>
      <pc:sldChg chg="del">
        <pc:chgData name="Christopher Harrison" userId="5895b409-c973-4cd3-8090-c5ebb14fce87" providerId="ADAL" clId="{78F053BF-BE93-4403-B153-D1549236402B}" dt="2020-02-09T00:19:26.671" v="1007" actId="47"/>
        <pc:sldMkLst>
          <pc:docMk/>
          <pc:sldMk cId="1456855549" sldId="280"/>
        </pc:sldMkLst>
      </pc:sldChg>
      <pc:sldChg chg="del">
        <pc:chgData name="Christopher Harrison" userId="5895b409-c973-4cd3-8090-c5ebb14fce87" providerId="ADAL" clId="{78F053BF-BE93-4403-B153-D1549236402B}" dt="2020-02-09T00:19:26.671" v="1007" actId="47"/>
        <pc:sldMkLst>
          <pc:docMk/>
          <pc:sldMk cId="3508266611" sldId="285"/>
        </pc:sldMkLst>
      </pc:sldChg>
      <pc:sldChg chg="del">
        <pc:chgData name="Christopher Harrison" userId="5895b409-c973-4cd3-8090-c5ebb14fce87" providerId="ADAL" clId="{78F053BF-BE93-4403-B153-D1549236402B}" dt="2020-02-09T00:19:25.314" v="1006" actId="47"/>
        <pc:sldMkLst>
          <pc:docMk/>
          <pc:sldMk cId="2976273044" sldId="286"/>
        </pc:sldMkLst>
      </pc:sldChg>
      <pc:sldChg chg="del">
        <pc:chgData name="Christopher Harrison" userId="5895b409-c973-4cd3-8090-c5ebb14fce87" providerId="ADAL" clId="{78F053BF-BE93-4403-B153-D1549236402B}" dt="2020-02-09T00:19:23.493" v="1005" actId="47"/>
        <pc:sldMkLst>
          <pc:docMk/>
          <pc:sldMk cId="2145397405" sldId="288"/>
        </pc:sldMkLst>
      </pc:sldChg>
      <pc:sldChg chg="del">
        <pc:chgData name="Christopher Harrison" userId="5895b409-c973-4cd3-8090-c5ebb14fce87" providerId="ADAL" clId="{78F053BF-BE93-4403-B153-D1549236402B}" dt="2020-02-09T00:19:26.671" v="1007" actId="47"/>
        <pc:sldMkLst>
          <pc:docMk/>
          <pc:sldMk cId="2803503014" sldId="289"/>
        </pc:sldMkLst>
      </pc:sldChg>
      <pc:sldChg chg="modSp mod">
        <pc:chgData name="Christopher Harrison" userId="5895b409-c973-4cd3-8090-c5ebb14fce87" providerId="ADAL" clId="{78F053BF-BE93-4403-B153-D1549236402B}" dt="2020-02-09T00:19:52.917" v="1023" actId="20577"/>
        <pc:sldMkLst>
          <pc:docMk/>
          <pc:sldMk cId="2304689796" sldId="292"/>
        </pc:sldMkLst>
        <pc:spChg chg="mod">
          <ac:chgData name="Christopher Harrison" userId="5895b409-c973-4cd3-8090-c5ebb14fce87" providerId="ADAL" clId="{78F053BF-BE93-4403-B153-D1549236402B}" dt="2020-02-09T00:19:52.917" v="1023" actId="20577"/>
          <ac:spMkLst>
            <pc:docMk/>
            <pc:sldMk cId="2304689796" sldId="292"/>
            <ac:spMk id="3" creationId="{22A0A02A-F18A-4B7C-B409-171D07688DFD}"/>
          </ac:spMkLst>
        </pc:spChg>
      </pc:sldChg>
      <pc:sldChg chg="addSp modSp mod">
        <pc:chgData name="Christopher Harrison" userId="5895b409-c973-4cd3-8090-c5ebb14fce87" providerId="ADAL" clId="{78F053BF-BE93-4403-B153-D1549236402B}" dt="2020-02-08T23:56:37.299" v="410" actId="20577"/>
        <pc:sldMkLst>
          <pc:docMk/>
          <pc:sldMk cId="3756243136" sldId="294"/>
        </pc:sldMkLst>
        <pc:spChg chg="add mod">
          <ac:chgData name="Christopher Harrison" userId="5895b409-c973-4cd3-8090-c5ebb14fce87" providerId="ADAL" clId="{78F053BF-BE93-4403-B153-D1549236402B}" dt="2020-02-08T23:52:06.386" v="234" actId="403"/>
          <ac:spMkLst>
            <pc:docMk/>
            <pc:sldMk cId="3756243136" sldId="294"/>
            <ac:spMk id="2" creationId="{4B71606A-E601-4F8A-BB09-8123F687AB3C}"/>
          </ac:spMkLst>
        </pc:spChg>
        <pc:spChg chg="mod">
          <ac:chgData name="Christopher Harrison" userId="5895b409-c973-4cd3-8090-c5ebb14fce87" providerId="ADAL" clId="{78F053BF-BE93-4403-B153-D1549236402B}" dt="2020-02-08T23:56:37.299" v="410" actId="20577"/>
          <ac:spMkLst>
            <pc:docMk/>
            <pc:sldMk cId="3756243136" sldId="294"/>
            <ac:spMk id="5" creationId="{00000000-0000-0000-0000-000000000000}"/>
          </ac:spMkLst>
        </pc:spChg>
      </pc:sldChg>
      <pc:sldChg chg="modSp add mod">
        <pc:chgData name="Christopher Harrison" userId="5895b409-c973-4cd3-8090-c5ebb14fce87" providerId="ADAL" clId="{78F053BF-BE93-4403-B153-D1549236402B}" dt="2020-02-09T00:03:24.079" v="553" actId="207"/>
        <pc:sldMkLst>
          <pc:docMk/>
          <pc:sldMk cId="130055406" sldId="295"/>
        </pc:sldMkLst>
        <pc:spChg chg="mod">
          <ac:chgData name="Christopher Harrison" userId="5895b409-c973-4cd3-8090-c5ebb14fce87" providerId="ADAL" clId="{78F053BF-BE93-4403-B153-D1549236402B}" dt="2020-02-08T23:52:35.174" v="262" actId="2711"/>
          <ac:spMkLst>
            <pc:docMk/>
            <pc:sldMk cId="130055406" sldId="295"/>
            <ac:spMk id="2" creationId="{C9BA0B85-1083-4C24-AD9F-762C2F85B393}"/>
          </ac:spMkLst>
        </pc:spChg>
        <pc:spChg chg="mod">
          <ac:chgData name="Christopher Harrison" userId="5895b409-c973-4cd3-8090-c5ebb14fce87" providerId="ADAL" clId="{78F053BF-BE93-4403-B153-D1549236402B}" dt="2020-02-09T00:03:24.079" v="553" actId="207"/>
          <ac:spMkLst>
            <pc:docMk/>
            <pc:sldMk cId="130055406" sldId="295"/>
            <ac:spMk id="3" creationId="{BFA3BD2D-90BF-473A-956C-102B4B4DFA99}"/>
          </ac:spMkLst>
        </pc:spChg>
      </pc:sldChg>
      <pc:sldChg chg="addSp modSp add mod">
        <pc:chgData name="Christopher Harrison" userId="5895b409-c973-4cd3-8090-c5ebb14fce87" providerId="ADAL" clId="{78F053BF-BE93-4403-B153-D1549236402B}" dt="2020-02-09T00:17:17.880" v="987"/>
        <pc:sldMkLst>
          <pc:docMk/>
          <pc:sldMk cId="3605013572" sldId="296"/>
        </pc:sldMkLst>
        <pc:spChg chg="mod">
          <ac:chgData name="Christopher Harrison" userId="5895b409-c973-4cd3-8090-c5ebb14fce87" providerId="ADAL" clId="{78F053BF-BE93-4403-B153-D1549236402B}" dt="2020-02-08T23:55:46.333" v="397" actId="2711"/>
          <ac:spMkLst>
            <pc:docMk/>
            <pc:sldMk cId="3605013572" sldId="296"/>
            <ac:spMk id="2" creationId="{2B142E08-064A-4C60-B64D-26DBD6489E4C}"/>
          </ac:spMkLst>
        </pc:spChg>
        <pc:spChg chg="mod">
          <ac:chgData name="Christopher Harrison" userId="5895b409-c973-4cd3-8090-c5ebb14fce87" providerId="ADAL" clId="{78F053BF-BE93-4403-B153-D1549236402B}" dt="2020-02-09T00:17:17.880" v="987"/>
          <ac:spMkLst>
            <pc:docMk/>
            <pc:sldMk cId="3605013572" sldId="296"/>
            <ac:spMk id="3" creationId="{BF84E099-600D-44E8-8E2A-8532A881E47C}"/>
          </ac:spMkLst>
        </pc:spChg>
        <pc:spChg chg="add mod">
          <ac:chgData name="Christopher Harrison" userId="5895b409-c973-4cd3-8090-c5ebb14fce87" providerId="ADAL" clId="{78F053BF-BE93-4403-B153-D1549236402B}" dt="2020-02-09T00:16:58.786" v="984" actId="20577"/>
          <ac:spMkLst>
            <pc:docMk/>
            <pc:sldMk cId="3605013572" sldId="296"/>
            <ac:spMk id="4" creationId="{E1F9F86F-024A-4B40-A355-94FEE794BA57}"/>
          </ac:spMkLst>
        </pc:spChg>
      </pc:sldChg>
      <pc:sldChg chg="addSp delSp modSp add mod">
        <pc:chgData name="Christopher Harrison" userId="5895b409-c973-4cd3-8090-c5ebb14fce87" providerId="ADAL" clId="{78F053BF-BE93-4403-B153-D1549236402B}" dt="2020-02-09T00:24:59.720" v="1292" actId="2711"/>
        <pc:sldMkLst>
          <pc:docMk/>
          <pc:sldMk cId="809311970" sldId="297"/>
        </pc:sldMkLst>
        <pc:spChg chg="del">
          <ac:chgData name="Christopher Harrison" userId="5895b409-c973-4cd3-8090-c5ebb14fce87" providerId="ADAL" clId="{78F053BF-BE93-4403-B153-D1549236402B}" dt="2020-02-09T00:03:41.931" v="557"/>
          <ac:spMkLst>
            <pc:docMk/>
            <pc:sldMk cId="809311970" sldId="297"/>
            <ac:spMk id="2" creationId="{4DBF3B6D-F3B0-4E1B-B953-E10C12C9CB73}"/>
          </ac:spMkLst>
        </pc:spChg>
        <pc:spChg chg="del">
          <ac:chgData name="Christopher Harrison" userId="5895b409-c973-4cd3-8090-c5ebb14fce87" providerId="ADAL" clId="{78F053BF-BE93-4403-B153-D1549236402B}" dt="2020-02-09T00:03:41.931" v="557"/>
          <ac:spMkLst>
            <pc:docMk/>
            <pc:sldMk cId="809311970" sldId="297"/>
            <ac:spMk id="3" creationId="{18CD80D6-39DE-421C-B59B-F38FDC872AC9}"/>
          </ac:spMkLst>
        </pc:spChg>
        <pc:spChg chg="add mod">
          <ac:chgData name="Christopher Harrison" userId="5895b409-c973-4cd3-8090-c5ebb14fce87" providerId="ADAL" clId="{78F053BF-BE93-4403-B153-D1549236402B}" dt="2020-02-09T00:03:52.793" v="594" actId="20577"/>
          <ac:spMkLst>
            <pc:docMk/>
            <pc:sldMk cId="809311970" sldId="297"/>
            <ac:spMk id="4" creationId="{2A54EFA2-B492-45E0-8D73-56ABA09557B8}"/>
          </ac:spMkLst>
        </pc:spChg>
        <pc:spChg chg="add mod">
          <ac:chgData name="Christopher Harrison" userId="5895b409-c973-4cd3-8090-c5ebb14fce87" providerId="ADAL" clId="{78F053BF-BE93-4403-B153-D1549236402B}" dt="2020-02-09T00:24:59.720" v="1292" actId="2711"/>
          <ac:spMkLst>
            <pc:docMk/>
            <pc:sldMk cId="809311970" sldId="297"/>
            <ac:spMk id="5" creationId="{B2A3872E-81FD-40F8-BA7F-9A750DFC4881}"/>
          </ac:spMkLst>
        </pc:spChg>
      </pc:sldChg>
      <pc:sldChg chg="addSp delSp modSp add mod">
        <pc:chgData name="Christopher Harrison" userId="5895b409-c973-4cd3-8090-c5ebb14fce87" providerId="ADAL" clId="{78F053BF-BE93-4403-B153-D1549236402B}" dt="2020-02-09T00:23:43.899" v="1250" actId="20577"/>
        <pc:sldMkLst>
          <pc:docMk/>
          <pc:sldMk cId="2033508166" sldId="298"/>
        </pc:sldMkLst>
        <pc:spChg chg="del">
          <ac:chgData name="Christopher Harrison" userId="5895b409-c973-4cd3-8090-c5ebb14fce87" providerId="ADAL" clId="{78F053BF-BE93-4403-B153-D1549236402B}" dt="2020-02-09T00:20:12.170" v="1025"/>
          <ac:spMkLst>
            <pc:docMk/>
            <pc:sldMk cId="2033508166" sldId="298"/>
            <ac:spMk id="2" creationId="{669BCF0F-2DBA-48DF-B1EC-DEE2F3BA2283}"/>
          </ac:spMkLst>
        </pc:spChg>
        <pc:spChg chg="del">
          <ac:chgData name="Christopher Harrison" userId="5895b409-c973-4cd3-8090-c5ebb14fce87" providerId="ADAL" clId="{78F053BF-BE93-4403-B153-D1549236402B}" dt="2020-02-09T00:20:12.170" v="1025"/>
          <ac:spMkLst>
            <pc:docMk/>
            <pc:sldMk cId="2033508166" sldId="298"/>
            <ac:spMk id="3" creationId="{947252B6-A5F9-4DC2-91AF-F1844CA36BDE}"/>
          </ac:spMkLst>
        </pc:spChg>
        <pc:spChg chg="add mod">
          <ac:chgData name="Christopher Harrison" userId="5895b409-c973-4cd3-8090-c5ebb14fce87" providerId="ADAL" clId="{78F053BF-BE93-4403-B153-D1549236402B}" dt="2020-02-09T00:20:27.958" v="1069" actId="20577"/>
          <ac:spMkLst>
            <pc:docMk/>
            <pc:sldMk cId="2033508166" sldId="298"/>
            <ac:spMk id="4" creationId="{1B2E5F63-2045-4469-9EA3-D8C6528F1227}"/>
          </ac:spMkLst>
        </pc:spChg>
        <pc:spChg chg="add mod">
          <ac:chgData name="Christopher Harrison" userId="5895b409-c973-4cd3-8090-c5ebb14fce87" providerId="ADAL" clId="{78F053BF-BE93-4403-B153-D1549236402B}" dt="2020-02-09T00:23:43.899" v="1250" actId="20577"/>
          <ac:spMkLst>
            <pc:docMk/>
            <pc:sldMk cId="2033508166" sldId="298"/>
            <ac:spMk id="5" creationId="{46046877-2177-4FAB-95F2-98FF66E471C8}"/>
          </ac:spMkLst>
        </pc:spChg>
      </pc:sldChg>
      <pc:sldChg chg="add del">
        <pc:chgData name="Christopher Harrison" userId="5895b409-c973-4cd3-8090-c5ebb14fce87" providerId="ADAL" clId="{78F053BF-BE93-4403-B153-D1549236402B}" dt="2020-02-09T00:03:37.860" v="556" actId="47"/>
        <pc:sldMkLst>
          <pc:docMk/>
          <pc:sldMk cId="2721318077" sldId="298"/>
        </pc:sldMkLst>
      </pc:sldChg>
    </pc:docChg>
  </pc:docChgLst>
  <pc:docChgLst>
    <pc:chgData name="Christopher Harrison" userId="5895b409-c973-4cd3-8090-c5ebb14fce87" providerId="ADAL" clId="{1044E941-4FDB-4D63-8B83-5F744EADEDC7}"/>
    <pc:docChg chg="custSel modSld">
      <pc:chgData name="Christopher Harrison" userId="5895b409-c973-4cd3-8090-c5ebb14fce87" providerId="ADAL" clId="{1044E941-4FDB-4D63-8B83-5F744EADEDC7}" dt="2020-02-06T19:02:35.567" v="30" actId="478"/>
      <pc:docMkLst>
        <pc:docMk/>
      </pc:docMkLst>
      <pc:sldChg chg="addSp delSp modSp mod">
        <pc:chgData name="Christopher Harrison" userId="5895b409-c973-4cd3-8090-c5ebb14fce87" providerId="ADAL" clId="{1044E941-4FDB-4D63-8B83-5F744EADEDC7}" dt="2020-02-06T19:02:35.567" v="30" actId="478"/>
        <pc:sldMkLst>
          <pc:docMk/>
          <pc:sldMk cId="1842309144" sldId="283"/>
        </pc:sldMkLst>
        <pc:spChg chg="add del mod">
          <ac:chgData name="Christopher Harrison" userId="5895b409-c973-4cd3-8090-c5ebb14fce87" providerId="ADAL" clId="{1044E941-4FDB-4D63-8B83-5F744EADEDC7}" dt="2020-02-06T19:02:35.567" v="30" actId="478"/>
          <ac:spMkLst>
            <pc:docMk/>
            <pc:sldMk cId="1842309144" sldId="283"/>
            <ac:spMk id="3" creationId="{6E638CCB-9D9A-43DB-9817-09A0042CAE7B}"/>
          </ac:spMkLst>
        </pc:spChg>
        <pc:spChg chg="del">
          <ac:chgData name="Christopher Harrison" userId="5895b409-c973-4cd3-8090-c5ebb14fce87" providerId="ADAL" clId="{1044E941-4FDB-4D63-8B83-5F744EADEDC7}" dt="2020-02-06T19:02:34.280" v="29" actId="478"/>
          <ac:spMkLst>
            <pc:docMk/>
            <pc:sldMk cId="1842309144" sldId="283"/>
            <ac:spMk id="8" creationId="{00000000-0000-0000-0000-000000000000}"/>
          </ac:spMkLst>
        </pc:spChg>
        <pc:spChg chg="mod">
          <ac:chgData name="Christopher Harrison" userId="5895b409-c973-4cd3-8090-c5ebb14fce87" providerId="ADAL" clId="{1044E941-4FDB-4D63-8B83-5F744EADEDC7}" dt="2020-02-06T19:02:32.819" v="28" actId="27636"/>
          <ac:spMkLst>
            <pc:docMk/>
            <pc:sldMk cId="1842309144" sldId="283"/>
            <ac:spMk id="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2/11/2020 3:32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2/11/2020 3:32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2/11/2020 3:32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57936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5.xml"/><Relationship Id="rId7" Type="http://schemas.openxmlformats.org/officeDocument/2006/relationships/image" Target="../media/image1.png"/><Relationship Id="rId2" Type="http://schemas.openxmlformats.org/officeDocument/2006/relationships/customXml" Target="../../customXml/item34.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37.xml"/><Relationship Id="rId4" Type="http://schemas.openxmlformats.org/officeDocument/2006/relationships/customXml" Target="../../customXml/item3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0.xml"/><Relationship Id="rId7" Type="http://schemas.openxmlformats.org/officeDocument/2006/relationships/image" Target="../media/image1.png"/><Relationship Id="rId2" Type="http://schemas.openxmlformats.org/officeDocument/2006/relationships/customXml" Target="../../customXml/item39.xml"/><Relationship Id="rId1" Type="http://schemas.openxmlformats.org/officeDocument/2006/relationships/customXml" Target="../../customXml/item38.xml"/><Relationship Id="rId6" Type="http://schemas.openxmlformats.org/officeDocument/2006/relationships/slideMaster" Target="../slideMasters/slideMaster1.xml"/><Relationship Id="rId5" Type="http://schemas.openxmlformats.org/officeDocument/2006/relationships/customXml" Target="../../customXml/item42.xml"/><Relationship Id="rId4" Type="http://schemas.openxmlformats.org/officeDocument/2006/relationships/customXml" Target="../../customXml/item4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5.xml"/><Relationship Id="rId7" Type="http://schemas.openxmlformats.org/officeDocument/2006/relationships/image" Target="../media/image2.png"/><Relationship Id="rId2" Type="http://schemas.openxmlformats.org/officeDocument/2006/relationships/customXml" Target="../../customXml/item44.xml"/><Relationship Id="rId1" Type="http://schemas.openxmlformats.org/officeDocument/2006/relationships/customXml" Target="../../customXml/item43.xml"/><Relationship Id="rId6" Type="http://schemas.openxmlformats.org/officeDocument/2006/relationships/slideMaster" Target="../slideMasters/slideMaster1.xml"/><Relationship Id="rId5" Type="http://schemas.openxmlformats.org/officeDocument/2006/relationships/customXml" Target="../../customXml/item47.xml"/><Relationship Id="rId4" Type="http://schemas.openxmlformats.org/officeDocument/2006/relationships/customXml" Target="../../customXml/item4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normAutofit/>
          </a:bodyPr>
          <a:lstStyle>
            <a:lvl1pPr>
              <a:defRPr sz="6000" spc="-80" baseline="0">
                <a:solidFill>
                  <a:srgbClr val="0072C6"/>
                </a:solidFill>
              </a:defRPr>
            </a:lvl1pPr>
          </a:lstStyle>
          <a:p>
            <a:r>
              <a:rPr lang="en-US" dirty="0">
                <a:solidFill>
                  <a:schemeClr val="bg1"/>
                </a:solidFill>
              </a:rPr>
              <a:t>Asynchronous operations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CE7A67-26C1-458D-B09B-C9AD5A5B01E2}"/>
              </a:ext>
            </a:extLst>
          </p:cNvPr>
          <p:cNvSpPr>
            <a:spLocks noGrp="1"/>
          </p:cNvSpPr>
          <p:nvPr>
            <p:ph type="title"/>
          </p:nvPr>
        </p:nvSpPr>
        <p:spPr/>
        <p:txBody>
          <a:bodyPr/>
          <a:lstStyle/>
          <a:p>
            <a:r>
              <a:rPr lang="en-US" dirty="0"/>
              <a:t>The waiting is the hardest part</a:t>
            </a:r>
          </a:p>
        </p:txBody>
      </p:sp>
      <p:sp>
        <p:nvSpPr>
          <p:cNvPr id="4" name="Text Placeholder 3">
            <a:extLst>
              <a:ext uri="{FF2B5EF4-FFF2-40B4-BE49-F238E27FC236}">
                <a16:creationId xmlns:a16="http://schemas.microsoft.com/office/drawing/2014/main" id="{ACA8DE33-B5FF-4FA9-A350-DBA70976F708}"/>
              </a:ext>
            </a:extLst>
          </p:cNvPr>
          <p:cNvSpPr>
            <a:spLocks noGrp="1"/>
          </p:cNvSpPr>
          <p:nvPr>
            <p:ph type="body" sz="quarter" idx="10"/>
          </p:nvPr>
        </p:nvSpPr>
        <p:spPr>
          <a:xfrm>
            <a:off x="365760" y="1371600"/>
            <a:ext cx="11704320" cy="2099036"/>
          </a:xfrm>
        </p:spPr>
        <p:txBody>
          <a:bodyPr/>
          <a:lstStyle/>
          <a:p>
            <a:r>
              <a:rPr lang="en-US" dirty="0"/>
              <a:t>Some operations take a long time</a:t>
            </a:r>
          </a:p>
          <a:p>
            <a:pPr lvl="1"/>
            <a:r>
              <a:rPr lang="en-US" dirty="0"/>
              <a:t>Web calls</a:t>
            </a:r>
          </a:p>
          <a:p>
            <a:pPr lvl="1"/>
            <a:r>
              <a:rPr lang="en-US" dirty="0"/>
              <a:t>Network IO</a:t>
            </a:r>
          </a:p>
          <a:p>
            <a:pPr lvl="1"/>
            <a:r>
              <a:rPr lang="en-US" dirty="0"/>
              <a:t>Complex data processing</a:t>
            </a:r>
          </a:p>
          <a:p>
            <a:r>
              <a:rPr lang="en-US" dirty="0"/>
              <a:t>We don't want to stop everything just because one process is taking forever</a:t>
            </a:r>
          </a:p>
        </p:txBody>
      </p:sp>
    </p:spTree>
    <p:extLst>
      <p:ext uri="{BB962C8B-B14F-4D97-AF65-F5344CB8AC3E}">
        <p14:creationId xmlns:p14="http://schemas.microsoft.com/office/powerpoint/2010/main" val="6082806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F17A-0882-4BD7-B5B2-61A123BDDF14}"/>
              </a:ext>
            </a:extLst>
          </p:cNvPr>
          <p:cNvSpPr>
            <a:spLocks noGrp="1"/>
          </p:cNvSpPr>
          <p:nvPr>
            <p:ph type="title"/>
          </p:nvPr>
        </p:nvSpPr>
        <p:spPr/>
        <p:txBody>
          <a:bodyPr/>
          <a:lstStyle/>
          <a:p>
            <a:r>
              <a:rPr lang="en-US" dirty="0"/>
              <a:t>Concurrency and </a:t>
            </a:r>
            <a:r>
              <a:rPr lang="en-US" dirty="0" err="1"/>
              <a:t>parellelism</a:t>
            </a:r>
            <a:r>
              <a:rPr lang="en-US" dirty="0"/>
              <a:t> is a broad topic</a:t>
            </a:r>
          </a:p>
        </p:txBody>
      </p:sp>
      <p:sp>
        <p:nvSpPr>
          <p:cNvPr id="3" name="Text Placeholder 2">
            <a:extLst>
              <a:ext uri="{FF2B5EF4-FFF2-40B4-BE49-F238E27FC236}">
                <a16:creationId xmlns:a16="http://schemas.microsoft.com/office/drawing/2014/main" id="{22A0A02A-F18A-4B7C-B409-171D07688DFD}"/>
              </a:ext>
            </a:extLst>
          </p:cNvPr>
          <p:cNvSpPr>
            <a:spLocks noGrp="1"/>
          </p:cNvSpPr>
          <p:nvPr>
            <p:ph type="body" sz="quarter" idx="10"/>
          </p:nvPr>
        </p:nvSpPr>
        <p:spPr>
          <a:xfrm>
            <a:off x="365760" y="1371600"/>
            <a:ext cx="11704320" cy="1391150"/>
          </a:xfrm>
        </p:spPr>
        <p:txBody>
          <a:bodyPr/>
          <a:lstStyle/>
          <a:p>
            <a:r>
              <a:rPr lang="en-US" dirty="0"/>
              <a:t>All languages offer multiple options for managing long running operations</a:t>
            </a:r>
          </a:p>
          <a:p>
            <a:pPr lvl="1"/>
            <a:r>
              <a:rPr lang="en-US" dirty="0"/>
              <a:t>Python is no exception</a:t>
            </a:r>
          </a:p>
          <a:p>
            <a:r>
              <a:rPr lang="en-US" dirty="0"/>
              <a:t>We're going to focus on a common scenario - web requests</a:t>
            </a:r>
          </a:p>
        </p:txBody>
      </p:sp>
    </p:spTree>
    <p:extLst>
      <p:ext uri="{BB962C8B-B14F-4D97-AF65-F5344CB8AC3E}">
        <p14:creationId xmlns:p14="http://schemas.microsoft.com/office/powerpoint/2010/main" val="23046897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Synchronous using </a:t>
            </a:r>
            <a:r>
              <a:rPr lang="en-US" dirty="0">
                <a:latin typeface="Consolas" panose="020B0609020204030204" pitchFamily="49" charset="0"/>
              </a:rPr>
              <a:t>requests</a:t>
            </a:r>
          </a:p>
        </p:txBody>
      </p:sp>
      <p:sp>
        <p:nvSpPr>
          <p:cNvPr id="5" name="Text Placeholder 4"/>
          <p:cNvSpPr>
            <a:spLocks noGrp="1"/>
          </p:cNvSpPr>
          <p:nvPr>
            <p:ph type="body" sz="quarter" idx="10"/>
          </p:nvPr>
        </p:nvSpPr>
        <p:spPr>
          <a:xfrm>
            <a:off x="365760" y="1371600"/>
            <a:ext cx="11704320" cy="4290405"/>
          </a:xfrm>
        </p:spPr>
        <p:txBody>
          <a:bodyPr/>
          <a:lstStyle/>
          <a:p>
            <a:r>
              <a:rPr lang="en-US" sz="2800" dirty="0"/>
              <a:t># install requests</a:t>
            </a:r>
          </a:p>
          <a:p>
            <a:r>
              <a:rPr lang="en-US" sz="2800" dirty="0"/>
              <a:t>import requests</a:t>
            </a:r>
          </a:p>
          <a:p>
            <a:r>
              <a:rPr lang="en-US" sz="2800" dirty="0"/>
              <a:t>from </a:t>
            </a:r>
            <a:r>
              <a:rPr lang="en-US" sz="2800" dirty="0" err="1"/>
              <a:t>timeit</a:t>
            </a:r>
            <a:r>
              <a:rPr lang="en-US" sz="2800" dirty="0"/>
              <a:t> import </a:t>
            </a:r>
            <a:r>
              <a:rPr lang="en-US" sz="2800" dirty="0" err="1"/>
              <a:t>default_timer</a:t>
            </a:r>
            <a:endParaRPr lang="en-US" sz="2800" dirty="0"/>
          </a:p>
          <a:p>
            <a:endParaRPr lang="en-US" sz="2800" dirty="0"/>
          </a:p>
          <a:p>
            <a:r>
              <a:rPr lang="en-US" sz="2800" dirty="0" err="1"/>
              <a:t>start_time</a:t>
            </a:r>
            <a:r>
              <a:rPr lang="en-US" sz="2800" dirty="0"/>
              <a:t> = </a:t>
            </a:r>
            <a:r>
              <a:rPr lang="en-US" sz="2800" dirty="0" err="1"/>
              <a:t>default_timer</a:t>
            </a:r>
            <a:r>
              <a:rPr lang="en-US" sz="2800" dirty="0"/>
              <a:t>()</a:t>
            </a:r>
          </a:p>
          <a:p>
            <a:r>
              <a:rPr lang="en-US" sz="2800" dirty="0"/>
              <a:t>three = </a:t>
            </a:r>
            <a:r>
              <a:rPr lang="en-US" sz="2800" dirty="0" err="1"/>
              <a:t>requests.get</a:t>
            </a:r>
            <a:r>
              <a:rPr lang="en-US" sz="2800" dirty="0"/>
              <a:t>(</a:t>
            </a:r>
            <a:r>
              <a:rPr lang="en-US" sz="2800" dirty="0">
                <a:solidFill>
                  <a:srgbClr val="C00000"/>
                </a:solidFill>
              </a:rPr>
              <a:t>'https://httpbin.org/delay/3'</a:t>
            </a:r>
            <a:r>
              <a:rPr lang="en-US" sz="2800" dirty="0"/>
              <a:t>).text</a:t>
            </a:r>
          </a:p>
          <a:p>
            <a:r>
              <a:rPr lang="en-US" sz="2800" dirty="0"/>
              <a:t>two = </a:t>
            </a:r>
            <a:r>
              <a:rPr lang="en-US" sz="2800" dirty="0" err="1"/>
              <a:t>requests.get</a:t>
            </a:r>
            <a:r>
              <a:rPr lang="en-US" sz="2800" dirty="0"/>
              <a:t>(</a:t>
            </a:r>
            <a:r>
              <a:rPr lang="en-US" sz="2800" dirty="0">
                <a:solidFill>
                  <a:srgbClr val="C00000"/>
                </a:solidFill>
              </a:rPr>
              <a:t>'https://httpbin.org/delay/2'</a:t>
            </a:r>
            <a:r>
              <a:rPr lang="en-US" sz="2800" dirty="0"/>
              <a:t>).text</a:t>
            </a:r>
          </a:p>
          <a:p>
            <a:r>
              <a:rPr lang="en-US" sz="2800" dirty="0" err="1"/>
              <a:t>elapsed_time</a:t>
            </a:r>
            <a:r>
              <a:rPr lang="en-US" sz="2800" dirty="0"/>
              <a:t> = </a:t>
            </a:r>
            <a:r>
              <a:rPr lang="en-US" sz="2800" dirty="0" err="1"/>
              <a:t>default_timer</a:t>
            </a:r>
            <a:r>
              <a:rPr lang="en-US" sz="2800" dirty="0"/>
              <a:t>() - </a:t>
            </a:r>
            <a:r>
              <a:rPr lang="en-US" sz="2800" dirty="0" err="1"/>
              <a:t>start_time</a:t>
            </a:r>
            <a:endParaRPr lang="en-US" sz="2800" dirty="0"/>
          </a:p>
          <a:p>
            <a:r>
              <a:rPr lang="en-US" sz="2800" dirty="0"/>
              <a:t>print(</a:t>
            </a:r>
            <a:r>
              <a:rPr lang="en-US" sz="2800" dirty="0" err="1"/>
              <a:t>f</a:t>
            </a:r>
            <a:r>
              <a:rPr lang="en-US" sz="2800" dirty="0" err="1">
                <a:solidFill>
                  <a:srgbClr val="C00000"/>
                </a:solidFill>
              </a:rPr>
              <a:t>'The</a:t>
            </a:r>
            <a:r>
              <a:rPr lang="en-US" sz="2800" dirty="0">
                <a:solidFill>
                  <a:srgbClr val="C00000"/>
                </a:solidFill>
              </a:rPr>
              <a:t> operation took </a:t>
            </a:r>
            <a:r>
              <a:rPr lang="en-US" sz="2800" dirty="0"/>
              <a:t>{elapsed_time:.2}</a:t>
            </a:r>
            <a:r>
              <a:rPr lang="en-US" sz="2800" dirty="0">
                <a:solidFill>
                  <a:srgbClr val="C00000"/>
                </a:solidFill>
              </a:rPr>
              <a:t> seconds'</a:t>
            </a:r>
            <a:r>
              <a:rPr lang="en-US" sz="2800" dirty="0"/>
              <a:t>)</a:t>
            </a:r>
          </a:p>
        </p:txBody>
      </p:sp>
      <p:sp>
        <p:nvSpPr>
          <p:cNvPr id="2" name="Rectangle 1">
            <a:extLst>
              <a:ext uri="{FF2B5EF4-FFF2-40B4-BE49-F238E27FC236}">
                <a16:creationId xmlns:a16="http://schemas.microsoft.com/office/drawing/2014/main" id="{4B71606A-E601-4F8A-BB09-8123F687AB3C}"/>
              </a:ext>
            </a:extLst>
          </p:cNvPr>
          <p:cNvSpPr/>
          <p:nvPr/>
        </p:nvSpPr>
        <p:spPr bwMode="auto">
          <a:xfrm>
            <a:off x="0" y="6316662"/>
            <a:ext cx="12436475" cy="6096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3200">
                <a:solidFill>
                  <a:schemeClr val="tx1">
                    <a:lumMod val="50000"/>
                  </a:schemeClr>
                </a:solidFill>
                <a:latin typeface="Consolas" panose="020B0609020204030204" pitchFamily="49" charset="0"/>
                <a:ea typeface="Segoe UI" pitchFamily="34" charset="0"/>
                <a:cs typeface="Segoe UI" pitchFamily="34" charset="0"/>
              </a:rPr>
              <a:t>The operation took 5.8 seconds</a:t>
            </a:r>
            <a:endParaRPr lang="en-US" sz="3200" dirty="0" err="1">
              <a:solidFill>
                <a:schemeClr val="tx1">
                  <a:lumMod val="50000"/>
                </a:schemeClr>
              </a:soli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3756243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2E5F63-2045-4469-9EA3-D8C6528F1227}"/>
              </a:ext>
            </a:extLst>
          </p:cNvPr>
          <p:cNvSpPr>
            <a:spLocks noGrp="1"/>
          </p:cNvSpPr>
          <p:nvPr>
            <p:ph type="title"/>
          </p:nvPr>
        </p:nvSpPr>
        <p:spPr/>
        <p:txBody>
          <a:bodyPr/>
          <a:lstStyle/>
          <a:p>
            <a:r>
              <a:rPr lang="en-US" dirty="0"/>
              <a:t>Introducing the </a:t>
            </a:r>
            <a:r>
              <a:rPr lang="en-US" dirty="0" err="1"/>
              <a:t>asyncio</a:t>
            </a:r>
            <a:r>
              <a:rPr lang="en-US" dirty="0"/>
              <a:t> module</a:t>
            </a:r>
          </a:p>
        </p:txBody>
      </p:sp>
      <p:sp>
        <p:nvSpPr>
          <p:cNvPr id="5" name="Text Placeholder 4">
            <a:extLst>
              <a:ext uri="{FF2B5EF4-FFF2-40B4-BE49-F238E27FC236}">
                <a16:creationId xmlns:a16="http://schemas.microsoft.com/office/drawing/2014/main" id="{46046877-2177-4FAB-95F2-98FF66E471C8}"/>
              </a:ext>
            </a:extLst>
          </p:cNvPr>
          <p:cNvSpPr>
            <a:spLocks noGrp="1"/>
          </p:cNvSpPr>
          <p:nvPr>
            <p:ph type="body" sz="quarter" idx="10"/>
          </p:nvPr>
        </p:nvSpPr>
        <p:spPr>
          <a:xfrm>
            <a:off x="365760" y="1371600"/>
            <a:ext cx="11704320" cy="2917722"/>
          </a:xfrm>
        </p:spPr>
        <p:txBody>
          <a:bodyPr/>
          <a:lstStyle/>
          <a:p>
            <a:r>
              <a:rPr lang="en-US" dirty="0"/>
              <a:t>New in Python 3.4</a:t>
            </a:r>
          </a:p>
          <a:p>
            <a:pPr lvl="1"/>
            <a:r>
              <a:rPr lang="en-US" dirty="0"/>
              <a:t>Undergoing regular updates</a:t>
            </a:r>
          </a:p>
          <a:p>
            <a:r>
              <a:rPr lang="en-US" dirty="0"/>
              <a:t>"Grafts" asynchronous development into Python</a:t>
            </a:r>
          </a:p>
          <a:p>
            <a:pPr lvl="1"/>
            <a:r>
              <a:rPr lang="en-US" dirty="0"/>
              <a:t>Streams</a:t>
            </a:r>
          </a:p>
          <a:p>
            <a:pPr lvl="1"/>
            <a:r>
              <a:rPr lang="en-US" dirty="0"/>
              <a:t>async/await</a:t>
            </a:r>
          </a:p>
          <a:p>
            <a:pPr lvl="1"/>
            <a:r>
              <a:rPr lang="en-US" dirty="0"/>
              <a:t>Synchronization (locks)</a:t>
            </a:r>
          </a:p>
          <a:p>
            <a:pPr lvl="1"/>
            <a:r>
              <a:rPr lang="en-US" dirty="0"/>
              <a:t>Exception management</a:t>
            </a:r>
          </a:p>
        </p:txBody>
      </p:sp>
    </p:spTree>
    <p:extLst>
      <p:ext uri="{BB962C8B-B14F-4D97-AF65-F5344CB8AC3E}">
        <p14:creationId xmlns:p14="http://schemas.microsoft.com/office/powerpoint/2010/main" val="20335081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54EFA2-B492-45E0-8D73-56ABA09557B8}"/>
              </a:ext>
            </a:extLst>
          </p:cNvPr>
          <p:cNvSpPr>
            <a:spLocks noGrp="1"/>
          </p:cNvSpPr>
          <p:nvPr>
            <p:ph type="title"/>
          </p:nvPr>
        </p:nvSpPr>
        <p:spPr/>
        <p:txBody>
          <a:bodyPr/>
          <a:lstStyle/>
          <a:p>
            <a:r>
              <a:rPr lang="en-US" dirty="0"/>
              <a:t>Enabling async with </a:t>
            </a:r>
            <a:r>
              <a:rPr lang="en-US" dirty="0" err="1">
                <a:latin typeface="Consolas" panose="020B0609020204030204" pitchFamily="49" charset="0"/>
              </a:rPr>
              <a:t>asyncio</a:t>
            </a:r>
            <a:endParaRPr lang="en-US" dirty="0">
              <a:latin typeface="Consolas" panose="020B0609020204030204" pitchFamily="49" charset="0"/>
            </a:endParaRPr>
          </a:p>
        </p:txBody>
      </p:sp>
      <p:sp>
        <p:nvSpPr>
          <p:cNvPr id="5" name="Text Placeholder 4">
            <a:extLst>
              <a:ext uri="{FF2B5EF4-FFF2-40B4-BE49-F238E27FC236}">
                <a16:creationId xmlns:a16="http://schemas.microsoft.com/office/drawing/2014/main" id="{B2A3872E-81FD-40F8-BA7F-9A750DFC4881}"/>
              </a:ext>
            </a:extLst>
          </p:cNvPr>
          <p:cNvSpPr>
            <a:spLocks noGrp="1"/>
          </p:cNvSpPr>
          <p:nvPr>
            <p:ph type="body" sz="quarter" idx="10"/>
          </p:nvPr>
        </p:nvSpPr>
        <p:spPr>
          <a:xfrm>
            <a:off x="365760" y="1371600"/>
            <a:ext cx="11704320" cy="2806922"/>
          </a:xfrm>
        </p:spPr>
        <p:txBody>
          <a:bodyPr/>
          <a:lstStyle/>
          <a:p>
            <a:r>
              <a:rPr lang="en-US" dirty="0"/>
              <a:t>Operations</a:t>
            </a:r>
          </a:p>
          <a:p>
            <a:pPr lvl="1"/>
            <a:r>
              <a:rPr lang="en-US" b="1" dirty="0">
                <a:latin typeface="Consolas" panose="020B0609020204030204" pitchFamily="49" charset="0"/>
              </a:rPr>
              <a:t>run</a:t>
            </a:r>
            <a:r>
              <a:rPr lang="en-US" dirty="0">
                <a:latin typeface="Consolas" panose="020B0609020204030204" pitchFamily="49" charset="0"/>
              </a:rPr>
              <a:t> </a:t>
            </a:r>
            <a:r>
              <a:rPr lang="en-US" dirty="0">
                <a:solidFill>
                  <a:schemeClr val="tx2">
                    <a:lumMod val="75000"/>
                  </a:schemeClr>
                </a:solidFill>
                <a:latin typeface="Consolas" panose="020B0609020204030204" pitchFamily="49" charset="0"/>
              </a:rPr>
              <a:t># Runtime for asynchronous functions</a:t>
            </a:r>
          </a:p>
          <a:p>
            <a:pPr lvl="1"/>
            <a:r>
              <a:rPr lang="en-US" b="1" dirty="0" err="1">
                <a:latin typeface="Consolas" panose="020B0609020204030204" pitchFamily="49" charset="0"/>
              </a:rPr>
              <a:t>create_task</a:t>
            </a:r>
            <a:r>
              <a:rPr lang="en-US" b="1" dirty="0">
                <a:latin typeface="Consolas" panose="020B0609020204030204" pitchFamily="49" charset="0"/>
              </a:rPr>
              <a:t> </a:t>
            </a:r>
            <a:r>
              <a:rPr lang="en-US" dirty="0">
                <a:solidFill>
                  <a:schemeClr val="tx2">
                    <a:lumMod val="75000"/>
                  </a:schemeClr>
                </a:solidFill>
                <a:latin typeface="Consolas" panose="020B0609020204030204" pitchFamily="49" charset="0"/>
              </a:rPr>
              <a:t># Creates a handle (or coroutine) and schedules execution</a:t>
            </a:r>
          </a:p>
          <a:p>
            <a:pPr lvl="1"/>
            <a:r>
              <a:rPr lang="en-US" b="1" dirty="0">
                <a:latin typeface="Consolas" panose="020B0609020204030204" pitchFamily="49" charset="0"/>
              </a:rPr>
              <a:t>gather </a:t>
            </a:r>
            <a:r>
              <a:rPr lang="en-US" dirty="0">
                <a:solidFill>
                  <a:schemeClr val="tx2">
                    <a:lumMod val="75000"/>
                  </a:schemeClr>
                </a:solidFill>
                <a:latin typeface="Consolas" panose="020B0609020204030204" pitchFamily="49" charset="0"/>
              </a:rPr>
              <a:t># Create a collection of tasks to execute and wait for completion</a:t>
            </a:r>
          </a:p>
          <a:p>
            <a:r>
              <a:rPr lang="en-US" dirty="0"/>
              <a:t>Creating coroutines (functions using </a:t>
            </a:r>
            <a:r>
              <a:rPr lang="en-US" dirty="0">
                <a:latin typeface="Consolas" panose="020B0609020204030204" pitchFamily="49" charset="0"/>
              </a:rPr>
              <a:t>async/await</a:t>
            </a:r>
            <a:r>
              <a:rPr lang="en-US" dirty="0"/>
              <a:t>)</a:t>
            </a:r>
          </a:p>
          <a:p>
            <a:pPr lvl="1"/>
            <a:r>
              <a:rPr lang="en-US" b="1" dirty="0">
                <a:latin typeface="Consolas" panose="020B0609020204030204" pitchFamily="49" charset="0"/>
              </a:rPr>
              <a:t>async </a:t>
            </a:r>
            <a:r>
              <a:rPr lang="en-US" dirty="0">
                <a:solidFill>
                  <a:schemeClr val="tx2">
                    <a:lumMod val="75000"/>
                  </a:schemeClr>
                </a:solidFill>
                <a:latin typeface="Consolas" panose="020B0609020204030204" pitchFamily="49" charset="0"/>
              </a:rPr>
              <a:t># Flag to create a coroutine (function with an await call)</a:t>
            </a:r>
          </a:p>
          <a:p>
            <a:pPr lvl="1"/>
            <a:r>
              <a:rPr lang="en-US" b="1" dirty="0">
                <a:latin typeface="Consolas" panose="020B0609020204030204" pitchFamily="49" charset="0"/>
              </a:rPr>
              <a:t>await </a:t>
            </a:r>
            <a:r>
              <a:rPr lang="en-US" dirty="0">
                <a:solidFill>
                  <a:schemeClr val="tx2">
                    <a:lumMod val="75000"/>
                  </a:schemeClr>
                </a:solidFill>
                <a:latin typeface="Consolas" panose="020B0609020204030204" pitchFamily="49" charset="0"/>
              </a:rPr>
              <a:t># "Pauses" code to wait for response</a:t>
            </a:r>
          </a:p>
        </p:txBody>
      </p:sp>
    </p:spTree>
    <p:extLst>
      <p:ext uri="{BB962C8B-B14F-4D97-AF65-F5344CB8AC3E}">
        <p14:creationId xmlns:p14="http://schemas.microsoft.com/office/powerpoint/2010/main" val="8093119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42E08-064A-4C60-B64D-26DBD6489E4C}"/>
              </a:ext>
            </a:extLst>
          </p:cNvPr>
          <p:cNvSpPr>
            <a:spLocks noGrp="1"/>
          </p:cNvSpPr>
          <p:nvPr>
            <p:ph type="title"/>
          </p:nvPr>
        </p:nvSpPr>
        <p:spPr/>
        <p:txBody>
          <a:bodyPr/>
          <a:lstStyle/>
          <a:p>
            <a:r>
              <a:rPr lang="en-US" dirty="0"/>
              <a:t>Running our </a:t>
            </a:r>
            <a:r>
              <a:rPr lang="en-US" dirty="0" err="1">
                <a:latin typeface="Consolas" panose="020B0609020204030204" pitchFamily="49" charset="0"/>
              </a:rPr>
              <a:t>aiohttp</a:t>
            </a:r>
            <a:r>
              <a:rPr lang="en-US" dirty="0"/>
              <a:t> demo</a:t>
            </a:r>
          </a:p>
        </p:txBody>
      </p:sp>
      <p:sp>
        <p:nvSpPr>
          <p:cNvPr id="3" name="Text Placeholder 2">
            <a:extLst>
              <a:ext uri="{FF2B5EF4-FFF2-40B4-BE49-F238E27FC236}">
                <a16:creationId xmlns:a16="http://schemas.microsoft.com/office/drawing/2014/main" id="{BF84E099-600D-44E8-8E2A-8532A881E47C}"/>
              </a:ext>
            </a:extLst>
          </p:cNvPr>
          <p:cNvSpPr>
            <a:spLocks noGrp="1"/>
          </p:cNvSpPr>
          <p:nvPr>
            <p:ph type="body" sz="quarter" idx="10"/>
          </p:nvPr>
        </p:nvSpPr>
        <p:spPr>
          <a:xfrm>
            <a:off x="365760" y="1371600"/>
            <a:ext cx="11704320" cy="4985980"/>
          </a:xfrm>
        </p:spPr>
        <p:txBody>
          <a:bodyPr/>
          <a:lstStyle/>
          <a:p>
            <a:r>
              <a:rPr lang="en-US" sz="2000" dirty="0"/>
              <a:t>async def main():</a:t>
            </a:r>
          </a:p>
          <a:p>
            <a:r>
              <a:rPr lang="en-US" sz="2000" dirty="0"/>
              <a:t>    </a:t>
            </a:r>
            <a:r>
              <a:rPr lang="en-US" sz="2000" dirty="0" err="1"/>
              <a:t>start_time</a:t>
            </a:r>
            <a:r>
              <a:rPr lang="en-US" sz="2000" dirty="0"/>
              <a:t> = </a:t>
            </a:r>
            <a:r>
              <a:rPr lang="en-US" sz="2000" dirty="0" err="1"/>
              <a:t>default_timer</a:t>
            </a:r>
            <a:r>
              <a:rPr lang="en-US" sz="2000" dirty="0"/>
              <a:t>()</a:t>
            </a:r>
          </a:p>
          <a:p>
            <a:endParaRPr lang="en-US" sz="2000" dirty="0"/>
          </a:p>
          <a:p>
            <a:r>
              <a:rPr lang="en-US" sz="2000" dirty="0"/>
              <a:t>    async with </a:t>
            </a:r>
            <a:r>
              <a:rPr lang="en-US" sz="2000" dirty="0" err="1"/>
              <a:t>aiohttp.ClientSession</a:t>
            </a:r>
            <a:r>
              <a:rPr lang="en-US" sz="2000" dirty="0"/>
              <a:t>() as session:</a:t>
            </a:r>
          </a:p>
          <a:p>
            <a:r>
              <a:rPr lang="en-US" sz="2000" dirty="0"/>
              <a:t>        </a:t>
            </a:r>
            <a:r>
              <a:rPr lang="en-US" sz="2000" dirty="0" err="1"/>
              <a:t>two_task</a:t>
            </a:r>
            <a:r>
              <a:rPr lang="en-US" sz="2000" dirty="0"/>
              <a:t> = </a:t>
            </a:r>
            <a:r>
              <a:rPr lang="en-US" sz="2000" dirty="0" err="1"/>
              <a:t>asyncio.create_task</a:t>
            </a:r>
            <a:r>
              <a:rPr lang="en-US" sz="2000" dirty="0"/>
              <a:t>(</a:t>
            </a:r>
            <a:r>
              <a:rPr lang="en-US" sz="2000" dirty="0" err="1"/>
              <a:t>load_data</a:t>
            </a:r>
            <a:r>
              <a:rPr lang="en-US" sz="2000" dirty="0"/>
              <a:t>(session, 2))</a:t>
            </a:r>
          </a:p>
          <a:p>
            <a:r>
              <a:rPr lang="en-US" sz="2000" dirty="0"/>
              <a:t>        </a:t>
            </a:r>
            <a:r>
              <a:rPr lang="en-US" sz="2000" dirty="0" err="1"/>
              <a:t>three_task</a:t>
            </a:r>
            <a:r>
              <a:rPr lang="en-US" sz="2000" dirty="0"/>
              <a:t> = </a:t>
            </a:r>
            <a:r>
              <a:rPr lang="en-US" sz="2000" dirty="0" err="1"/>
              <a:t>asyncio.create_task</a:t>
            </a:r>
            <a:r>
              <a:rPr lang="en-US" sz="2000" dirty="0"/>
              <a:t>(</a:t>
            </a:r>
            <a:r>
              <a:rPr lang="en-US" sz="2000" dirty="0" err="1"/>
              <a:t>load_data</a:t>
            </a:r>
            <a:r>
              <a:rPr lang="en-US" sz="2000" dirty="0"/>
              <a:t>(session, 3))</a:t>
            </a:r>
          </a:p>
          <a:p>
            <a:endParaRPr lang="en-US" sz="2000" dirty="0"/>
          </a:p>
          <a:p>
            <a:r>
              <a:rPr lang="en-US" sz="2000" dirty="0"/>
              <a:t>        print('Doing other work')</a:t>
            </a:r>
          </a:p>
          <a:p>
            <a:br>
              <a:rPr lang="en-US" sz="2000" dirty="0"/>
            </a:br>
            <a:r>
              <a:rPr lang="en-US" sz="2000" dirty="0"/>
              <a:t>        </a:t>
            </a:r>
            <a:r>
              <a:rPr lang="en-US" sz="2000" dirty="0" err="1"/>
              <a:t>two_result</a:t>
            </a:r>
            <a:r>
              <a:rPr lang="en-US" sz="2000" dirty="0"/>
              <a:t> = await </a:t>
            </a:r>
            <a:r>
              <a:rPr lang="en-US" sz="2000" dirty="0" err="1"/>
              <a:t>two_task</a:t>
            </a:r>
            <a:endParaRPr lang="en-US" sz="2000" dirty="0"/>
          </a:p>
          <a:p>
            <a:r>
              <a:rPr lang="en-US" sz="2000" dirty="0"/>
              <a:t>        </a:t>
            </a:r>
            <a:r>
              <a:rPr lang="en-US" sz="2000" dirty="0" err="1"/>
              <a:t>three_result</a:t>
            </a:r>
            <a:r>
              <a:rPr lang="en-US" sz="2000" dirty="0"/>
              <a:t> = await </a:t>
            </a:r>
            <a:r>
              <a:rPr lang="en-US" sz="2000" dirty="0" err="1"/>
              <a:t>three_task</a:t>
            </a:r>
            <a:endParaRPr lang="en-US" sz="2000" dirty="0"/>
          </a:p>
          <a:p>
            <a:endParaRPr lang="en-US" sz="2000" dirty="0"/>
          </a:p>
          <a:p>
            <a:r>
              <a:rPr lang="en-US" sz="2000" dirty="0"/>
              <a:t>        </a:t>
            </a:r>
            <a:r>
              <a:rPr lang="en-US" sz="2000" dirty="0" err="1"/>
              <a:t>elapsed_time</a:t>
            </a:r>
            <a:r>
              <a:rPr lang="en-US" sz="2000" dirty="0"/>
              <a:t> = </a:t>
            </a:r>
            <a:r>
              <a:rPr lang="en-US" sz="2000" dirty="0" err="1"/>
              <a:t>default_timer</a:t>
            </a:r>
            <a:r>
              <a:rPr lang="en-US" sz="2000" dirty="0"/>
              <a:t>() - </a:t>
            </a:r>
            <a:r>
              <a:rPr lang="en-US" sz="2000" dirty="0" err="1"/>
              <a:t>start_time</a:t>
            </a:r>
            <a:endParaRPr lang="en-US" sz="2000" dirty="0"/>
          </a:p>
          <a:p>
            <a:r>
              <a:rPr lang="en-US" sz="2000" dirty="0"/>
              <a:t>        print(</a:t>
            </a:r>
            <a:r>
              <a:rPr lang="en-US" sz="2000" dirty="0" err="1"/>
              <a:t>f</a:t>
            </a:r>
            <a:r>
              <a:rPr lang="en-US" sz="2000" dirty="0" err="1">
                <a:solidFill>
                  <a:srgbClr val="C00000"/>
                </a:solidFill>
              </a:rPr>
              <a:t>'The</a:t>
            </a:r>
            <a:r>
              <a:rPr lang="en-US" sz="2000" dirty="0">
                <a:solidFill>
                  <a:srgbClr val="C00000"/>
                </a:solidFill>
              </a:rPr>
              <a:t> operation took </a:t>
            </a:r>
            <a:r>
              <a:rPr lang="en-US" sz="2000" dirty="0"/>
              <a:t>{elapsed_time:.2}</a:t>
            </a:r>
            <a:r>
              <a:rPr lang="en-US" sz="2000" dirty="0">
                <a:solidFill>
                  <a:srgbClr val="C00000"/>
                </a:solidFill>
              </a:rPr>
              <a:t> seconds'</a:t>
            </a:r>
            <a:r>
              <a:rPr lang="en-US" sz="2000" dirty="0"/>
              <a:t>)</a:t>
            </a:r>
          </a:p>
        </p:txBody>
      </p:sp>
      <p:sp>
        <p:nvSpPr>
          <p:cNvPr id="5" name="Rectangle 4">
            <a:extLst>
              <a:ext uri="{FF2B5EF4-FFF2-40B4-BE49-F238E27FC236}">
                <a16:creationId xmlns:a16="http://schemas.microsoft.com/office/drawing/2014/main" id="{CEE6F320-67A9-483B-B150-9FEF7256CF80}"/>
              </a:ext>
            </a:extLst>
          </p:cNvPr>
          <p:cNvSpPr/>
          <p:nvPr/>
        </p:nvSpPr>
        <p:spPr bwMode="auto">
          <a:xfrm>
            <a:off x="0" y="6316662"/>
            <a:ext cx="12436475" cy="6096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3200" dirty="0">
                <a:solidFill>
                  <a:schemeClr val="tx1">
                    <a:lumMod val="50000"/>
                  </a:schemeClr>
                </a:solidFill>
                <a:latin typeface="Consolas" panose="020B0609020204030204" pitchFamily="49" charset="0"/>
                <a:ea typeface="Segoe UI" pitchFamily="34" charset="0"/>
                <a:cs typeface="Segoe UI" pitchFamily="34" charset="0"/>
              </a:rPr>
              <a:t>The operation took 3.4 seconds</a:t>
            </a:r>
          </a:p>
        </p:txBody>
      </p:sp>
    </p:spTree>
    <p:extLst>
      <p:ext uri="{BB962C8B-B14F-4D97-AF65-F5344CB8AC3E}">
        <p14:creationId xmlns:p14="http://schemas.microsoft.com/office/powerpoint/2010/main" val="36050135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0B85-1083-4C24-AD9F-762C2F85B393}"/>
              </a:ext>
            </a:extLst>
          </p:cNvPr>
          <p:cNvSpPr>
            <a:spLocks noGrp="1"/>
          </p:cNvSpPr>
          <p:nvPr>
            <p:ph type="title"/>
          </p:nvPr>
        </p:nvSpPr>
        <p:spPr/>
        <p:txBody>
          <a:bodyPr/>
          <a:lstStyle/>
          <a:p>
            <a:r>
              <a:rPr lang="en-US" dirty="0"/>
              <a:t>Asynchronous using </a:t>
            </a:r>
            <a:r>
              <a:rPr lang="en-US" dirty="0" err="1">
                <a:latin typeface="Consolas" panose="020B0609020204030204" pitchFamily="49" charset="0"/>
              </a:rPr>
              <a:t>aiohttp</a:t>
            </a:r>
            <a:endParaRPr lang="en-US" dirty="0">
              <a:latin typeface="Consolas" panose="020B0609020204030204" pitchFamily="49" charset="0"/>
            </a:endParaRPr>
          </a:p>
        </p:txBody>
      </p:sp>
      <p:sp>
        <p:nvSpPr>
          <p:cNvPr id="3" name="Text Placeholder 2">
            <a:extLst>
              <a:ext uri="{FF2B5EF4-FFF2-40B4-BE49-F238E27FC236}">
                <a16:creationId xmlns:a16="http://schemas.microsoft.com/office/drawing/2014/main" id="{BFA3BD2D-90BF-473A-956C-102B4B4DFA99}"/>
              </a:ext>
            </a:extLst>
          </p:cNvPr>
          <p:cNvSpPr>
            <a:spLocks noGrp="1"/>
          </p:cNvSpPr>
          <p:nvPr>
            <p:ph type="body" sz="quarter" idx="10"/>
          </p:nvPr>
        </p:nvSpPr>
        <p:spPr>
          <a:xfrm>
            <a:off x="365760" y="1371600"/>
            <a:ext cx="11704320" cy="3216265"/>
          </a:xfrm>
        </p:spPr>
        <p:txBody>
          <a:bodyPr/>
          <a:lstStyle/>
          <a:p>
            <a:r>
              <a:rPr lang="en-US" sz="2000" dirty="0">
                <a:solidFill>
                  <a:schemeClr val="tx2">
                    <a:lumMod val="75000"/>
                  </a:schemeClr>
                </a:solidFill>
              </a:rPr>
              <a:t># install </a:t>
            </a:r>
            <a:r>
              <a:rPr lang="en-US" sz="2000" dirty="0" err="1">
                <a:solidFill>
                  <a:schemeClr val="tx2">
                    <a:lumMod val="75000"/>
                  </a:schemeClr>
                </a:solidFill>
              </a:rPr>
              <a:t>aiohttp</a:t>
            </a:r>
            <a:endParaRPr lang="en-US" sz="2000" dirty="0">
              <a:solidFill>
                <a:schemeClr val="tx2">
                  <a:lumMod val="75000"/>
                </a:schemeClr>
              </a:solidFill>
            </a:endParaRPr>
          </a:p>
          <a:p>
            <a:r>
              <a:rPr lang="en-US" sz="2000" dirty="0"/>
              <a:t>import </a:t>
            </a:r>
            <a:r>
              <a:rPr lang="en-US" sz="2000" dirty="0" err="1"/>
              <a:t>aiohttp</a:t>
            </a:r>
            <a:endParaRPr lang="en-US" sz="2000" dirty="0"/>
          </a:p>
          <a:p>
            <a:r>
              <a:rPr lang="en-US" sz="2000" dirty="0"/>
              <a:t>from </a:t>
            </a:r>
            <a:r>
              <a:rPr lang="en-US" sz="2000" dirty="0" err="1"/>
              <a:t>timeit</a:t>
            </a:r>
            <a:r>
              <a:rPr lang="en-US" sz="2000" dirty="0"/>
              <a:t> import </a:t>
            </a:r>
            <a:r>
              <a:rPr lang="en-US" sz="2000" dirty="0" err="1"/>
              <a:t>default_timer</a:t>
            </a:r>
            <a:endParaRPr lang="en-US" sz="2000" dirty="0"/>
          </a:p>
          <a:p>
            <a:br>
              <a:rPr lang="en-US" sz="2000" dirty="0"/>
            </a:br>
            <a:r>
              <a:rPr lang="en-US" sz="2000" dirty="0"/>
              <a:t>async def </a:t>
            </a:r>
            <a:r>
              <a:rPr lang="en-US" sz="2000" dirty="0" err="1"/>
              <a:t>load_data</a:t>
            </a:r>
            <a:r>
              <a:rPr lang="en-US" sz="2000" dirty="0"/>
              <a:t>(session, delay):</a:t>
            </a:r>
          </a:p>
          <a:p>
            <a:r>
              <a:rPr lang="en-US" sz="2000" dirty="0"/>
              <a:t>    async with </a:t>
            </a:r>
            <a:r>
              <a:rPr lang="en-US" sz="2000" dirty="0" err="1"/>
              <a:t>session.get</a:t>
            </a:r>
            <a:r>
              <a:rPr lang="en-US" sz="2000" dirty="0"/>
              <a:t>(</a:t>
            </a:r>
            <a:r>
              <a:rPr lang="en-US" sz="2000" dirty="0" err="1"/>
              <a:t>f</a:t>
            </a:r>
            <a:r>
              <a:rPr lang="en-US" sz="2000" dirty="0" err="1">
                <a:solidFill>
                  <a:srgbClr val="C00000"/>
                </a:solidFill>
              </a:rPr>
              <a:t>'https</a:t>
            </a:r>
            <a:r>
              <a:rPr lang="en-US" sz="2000" dirty="0">
                <a:solidFill>
                  <a:srgbClr val="C00000"/>
                </a:solidFill>
              </a:rPr>
              <a:t>://httpbin.org/delay/</a:t>
            </a:r>
            <a:r>
              <a:rPr lang="en-US" sz="2000" dirty="0"/>
              <a:t>{delay}</a:t>
            </a:r>
            <a:r>
              <a:rPr lang="en-US" sz="2000" dirty="0">
                <a:solidFill>
                  <a:srgbClr val="C00000"/>
                </a:solidFill>
              </a:rPr>
              <a:t>'</a:t>
            </a:r>
            <a:r>
              <a:rPr lang="en-US" sz="2000" dirty="0"/>
              <a:t>) as resp:</a:t>
            </a:r>
          </a:p>
          <a:p>
            <a:r>
              <a:rPr lang="en-US" sz="2000" dirty="0"/>
              <a:t>        await </a:t>
            </a:r>
            <a:r>
              <a:rPr lang="en-US" sz="2000" dirty="0" err="1"/>
              <a:t>resp.text</a:t>
            </a:r>
            <a:r>
              <a:rPr lang="en-US" sz="2000" dirty="0"/>
              <a:t>()</a:t>
            </a:r>
          </a:p>
          <a:p>
            <a:endParaRPr lang="en-US" sz="2000" dirty="0"/>
          </a:p>
          <a:p>
            <a:r>
              <a:rPr lang="en-US" sz="2000" dirty="0">
                <a:solidFill>
                  <a:schemeClr val="tx2">
                    <a:lumMod val="75000"/>
                  </a:schemeClr>
                </a:solidFill>
              </a:rPr>
              <a:t># continued...</a:t>
            </a:r>
          </a:p>
        </p:txBody>
      </p:sp>
    </p:spTree>
    <p:extLst>
      <p:ext uri="{BB962C8B-B14F-4D97-AF65-F5344CB8AC3E}">
        <p14:creationId xmlns:p14="http://schemas.microsoft.com/office/powerpoint/2010/main" val="1300554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mso-contentType ?>
<FormTemplates xmlns="http://schemas.microsoft.com/sharepoint/v3/contenttype/forms">
  <Display>DocumentLibraryForm</Display>
  <Edit>DocumentLibraryForm</Edit>
  <New>DocumentLibraryForm</New>
</FormTemplates>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mso-contentType ?>
<FormTemplates xmlns="http://schemas.microsoft.com/sharepoint/v3/contenttype/forms">
  <Display>DocumentLibraryForm</Display>
  <Edit>DocumentLibraryForm</Edit>
  <New>DocumentLibraryForm</New>
</FormTemplates>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Control xmlns="http://schemas.microsoft.com/VisualStudio/2011/storyboarding/control">
  <Id Name="a53d73d2-368b-429e-b817-1324eec1382c" Revision="1" Stencil="7276b9ef-3953-4dce-a89b-ed85f20b8b93" StencilVersion="1.0"/>
</Control>
</file>

<file path=customXml/item37.xml><?xml version="1.0" encoding="utf-8"?>
<Control xmlns="http://schemas.microsoft.com/VisualStudio/2011/storyboarding/control">
  <Id Name="369f9055-6b6c-48b9-9320-5df2d46c430a" Revision="1" Stencil="7276b9ef-3953-4dce-a89b-ed85f20b8b93" StencilVersion="1.0"/>
</Control>
</file>

<file path=customXml/item38.xml><?xml version="1.0" encoding="utf-8"?>
<Control xmlns="http://schemas.microsoft.com/VisualStudio/2011/storyboarding/control">
  <Id Name="a53d73d2-368b-429e-b817-1324eec1382c" Revision="1" Stencil="7276b9ef-3953-4dce-a89b-ed85f20b8b93" StencilVersion="1.0"/>
</Control>
</file>

<file path=customXml/item39.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40.xml><?xml version="1.0" encoding="utf-8"?>
<Control xmlns="http://schemas.microsoft.com/VisualStudio/2011/storyboarding/control">
  <Id Name="fb22c541-ded0-47fa-8877-83a4c2d16227" Revision="1" Stencil="7276b9ef-3953-4dce-a89b-ed85f20b8b93" StencilVersion="1.0"/>
</Control>
</file>

<file path=customXml/item41.xml><?xml version="1.0" encoding="utf-8"?>
<Control xmlns="http://schemas.microsoft.com/VisualStudio/2011/storyboarding/control">
  <Id Name="a2191c86-fc50-4add-948c-129f6b5a88d8" Revision="1" Stencil="7276b9ef-3953-4dce-a89b-ed85f20b8b93" StencilVersion="1.0"/>
</Control>
</file>

<file path=customXml/item4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3.xml><?xml version="1.0" encoding="utf-8"?>
<Control xmlns="http://schemas.microsoft.com/VisualStudio/2011/storyboarding/control">
  <Id Name="a2191c86-fc50-4add-948c-129f6b5a88d8" Revision="1" Stencil="7276b9ef-3953-4dce-a89b-ed85f20b8b93" StencilVersion="1.0"/>
</Control>
</file>

<file path=customXml/item44.xml><?xml version="1.0" encoding="utf-8"?>
<Control xmlns="http://schemas.microsoft.com/VisualStudio/2011/storyboarding/control">
  <Id Name="d69996e1-3d61-4686-9b63-f1b855c596ab" Revision="1" Stencil="7276b9ef-3953-4dce-a89b-ed85f20b8b93" StencilVersion="1.0"/>
</Control>
</file>

<file path=customXml/item45.xml><?xml version="1.0" encoding="utf-8"?>
<Control xmlns="http://schemas.microsoft.com/VisualStudio/2011/storyboarding/control">
  <Id Name="fb22c541-ded0-47fa-8877-83a4c2d16227" Revision="1" Stencil="7276b9ef-3953-4dce-a89b-ed85f20b8b93" StencilVersion="1.0"/>
</Control>
</file>

<file path=customXml/item46.xml><?xml version="1.0" encoding="utf-8"?>
<Control xmlns="http://schemas.microsoft.com/VisualStudio/2011/storyboarding/control">
  <Id Name="a2191c86-fc50-4add-948c-129f6b5a88d8" Revision="1" Stencil="7276b9ef-3953-4dce-a89b-ed85f20b8b93" StencilVersion="1.0"/>
</Control>
</file>

<file path=customXml/item47.xml><?xml version="1.0" encoding="utf-8"?>
<Control xmlns="http://schemas.microsoft.com/VisualStudio/2011/storyboarding/control">
  <Id Name="a2191c86-fc50-4add-948c-129f6b5a88d8"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5.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6.xml><?xml version="1.0" encoding="utf-8"?>
<ds:datastoreItem xmlns:ds="http://schemas.openxmlformats.org/officeDocument/2006/customXml" ds:itemID="{1A65032C-AE21-406A-9CC0-87355748D0F4}">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25D6EB99-8B0B-402A-8730-FFBD47DA5A79}">
  <ds:schemaRefs>
    <ds:schemaRef ds:uri="http://schemas.microsoft.com/office/2006/metadata/properties"/>
    <ds:schemaRef ds:uri="http://schemas.microsoft.com/office/infopath/2007/PartnerControls"/>
    <ds:schemaRef ds:uri="83cd2334-221a-48c3-9034-bfd1542dfe28"/>
  </ds:schemaRefs>
</ds:datastoreItem>
</file>

<file path=customXml/itemProps18.xml><?xml version="1.0" encoding="utf-8"?>
<ds:datastoreItem xmlns:ds="http://schemas.openxmlformats.org/officeDocument/2006/customXml" ds:itemID="{31114AE0-8728-4106-907B-04E9EF9AB8EC}">
  <ds:schemaRefs>
    <ds:schemaRef ds:uri="http://schemas.microsoft.com/office/2006/metadata/properties"/>
    <ds:schemaRef ds:uri="http://schemas.microsoft.com/office/infopath/2007/PartnerControls"/>
    <ds:schemaRef ds:uri="83cd2334-221a-48c3-9034-bfd1542dfe28"/>
  </ds:schemaRefs>
</ds:datastoreItem>
</file>

<file path=customXml/itemProps1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2.xml><?xml version="1.0" encoding="utf-8"?>
<ds:datastoreItem xmlns:ds="http://schemas.openxmlformats.org/officeDocument/2006/customXml" ds:itemID="{38B2F790-1510-4903-AAE4-F83BD14C3519}">
  <ds:schemaRefs>
    <ds:schemaRef ds:uri="http://schemas.microsoft.com/sharepoint/v3/contenttype/forms"/>
  </ds:schemaRefs>
</ds:datastoreItem>
</file>

<file path=customXml/itemProps23.xml><?xml version="1.0" encoding="utf-8"?>
<ds:datastoreItem xmlns:ds="http://schemas.openxmlformats.org/officeDocument/2006/customXml" ds:itemID="{C2B5AD63-4B57-4DB0-80CA-1DDB470C0D93}">
  <ds:schemaRefs>
    <ds:schemaRef ds:uri="http://schemas.microsoft.com/sharepoint/v3/contenttype/forms"/>
  </ds:schemaRefs>
</ds:datastoreItem>
</file>

<file path=customXml/itemProps2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5.xml><?xml version="1.0" encoding="utf-8"?>
<ds:datastoreItem xmlns:ds="http://schemas.openxmlformats.org/officeDocument/2006/customXml" ds:itemID="{8F23E1AF-8BF2-47D8-A6C7-4DB9B9712153}">
  <ds:schemaRefs>
    <ds:schemaRef ds:uri="http://schemas.microsoft.com/office/2006/metadata/properties"/>
    <ds:schemaRef ds:uri="http://schemas.microsoft.com/office/infopath/2007/PartnerControls"/>
    <ds:schemaRef ds:uri="83cd2334-221a-48c3-9034-bfd1542dfe28"/>
  </ds:schemaRefs>
</ds:datastoreItem>
</file>

<file path=customXml/itemProps2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7.xml><?xml version="1.0" encoding="utf-8"?>
<ds:datastoreItem xmlns:ds="http://schemas.openxmlformats.org/officeDocument/2006/customXml" ds:itemID="{AC138D1D-CC9F-4B0D-9516-7960B07FEEF1}">
  <ds:schemaRefs>
    <ds:schemaRef ds:uri="http://schemas.microsoft.com/sharepoint/v3/contenttype/forms"/>
  </ds:schemaRefs>
</ds:datastoreItem>
</file>

<file path=customXml/itemProps2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9.xml><?xml version="1.0" encoding="utf-8"?>
<ds:datastoreItem xmlns:ds="http://schemas.openxmlformats.org/officeDocument/2006/customXml" ds:itemID="{EDF1A55E-C833-4FEC-B35B-30769E83F1A4}">
  <ds:schemaRefs>
    <ds:schemaRef ds:uri="http://schemas.microsoft.com/sharepoint/v3/contenttype/forms"/>
  </ds:schemaRefs>
</ds:datastoreItem>
</file>

<file path=customXml/itemProps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2.xml><?xml version="1.0" encoding="utf-8"?>
<ds:datastoreItem xmlns:ds="http://schemas.openxmlformats.org/officeDocument/2006/customXml" ds:itemID="{5969AE08-4EC0-4EAE-BC2E-041E65887AA5}">
  <ds:schemaRefs>
    <ds:schemaRef ds:uri="http://schemas.microsoft.com/office/2006/metadata/properties"/>
    <ds:schemaRef ds:uri="http://schemas.microsoft.com/office/infopath/2007/PartnerControls"/>
    <ds:schemaRef ds:uri="83cd2334-221a-48c3-9034-bfd1542dfe28"/>
  </ds:schemaRefs>
</ds:datastoreItem>
</file>

<file path=customXml/itemProps3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4.xml><?xml version="1.0" encoding="utf-8"?>
<ds:datastoreItem xmlns:ds="http://schemas.openxmlformats.org/officeDocument/2006/customXml" ds:itemID="{CB77D33A-28FE-4768-8EA1-1CC8904AE9D8}">
  <ds:schemaRefs>
    <ds:schemaRef ds:uri="http://schemas.microsoft.com/sharepoint/v3/contenttype/forms"/>
  </ds:schemaRefs>
</ds:datastoreItem>
</file>

<file path=customXml/itemProps3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6.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4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2.xml><?xml version="1.0" encoding="utf-8"?>
<ds:datastoreItem xmlns:ds="http://schemas.openxmlformats.org/officeDocument/2006/customXml" ds:itemID="{DAC1CB2A-8415-481F-BAF4-661ADE2C43CB}">
  <ds:schemaRefs>
    <ds:schemaRef ds:uri="http://schemas.microsoft.com/office/2006/metadata/properties"/>
    <ds:schemaRef ds:uri="http://schemas.microsoft.com/office/infopath/2007/PartnerControls"/>
    <ds:schemaRef ds:uri="83cd2334-221a-48c3-9034-bfd1542dfe28"/>
  </ds:schemaRefs>
</ds:datastoreItem>
</file>

<file path=customXml/itemProps4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408654DD-64F1-4008-B9BB-3D47C9234286}">
  <ds:schemaRefs>
    <ds:schemaRef ds:uri="http://schemas.microsoft.com/sharepoint/v3/contenttype/forms"/>
  </ds:schemaRefs>
</ds:datastoreItem>
</file>

<file path=customXml/itemProps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7.xml><?xml version="1.0" encoding="utf-8"?>
<ds:datastoreItem xmlns:ds="http://schemas.openxmlformats.org/officeDocument/2006/customXml" ds:itemID="{491D5B1E-1E61-4F47-8AE1-C0BB77A6B41B}">
  <ds:schemaRefs>
    <ds:schemaRef ds:uri="http://schemas.microsoft.com/sharepoint/v3/contenttype/forms"/>
  </ds:schemaRefs>
</ds:datastoreItem>
</file>

<file path=customXml/itemProps8.xml><?xml version="1.0" encoding="utf-8"?>
<ds:datastoreItem xmlns:ds="http://schemas.openxmlformats.org/officeDocument/2006/customXml" ds:itemID="{C99E705A-F67E-4EC4-A27E-0283A98923BD}">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3852</TotalTime>
  <Words>525</Words>
  <Application>Microsoft Office PowerPoint</Application>
  <PresentationFormat>Custom</PresentationFormat>
  <Paragraphs>65</Paragraphs>
  <Slides>9</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Consolas</vt:lpstr>
      <vt:lpstr>Segoe UI</vt:lpstr>
      <vt:lpstr>Segoe UI Light</vt:lpstr>
      <vt:lpstr>Wingdings</vt:lpstr>
      <vt:lpstr>WHITE TEMPLATE</vt:lpstr>
      <vt:lpstr>Asynchronous operations</vt:lpstr>
      <vt:lpstr>The waiting is the hardest part</vt:lpstr>
      <vt:lpstr>Concurrency and parellelism is a broad topic</vt:lpstr>
      <vt:lpstr>Synchronous using requests</vt:lpstr>
      <vt:lpstr>Introducing the asyncio module</vt:lpstr>
      <vt:lpstr>Enabling async with asyncio</vt:lpstr>
      <vt:lpstr>Running our aiohttp demo</vt:lpstr>
      <vt:lpstr>Asynchronous using aiohttp</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202</cp:revision>
  <dcterms:created xsi:type="dcterms:W3CDTF">2015-06-04T21:40:17Z</dcterms:created>
  <dcterms:modified xsi:type="dcterms:W3CDTF">2020-02-12T18:03:20Z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chrhar@microsoft.com</vt:lpwstr>
  </property>
  <property fmtid="{D5CDD505-2E9C-101B-9397-08002B2CF9AE}" pid="14" name="MSIP_Label_f42aa342-8706-4288-bd11-ebb85995028c_SetDate">
    <vt:lpwstr>2020-02-12T18:03:19.1763066Z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ActionId">
    <vt:lpwstr>ce5d24c9-82e2-486e-a6bb-9a445d2baea9</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