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6"/>
  </p:notesMasterIdLst>
  <p:handoutMasterIdLst>
    <p:handoutMasterId r:id="rId47"/>
  </p:handoutMasterIdLst>
  <p:sldIdLst>
    <p:sldId id="283" r:id="rId37"/>
    <p:sldId id="291" r:id="rId38"/>
    <p:sldId id="265" r:id="rId39"/>
    <p:sldId id="290" r:id="rId40"/>
    <p:sldId id="292" r:id="rId41"/>
    <p:sldId id="293" r:id="rId42"/>
    <p:sldId id="294" r:id="rId43"/>
    <p:sldId id="295" r:id="rId44"/>
    <p:sldId id="257"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1"/>
            <p14:sldId id="265"/>
            <p14:sldId id="290"/>
            <p14:sldId id="292"/>
            <p14:sldId id="293"/>
            <p14:sldId id="294"/>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0" d="100"/>
          <a:sy n="150" d="100"/>
        </p:scale>
        <p:origin x="132" y="16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slide" Target="slides/slide9.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8.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CA072-43E4-4B53-9E19-B393086933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37BB15-27F9-41EA-B26D-8271C7EC9E23}">
      <dgm:prSet/>
      <dgm:spPr/>
      <dgm:t>
        <a:bodyPr/>
        <a:lstStyle/>
        <a:p>
          <a:r>
            <a:rPr lang="en-US" dirty="0"/>
            <a:t>Flexible programming language</a:t>
          </a:r>
        </a:p>
      </dgm:t>
    </dgm:pt>
    <dgm:pt modelId="{0D632B71-017E-441D-9C83-7A782820DCF3}" type="parTrans" cxnId="{7EF299EE-BE63-4C0D-8DC8-9A784CB3FB7C}">
      <dgm:prSet/>
      <dgm:spPr/>
      <dgm:t>
        <a:bodyPr/>
        <a:lstStyle/>
        <a:p>
          <a:endParaRPr lang="en-US"/>
        </a:p>
      </dgm:t>
    </dgm:pt>
    <dgm:pt modelId="{39908098-E115-4586-929F-376E82ED3A8E}" type="sibTrans" cxnId="{7EF299EE-BE63-4C0D-8DC8-9A784CB3FB7C}">
      <dgm:prSet/>
      <dgm:spPr/>
      <dgm:t>
        <a:bodyPr/>
        <a:lstStyle/>
        <a:p>
          <a:endParaRPr lang="en-US"/>
        </a:p>
      </dgm:t>
    </dgm:pt>
    <dgm:pt modelId="{AD92AB57-7F8C-45EC-8939-23511029FD53}">
      <dgm:prSet/>
      <dgm:spPr/>
      <dgm:t>
        <a:bodyPr/>
        <a:lstStyle/>
        <a:p>
          <a:r>
            <a:rPr lang="en-US"/>
            <a:t>Designed to be human readable</a:t>
          </a:r>
        </a:p>
      </dgm:t>
    </dgm:pt>
    <dgm:pt modelId="{96635AE6-6927-435A-8013-87EA2EE2E582}" type="parTrans" cxnId="{BC1CB455-495D-4A1B-87D4-B18F17111786}">
      <dgm:prSet/>
      <dgm:spPr/>
      <dgm:t>
        <a:bodyPr/>
        <a:lstStyle/>
        <a:p>
          <a:endParaRPr lang="en-US"/>
        </a:p>
      </dgm:t>
    </dgm:pt>
    <dgm:pt modelId="{33F979E3-D654-4308-83D2-6B20EB8E3D39}" type="sibTrans" cxnId="{BC1CB455-495D-4A1B-87D4-B18F17111786}">
      <dgm:prSet/>
      <dgm:spPr/>
      <dgm:t>
        <a:bodyPr/>
        <a:lstStyle/>
        <a:p>
          <a:endParaRPr lang="en-US"/>
        </a:p>
      </dgm:t>
    </dgm:pt>
    <dgm:pt modelId="{46116485-953F-427B-8746-4A872ADA67FE}" type="pres">
      <dgm:prSet presAssocID="{001CA072-43E4-4B53-9E19-B3930869334E}" presName="root" presStyleCnt="0">
        <dgm:presLayoutVars>
          <dgm:dir/>
          <dgm:resizeHandles val="exact"/>
        </dgm:presLayoutVars>
      </dgm:prSet>
      <dgm:spPr/>
    </dgm:pt>
    <dgm:pt modelId="{2425E4A5-8351-483A-9324-DDDA3E150D6F}" type="pres">
      <dgm:prSet presAssocID="{4B37BB15-27F9-41EA-B26D-8271C7EC9E23}" presName="compNode" presStyleCnt="0"/>
      <dgm:spPr/>
    </dgm:pt>
    <dgm:pt modelId="{37C79DB2-3E24-4538-8297-4995689EDB7E}" type="pres">
      <dgm:prSet presAssocID="{4B37BB15-27F9-41EA-B26D-8271C7EC9E23}" presName="bgRect" presStyleLbl="bgShp" presStyleIdx="0" presStyleCnt="2"/>
      <dgm:spPr/>
    </dgm:pt>
    <dgm:pt modelId="{E2C9ABF5-9B0C-4851-9C17-48148A07134C}" type="pres">
      <dgm:prSet presAssocID="{4B37BB15-27F9-41EA-B26D-8271C7EC9E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A5D7104-1871-4EA8-AC36-B87D3E3B0DC2}" type="pres">
      <dgm:prSet presAssocID="{4B37BB15-27F9-41EA-B26D-8271C7EC9E23}" presName="spaceRect" presStyleCnt="0"/>
      <dgm:spPr/>
    </dgm:pt>
    <dgm:pt modelId="{00C948E6-E153-4C19-8B58-25E2FC78717B}" type="pres">
      <dgm:prSet presAssocID="{4B37BB15-27F9-41EA-B26D-8271C7EC9E23}" presName="parTx" presStyleLbl="revTx" presStyleIdx="0" presStyleCnt="2">
        <dgm:presLayoutVars>
          <dgm:chMax val="0"/>
          <dgm:chPref val="0"/>
        </dgm:presLayoutVars>
      </dgm:prSet>
      <dgm:spPr/>
    </dgm:pt>
    <dgm:pt modelId="{AC89C2CE-61DE-48C8-B7A8-E71359370162}" type="pres">
      <dgm:prSet presAssocID="{39908098-E115-4586-929F-376E82ED3A8E}" presName="sibTrans" presStyleCnt="0"/>
      <dgm:spPr/>
    </dgm:pt>
    <dgm:pt modelId="{401C2F1D-2C8E-4325-8D79-8462A018658F}" type="pres">
      <dgm:prSet presAssocID="{AD92AB57-7F8C-45EC-8939-23511029FD53}" presName="compNode" presStyleCnt="0"/>
      <dgm:spPr/>
    </dgm:pt>
    <dgm:pt modelId="{764425B8-6F03-49EE-AC34-7C70CE55490C}" type="pres">
      <dgm:prSet presAssocID="{AD92AB57-7F8C-45EC-8939-23511029FD53}" presName="bgRect" presStyleLbl="bgShp" presStyleIdx="1" presStyleCnt="2"/>
      <dgm:spPr/>
    </dgm:pt>
    <dgm:pt modelId="{D62AC05C-F2AC-4B37-9475-8B8ED07513F7}" type="pres">
      <dgm:prSet presAssocID="{AD92AB57-7F8C-45EC-8939-23511029FD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83897B61-0B83-4683-9CD5-1D4AD3933ED8}" type="pres">
      <dgm:prSet presAssocID="{AD92AB57-7F8C-45EC-8939-23511029FD53}" presName="spaceRect" presStyleCnt="0"/>
      <dgm:spPr/>
    </dgm:pt>
    <dgm:pt modelId="{1D64D541-CEE9-4C96-BA21-376EC51CB58F}" type="pres">
      <dgm:prSet presAssocID="{AD92AB57-7F8C-45EC-8939-23511029FD53}" presName="parTx" presStyleLbl="revTx" presStyleIdx="1" presStyleCnt="2">
        <dgm:presLayoutVars>
          <dgm:chMax val="0"/>
          <dgm:chPref val="0"/>
        </dgm:presLayoutVars>
      </dgm:prSet>
      <dgm:spPr/>
    </dgm:pt>
  </dgm:ptLst>
  <dgm:cxnLst>
    <dgm:cxn modelId="{774F7D1E-84D0-43EA-8175-3382C7C58FF1}" type="presOf" srcId="{4B37BB15-27F9-41EA-B26D-8271C7EC9E23}" destId="{00C948E6-E153-4C19-8B58-25E2FC78717B}" srcOrd="0" destOrd="0" presId="urn:microsoft.com/office/officeart/2018/2/layout/IconVerticalSolidList"/>
    <dgm:cxn modelId="{BC1CB455-495D-4A1B-87D4-B18F17111786}" srcId="{001CA072-43E4-4B53-9E19-B3930869334E}" destId="{AD92AB57-7F8C-45EC-8939-23511029FD53}" srcOrd="1" destOrd="0" parTransId="{96635AE6-6927-435A-8013-87EA2EE2E582}" sibTransId="{33F979E3-D654-4308-83D2-6B20EB8E3D39}"/>
    <dgm:cxn modelId="{3796B288-077A-432F-8DC6-55B5C071B1F6}" type="presOf" srcId="{AD92AB57-7F8C-45EC-8939-23511029FD53}" destId="{1D64D541-CEE9-4C96-BA21-376EC51CB58F}" srcOrd="0" destOrd="0" presId="urn:microsoft.com/office/officeart/2018/2/layout/IconVerticalSolidList"/>
    <dgm:cxn modelId="{71EB2C8A-DA75-41F0-B352-EDF4651C76B9}" type="presOf" srcId="{001CA072-43E4-4B53-9E19-B3930869334E}" destId="{46116485-953F-427B-8746-4A872ADA67FE}" srcOrd="0" destOrd="0" presId="urn:microsoft.com/office/officeart/2018/2/layout/IconVerticalSolidList"/>
    <dgm:cxn modelId="{7EF299EE-BE63-4C0D-8DC8-9A784CB3FB7C}" srcId="{001CA072-43E4-4B53-9E19-B3930869334E}" destId="{4B37BB15-27F9-41EA-B26D-8271C7EC9E23}" srcOrd="0" destOrd="0" parTransId="{0D632B71-017E-441D-9C83-7A782820DCF3}" sibTransId="{39908098-E115-4586-929F-376E82ED3A8E}"/>
    <dgm:cxn modelId="{08EA4BA3-62CB-4D45-9C4B-9FE642CD1E93}" type="presParOf" srcId="{46116485-953F-427B-8746-4A872ADA67FE}" destId="{2425E4A5-8351-483A-9324-DDDA3E150D6F}" srcOrd="0" destOrd="0" presId="urn:microsoft.com/office/officeart/2018/2/layout/IconVerticalSolidList"/>
    <dgm:cxn modelId="{5A9BB245-91CF-4B5A-8A0C-687B5722327D}" type="presParOf" srcId="{2425E4A5-8351-483A-9324-DDDA3E150D6F}" destId="{37C79DB2-3E24-4538-8297-4995689EDB7E}" srcOrd="0" destOrd="0" presId="urn:microsoft.com/office/officeart/2018/2/layout/IconVerticalSolidList"/>
    <dgm:cxn modelId="{E233921D-3256-420A-BF02-DD7131B8A832}" type="presParOf" srcId="{2425E4A5-8351-483A-9324-DDDA3E150D6F}" destId="{E2C9ABF5-9B0C-4851-9C17-48148A07134C}" srcOrd="1" destOrd="0" presId="urn:microsoft.com/office/officeart/2018/2/layout/IconVerticalSolidList"/>
    <dgm:cxn modelId="{59F626D9-D97D-4131-857C-9CFB2D41E17A}" type="presParOf" srcId="{2425E4A5-8351-483A-9324-DDDA3E150D6F}" destId="{5A5D7104-1871-4EA8-AC36-B87D3E3B0DC2}" srcOrd="2" destOrd="0" presId="urn:microsoft.com/office/officeart/2018/2/layout/IconVerticalSolidList"/>
    <dgm:cxn modelId="{E4D1CF6B-FC5F-468A-B2D4-EB91C92CF059}" type="presParOf" srcId="{2425E4A5-8351-483A-9324-DDDA3E150D6F}" destId="{00C948E6-E153-4C19-8B58-25E2FC78717B}" srcOrd="3" destOrd="0" presId="urn:microsoft.com/office/officeart/2018/2/layout/IconVerticalSolidList"/>
    <dgm:cxn modelId="{2D86B1F4-3D03-4B00-98D1-D03745161FCF}" type="presParOf" srcId="{46116485-953F-427B-8746-4A872ADA67FE}" destId="{AC89C2CE-61DE-48C8-B7A8-E71359370162}" srcOrd="1" destOrd="0" presId="urn:microsoft.com/office/officeart/2018/2/layout/IconVerticalSolidList"/>
    <dgm:cxn modelId="{F9D29BED-0F0C-499B-BBD8-D81ED0FCD6F0}" type="presParOf" srcId="{46116485-953F-427B-8746-4A872ADA67FE}" destId="{401C2F1D-2C8E-4325-8D79-8462A018658F}" srcOrd="2" destOrd="0" presId="urn:microsoft.com/office/officeart/2018/2/layout/IconVerticalSolidList"/>
    <dgm:cxn modelId="{C8C70995-DFBA-44CF-993B-EEE26277AF41}" type="presParOf" srcId="{401C2F1D-2C8E-4325-8D79-8462A018658F}" destId="{764425B8-6F03-49EE-AC34-7C70CE55490C}" srcOrd="0" destOrd="0" presId="urn:microsoft.com/office/officeart/2018/2/layout/IconVerticalSolidList"/>
    <dgm:cxn modelId="{D2A55660-ECEE-46B4-AC5E-1FAA17F3FA65}" type="presParOf" srcId="{401C2F1D-2C8E-4325-8D79-8462A018658F}" destId="{D62AC05C-F2AC-4B37-9475-8B8ED07513F7}" srcOrd="1" destOrd="0" presId="urn:microsoft.com/office/officeart/2018/2/layout/IconVerticalSolidList"/>
    <dgm:cxn modelId="{7F11F96B-A1A6-419A-B8EA-9F2A51AAB127}" type="presParOf" srcId="{401C2F1D-2C8E-4325-8D79-8462A018658F}" destId="{83897B61-0B83-4683-9CD5-1D4AD3933ED8}" srcOrd="2" destOrd="0" presId="urn:microsoft.com/office/officeart/2018/2/layout/IconVerticalSolidList"/>
    <dgm:cxn modelId="{B80DFBF5-57EE-4DA8-9449-57180CF83C42}" type="presParOf" srcId="{401C2F1D-2C8E-4325-8D79-8462A018658F}" destId="{1D64D541-CEE9-4C96-BA21-376EC51CB5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8F82C-591C-4300-8E09-65F4387196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AA5965-B61B-48BF-85E6-4F0F73AF0189}">
      <dgm:prSet/>
      <dgm:spPr/>
      <dgm:t>
        <a:bodyPr/>
        <a:lstStyle/>
        <a:p>
          <a:r>
            <a:rPr lang="en-US" baseline="0"/>
            <a:t>Great starter language</a:t>
          </a:r>
          <a:endParaRPr lang="en-US"/>
        </a:p>
      </dgm:t>
    </dgm:pt>
    <dgm:pt modelId="{83EDE34D-AB5F-4BB8-8B11-11CC20637A44}" type="parTrans" cxnId="{181F9EF3-C7CF-4773-8B2E-898852F9A430}">
      <dgm:prSet/>
      <dgm:spPr/>
      <dgm:t>
        <a:bodyPr/>
        <a:lstStyle/>
        <a:p>
          <a:endParaRPr lang="en-US"/>
        </a:p>
      </dgm:t>
    </dgm:pt>
    <dgm:pt modelId="{AA329DC8-10CC-490F-B23D-AB0AE301535E}" type="sibTrans" cxnId="{181F9EF3-C7CF-4773-8B2E-898852F9A430}">
      <dgm:prSet/>
      <dgm:spPr/>
      <dgm:t>
        <a:bodyPr/>
        <a:lstStyle/>
        <a:p>
          <a:endParaRPr lang="en-US"/>
        </a:p>
      </dgm:t>
    </dgm:pt>
    <dgm:pt modelId="{ACC1AAFB-C3A9-41B0-9041-29E065EDC33F}">
      <dgm:prSet/>
      <dgm:spPr/>
      <dgm:t>
        <a:bodyPr/>
        <a:lstStyle/>
        <a:p>
          <a:r>
            <a:rPr lang="en-US" baseline="0"/>
            <a:t>Great advanced language</a:t>
          </a:r>
          <a:endParaRPr lang="en-US"/>
        </a:p>
      </dgm:t>
    </dgm:pt>
    <dgm:pt modelId="{799F55EA-BFB3-45F2-8EA5-DECE96AD3EBF}" type="parTrans" cxnId="{555C3DE7-04E5-4013-9B2D-E17DDB6F0C1D}">
      <dgm:prSet/>
      <dgm:spPr/>
      <dgm:t>
        <a:bodyPr/>
        <a:lstStyle/>
        <a:p>
          <a:endParaRPr lang="en-US"/>
        </a:p>
      </dgm:t>
    </dgm:pt>
    <dgm:pt modelId="{781C3F0E-E6FC-479E-A5DC-8C204520A997}" type="sibTrans" cxnId="{555C3DE7-04E5-4013-9B2D-E17DDB6F0C1D}">
      <dgm:prSet/>
      <dgm:spPr/>
      <dgm:t>
        <a:bodyPr/>
        <a:lstStyle/>
        <a:p>
          <a:endParaRPr lang="en-US"/>
        </a:p>
      </dgm:t>
    </dgm:pt>
    <dgm:pt modelId="{A75EEAB4-9213-4691-9C13-73CEF5368DE3}">
      <dgm:prSet/>
      <dgm:spPr/>
      <dgm:t>
        <a:bodyPr/>
        <a:lstStyle/>
        <a:p>
          <a:r>
            <a:rPr lang="en-US" baseline="0"/>
            <a:t>Wonderful community</a:t>
          </a:r>
          <a:endParaRPr lang="en-US"/>
        </a:p>
      </dgm:t>
    </dgm:pt>
    <dgm:pt modelId="{37C7AB82-7743-422B-BFDF-72E77CACDCAE}" type="parTrans" cxnId="{A6FA9ABF-5955-4E71-B6AB-B19D73B87A9D}">
      <dgm:prSet/>
      <dgm:spPr/>
      <dgm:t>
        <a:bodyPr/>
        <a:lstStyle/>
        <a:p>
          <a:endParaRPr lang="en-US"/>
        </a:p>
      </dgm:t>
    </dgm:pt>
    <dgm:pt modelId="{2908F88F-DC26-4C0E-9FFF-A624EAC6B9D9}" type="sibTrans" cxnId="{A6FA9ABF-5955-4E71-B6AB-B19D73B87A9D}">
      <dgm:prSet/>
      <dgm:spPr/>
      <dgm:t>
        <a:bodyPr/>
        <a:lstStyle/>
        <a:p>
          <a:endParaRPr lang="en-US"/>
        </a:p>
      </dgm:t>
    </dgm:pt>
    <dgm:pt modelId="{91297E64-2917-4AFA-AA75-356397690567}" type="pres">
      <dgm:prSet presAssocID="{DD38F82C-591C-4300-8E09-65F438719607}" presName="root" presStyleCnt="0">
        <dgm:presLayoutVars>
          <dgm:dir/>
          <dgm:resizeHandles val="exact"/>
        </dgm:presLayoutVars>
      </dgm:prSet>
      <dgm:spPr/>
    </dgm:pt>
    <dgm:pt modelId="{8C7B5285-4706-4CC3-8172-B481DACDA843}" type="pres">
      <dgm:prSet presAssocID="{11AA5965-B61B-48BF-85E6-4F0F73AF0189}" presName="compNode" presStyleCnt="0"/>
      <dgm:spPr/>
    </dgm:pt>
    <dgm:pt modelId="{0B8B0ED9-2AD4-4912-A6CB-760D5221862B}" type="pres">
      <dgm:prSet presAssocID="{11AA5965-B61B-48BF-85E6-4F0F73AF0189}" presName="bgRect" presStyleLbl="bgShp" presStyleIdx="0" presStyleCnt="3"/>
      <dgm:spPr/>
    </dgm:pt>
    <dgm:pt modelId="{616020B8-D5C4-4AD5-AE33-D03266D5376B}" type="pres">
      <dgm:prSet presAssocID="{11AA5965-B61B-48BF-85E6-4F0F73AF01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9AB7C8F-9107-4B67-9399-1D7A4D28BC25}" type="pres">
      <dgm:prSet presAssocID="{11AA5965-B61B-48BF-85E6-4F0F73AF0189}" presName="spaceRect" presStyleCnt="0"/>
      <dgm:spPr/>
    </dgm:pt>
    <dgm:pt modelId="{12B8C182-8C28-451F-99E8-67E1166EF519}" type="pres">
      <dgm:prSet presAssocID="{11AA5965-B61B-48BF-85E6-4F0F73AF0189}" presName="parTx" presStyleLbl="revTx" presStyleIdx="0" presStyleCnt="3">
        <dgm:presLayoutVars>
          <dgm:chMax val="0"/>
          <dgm:chPref val="0"/>
        </dgm:presLayoutVars>
      </dgm:prSet>
      <dgm:spPr/>
    </dgm:pt>
    <dgm:pt modelId="{061817CC-4A0E-452C-AE03-52A6A75C4AC8}" type="pres">
      <dgm:prSet presAssocID="{AA329DC8-10CC-490F-B23D-AB0AE301535E}" presName="sibTrans" presStyleCnt="0"/>
      <dgm:spPr/>
    </dgm:pt>
    <dgm:pt modelId="{D3A523FC-AE52-49A8-9BD7-C20A093E3D52}" type="pres">
      <dgm:prSet presAssocID="{ACC1AAFB-C3A9-41B0-9041-29E065EDC33F}" presName="compNode" presStyleCnt="0"/>
      <dgm:spPr/>
    </dgm:pt>
    <dgm:pt modelId="{BD36004D-8612-4623-80F4-FDCC078F188E}" type="pres">
      <dgm:prSet presAssocID="{ACC1AAFB-C3A9-41B0-9041-29E065EDC33F}" presName="bgRect" presStyleLbl="bgShp" presStyleIdx="1" presStyleCnt="3"/>
      <dgm:spPr/>
    </dgm:pt>
    <dgm:pt modelId="{E2E132CC-0CAD-4D76-A29B-AEE37C882802}" type="pres">
      <dgm:prSet presAssocID="{ACC1AAFB-C3A9-41B0-9041-29E065EDC3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78BC8559-0B02-4DA2-8A60-18411873D226}" type="pres">
      <dgm:prSet presAssocID="{ACC1AAFB-C3A9-41B0-9041-29E065EDC33F}" presName="spaceRect" presStyleCnt="0"/>
      <dgm:spPr/>
    </dgm:pt>
    <dgm:pt modelId="{23DE8AFD-3C41-4E0B-B273-C715FE2F9A68}" type="pres">
      <dgm:prSet presAssocID="{ACC1AAFB-C3A9-41B0-9041-29E065EDC33F}" presName="parTx" presStyleLbl="revTx" presStyleIdx="1" presStyleCnt="3">
        <dgm:presLayoutVars>
          <dgm:chMax val="0"/>
          <dgm:chPref val="0"/>
        </dgm:presLayoutVars>
      </dgm:prSet>
      <dgm:spPr/>
    </dgm:pt>
    <dgm:pt modelId="{F645E9FE-9BF8-4FC0-A1CD-43AC6EAA2BA6}" type="pres">
      <dgm:prSet presAssocID="{781C3F0E-E6FC-479E-A5DC-8C204520A997}" presName="sibTrans" presStyleCnt="0"/>
      <dgm:spPr/>
    </dgm:pt>
    <dgm:pt modelId="{6DC89C50-20B2-442E-8F62-C32B58B9145A}" type="pres">
      <dgm:prSet presAssocID="{A75EEAB4-9213-4691-9C13-73CEF5368DE3}" presName="compNode" presStyleCnt="0"/>
      <dgm:spPr/>
    </dgm:pt>
    <dgm:pt modelId="{B0A6472F-AF86-473D-9D8D-0CC7F846203A}" type="pres">
      <dgm:prSet presAssocID="{A75EEAB4-9213-4691-9C13-73CEF5368DE3}" presName="bgRect" presStyleLbl="bgShp" presStyleIdx="2" presStyleCnt="3"/>
      <dgm:spPr/>
    </dgm:pt>
    <dgm:pt modelId="{A355DEC9-9C48-4DD4-A3D6-27C38950A4BB}" type="pres">
      <dgm:prSet presAssocID="{A75EEAB4-9213-4691-9C13-73CEF5368D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FD17FD3D-51D9-4083-8CAD-EFE2FAB7CB43}" type="pres">
      <dgm:prSet presAssocID="{A75EEAB4-9213-4691-9C13-73CEF5368DE3}" presName="spaceRect" presStyleCnt="0"/>
      <dgm:spPr/>
    </dgm:pt>
    <dgm:pt modelId="{7345B841-6994-4F8D-B0F7-000C2E978F6D}" type="pres">
      <dgm:prSet presAssocID="{A75EEAB4-9213-4691-9C13-73CEF5368DE3}" presName="parTx" presStyleLbl="revTx" presStyleIdx="2" presStyleCnt="3">
        <dgm:presLayoutVars>
          <dgm:chMax val="0"/>
          <dgm:chPref val="0"/>
        </dgm:presLayoutVars>
      </dgm:prSet>
      <dgm:spPr/>
    </dgm:pt>
  </dgm:ptLst>
  <dgm:cxnLst>
    <dgm:cxn modelId="{DED5BC7C-F2CF-4383-8664-AC7B698C9328}" type="presOf" srcId="{DD38F82C-591C-4300-8E09-65F438719607}" destId="{91297E64-2917-4AFA-AA75-356397690567}" srcOrd="0" destOrd="0" presId="urn:microsoft.com/office/officeart/2018/2/layout/IconVerticalSolidList"/>
    <dgm:cxn modelId="{0732F583-9C64-4CCD-8A19-D058AFF2881F}" type="presOf" srcId="{A75EEAB4-9213-4691-9C13-73CEF5368DE3}" destId="{7345B841-6994-4F8D-B0F7-000C2E978F6D}" srcOrd="0" destOrd="0" presId="urn:microsoft.com/office/officeart/2018/2/layout/IconVerticalSolidList"/>
    <dgm:cxn modelId="{A90C6A93-952F-4868-ABA1-625F07C92901}" type="presOf" srcId="{ACC1AAFB-C3A9-41B0-9041-29E065EDC33F}" destId="{23DE8AFD-3C41-4E0B-B273-C715FE2F9A68}" srcOrd="0" destOrd="0" presId="urn:microsoft.com/office/officeart/2018/2/layout/IconVerticalSolidList"/>
    <dgm:cxn modelId="{A6FA9ABF-5955-4E71-B6AB-B19D73B87A9D}" srcId="{DD38F82C-591C-4300-8E09-65F438719607}" destId="{A75EEAB4-9213-4691-9C13-73CEF5368DE3}" srcOrd="2" destOrd="0" parTransId="{37C7AB82-7743-422B-BFDF-72E77CACDCAE}" sibTransId="{2908F88F-DC26-4C0E-9FFF-A624EAC6B9D9}"/>
    <dgm:cxn modelId="{C0A238D8-38F5-4596-9E8A-E517B135E9BF}" type="presOf" srcId="{11AA5965-B61B-48BF-85E6-4F0F73AF0189}" destId="{12B8C182-8C28-451F-99E8-67E1166EF519}" srcOrd="0" destOrd="0" presId="urn:microsoft.com/office/officeart/2018/2/layout/IconVerticalSolidList"/>
    <dgm:cxn modelId="{555C3DE7-04E5-4013-9B2D-E17DDB6F0C1D}" srcId="{DD38F82C-591C-4300-8E09-65F438719607}" destId="{ACC1AAFB-C3A9-41B0-9041-29E065EDC33F}" srcOrd="1" destOrd="0" parTransId="{799F55EA-BFB3-45F2-8EA5-DECE96AD3EBF}" sibTransId="{781C3F0E-E6FC-479E-A5DC-8C204520A997}"/>
    <dgm:cxn modelId="{181F9EF3-C7CF-4773-8B2E-898852F9A430}" srcId="{DD38F82C-591C-4300-8E09-65F438719607}" destId="{11AA5965-B61B-48BF-85E6-4F0F73AF0189}" srcOrd="0" destOrd="0" parTransId="{83EDE34D-AB5F-4BB8-8B11-11CC20637A44}" sibTransId="{AA329DC8-10CC-490F-B23D-AB0AE301535E}"/>
    <dgm:cxn modelId="{BA1E1694-27AC-4505-9FFD-E20C9EAA8FCD}" type="presParOf" srcId="{91297E64-2917-4AFA-AA75-356397690567}" destId="{8C7B5285-4706-4CC3-8172-B481DACDA843}" srcOrd="0" destOrd="0" presId="urn:microsoft.com/office/officeart/2018/2/layout/IconVerticalSolidList"/>
    <dgm:cxn modelId="{190ED318-2DB1-4137-BA12-BAD73DD39AEE}" type="presParOf" srcId="{8C7B5285-4706-4CC3-8172-B481DACDA843}" destId="{0B8B0ED9-2AD4-4912-A6CB-760D5221862B}" srcOrd="0" destOrd="0" presId="urn:microsoft.com/office/officeart/2018/2/layout/IconVerticalSolidList"/>
    <dgm:cxn modelId="{38C76C40-889F-4E7D-8852-5B88CBDD167F}" type="presParOf" srcId="{8C7B5285-4706-4CC3-8172-B481DACDA843}" destId="{616020B8-D5C4-4AD5-AE33-D03266D5376B}" srcOrd="1" destOrd="0" presId="urn:microsoft.com/office/officeart/2018/2/layout/IconVerticalSolidList"/>
    <dgm:cxn modelId="{3FB8B79D-BD1E-4F40-A0E0-EC1F94FF01EF}" type="presParOf" srcId="{8C7B5285-4706-4CC3-8172-B481DACDA843}" destId="{09AB7C8F-9107-4B67-9399-1D7A4D28BC25}" srcOrd="2" destOrd="0" presId="urn:microsoft.com/office/officeart/2018/2/layout/IconVerticalSolidList"/>
    <dgm:cxn modelId="{D2498F30-1904-4C38-8F58-C2301AC02511}" type="presParOf" srcId="{8C7B5285-4706-4CC3-8172-B481DACDA843}" destId="{12B8C182-8C28-451F-99E8-67E1166EF519}" srcOrd="3" destOrd="0" presId="urn:microsoft.com/office/officeart/2018/2/layout/IconVerticalSolidList"/>
    <dgm:cxn modelId="{B818CE5A-141D-4851-9665-E1870353232B}" type="presParOf" srcId="{91297E64-2917-4AFA-AA75-356397690567}" destId="{061817CC-4A0E-452C-AE03-52A6A75C4AC8}" srcOrd="1" destOrd="0" presId="urn:microsoft.com/office/officeart/2018/2/layout/IconVerticalSolidList"/>
    <dgm:cxn modelId="{DBBA99A6-230B-42A2-B6B8-30447D8787A5}" type="presParOf" srcId="{91297E64-2917-4AFA-AA75-356397690567}" destId="{D3A523FC-AE52-49A8-9BD7-C20A093E3D52}" srcOrd="2" destOrd="0" presId="urn:microsoft.com/office/officeart/2018/2/layout/IconVerticalSolidList"/>
    <dgm:cxn modelId="{FA89C279-7393-49E3-B351-6A43188F6CE6}" type="presParOf" srcId="{D3A523FC-AE52-49A8-9BD7-C20A093E3D52}" destId="{BD36004D-8612-4623-80F4-FDCC078F188E}" srcOrd="0" destOrd="0" presId="urn:microsoft.com/office/officeart/2018/2/layout/IconVerticalSolidList"/>
    <dgm:cxn modelId="{3E085DD8-309B-4945-9715-650F15699BF4}" type="presParOf" srcId="{D3A523FC-AE52-49A8-9BD7-C20A093E3D52}" destId="{E2E132CC-0CAD-4D76-A29B-AEE37C882802}" srcOrd="1" destOrd="0" presId="urn:microsoft.com/office/officeart/2018/2/layout/IconVerticalSolidList"/>
    <dgm:cxn modelId="{D9E685E7-32D5-4E4E-AA42-28DF4FA1BEB6}" type="presParOf" srcId="{D3A523FC-AE52-49A8-9BD7-C20A093E3D52}" destId="{78BC8559-0B02-4DA2-8A60-18411873D226}" srcOrd="2" destOrd="0" presId="urn:microsoft.com/office/officeart/2018/2/layout/IconVerticalSolidList"/>
    <dgm:cxn modelId="{2360EB37-1DFC-4CE9-9D66-FCEB980B1BE7}" type="presParOf" srcId="{D3A523FC-AE52-49A8-9BD7-C20A093E3D52}" destId="{23DE8AFD-3C41-4E0B-B273-C715FE2F9A68}" srcOrd="3" destOrd="0" presId="urn:microsoft.com/office/officeart/2018/2/layout/IconVerticalSolidList"/>
    <dgm:cxn modelId="{470A3505-47C2-4832-B2DF-D58E84DAE3C0}" type="presParOf" srcId="{91297E64-2917-4AFA-AA75-356397690567}" destId="{F645E9FE-9BF8-4FC0-A1CD-43AC6EAA2BA6}" srcOrd="3" destOrd="0" presId="urn:microsoft.com/office/officeart/2018/2/layout/IconVerticalSolidList"/>
    <dgm:cxn modelId="{B462C169-11CA-4B44-8780-B874E5572C84}" type="presParOf" srcId="{91297E64-2917-4AFA-AA75-356397690567}" destId="{6DC89C50-20B2-442E-8F62-C32B58B9145A}" srcOrd="4" destOrd="0" presId="urn:microsoft.com/office/officeart/2018/2/layout/IconVerticalSolidList"/>
    <dgm:cxn modelId="{57A9CAF1-6D94-4D0B-A5DE-0B9ECB5B783B}" type="presParOf" srcId="{6DC89C50-20B2-442E-8F62-C32B58B9145A}" destId="{B0A6472F-AF86-473D-9D8D-0CC7F846203A}" srcOrd="0" destOrd="0" presId="urn:microsoft.com/office/officeart/2018/2/layout/IconVerticalSolidList"/>
    <dgm:cxn modelId="{2FA8F4B6-AB2A-454C-88EB-28E4265FAAAF}" type="presParOf" srcId="{6DC89C50-20B2-442E-8F62-C32B58B9145A}" destId="{A355DEC9-9C48-4DD4-A3D6-27C38950A4BB}" srcOrd="1" destOrd="0" presId="urn:microsoft.com/office/officeart/2018/2/layout/IconVerticalSolidList"/>
    <dgm:cxn modelId="{A22B3B55-258C-4203-A376-970CA7EA6769}" type="presParOf" srcId="{6DC89C50-20B2-442E-8F62-C32B58B9145A}" destId="{FD17FD3D-51D9-4083-8CAD-EFE2FAB7CB43}" srcOrd="2" destOrd="0" presId="urn:microsoft.com/office/officeart/2018/2/layout/IconVerticalSolidList"/>
    <dgm:cxn modelId="{21FAB074-9351-43B6-88E9-C3552A8E40D2}" type="presParOf" srcId="{6DC89C50-20B2-442E-8F62-C32B58B9145A}" destId="{7345B841-6994-4F8D-B0F7-000C2E978F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26157-F4F4-4B6E-9396-69130B5D08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711217-A53B-47B7-B026-8291EF069017}">
      <dgm:prSet/>
      <dgm:spPr/>
      <dgm:t>
        <a:bodyPr/>
        <a:lstStyle/>
        <a:p>
          <a:r>
            <a:rPr lang="en-US" baseline="0"/>
            <a:t>Machine learning models</a:t>
          </a:r>
          <a:endParaRPr lang="en-US"/>
        </a:p>
      </dgm:t>
    </dgm:pt>
    <dgm:pt modelId="{E40E246D-2809-45E7-AECB-8A3F07A073BD}" type="parTrans" cxnId="{D421C1DB-7402-4EA6-93BC-F24FDD5A294F}">
      <dgm:prSet/>
      <dgm:spPr/>
      <dgm:t>
        <a:bodyPr/>
        <a:lstStyle/>
        <a:p>
          <a:endParaRPr lang="en-US"/>
        </a:p>
      </dgm:t>
    </dgm:pt>
    <dgm:pt modelId="{F5065A9A-3606-4019-9514-629DF0028E0F}" type="sibTrans" cxnId="{D421C1DB-7402-4EA6-93BC-F24FDD5A294F}">
      <dgm:prSet/>
      <dgm:spPr/>
      <dgm:t>
        <a:bodyPr/>
        <a:lstStyle/>
        <a:p>
          <a:endParaRPr lang="en-US"/>
        </a:p>
      </dgm:t>
    </dgm:pt>
    <dgm:pt modelId="{4B3EFC80-9DA2-4A1E-84DD-A725520B78AC}">
      <dgm:prSet/>
      <dgm:spPr/>
      <dgm:t>
        <a:bodyPr/>
        <a:lstStyle/>
        <a:p>
          <a:r>
            <a:rPr lang="en-US" baseline="0"/>
            <a:t>Artificial intelligence projects</a:t>
          </a:r>
          <a:endParaRPr lang="en-US"/>
        </a:p>
      </dgm:t>
    </dgm:pt>
    <dgm:pt modelId="{B485C8F0-0B21-43FD-BBBC-9504B440786F}" type="parTrans" cxnId="{95793F84-4C0C-451F-9AFC-660A03F6189F}">
      <dgm:prSet/>
      <dgm:spPr/>
      <dgm:t>
        <a:bodyPr/>
        <a:lstStyle/>
        <a:p>
          <a:endParaRPr lang="en-US"/>
        </a:p>
      </dgm:t>
    </dgm:pt>
    <dgm:pt modelId="{0AC437B0-DFF0-4DC5-B9D6-F5072400B489}" type="sibTrans" cxnId="{95793F84-4C0C-451F-9AFC-660A03F6189F}">
      <dgm:prSet/>
      <dgm:spPr/>
      <dgm:t>
        <a:bodyPr/>
        <a:lstStyle/>
        <a:p>
          <a:endParaRPr lang="en-US"/>
        </a:p>
      </dgm:t>
    </dgm:pt>
    <dgm:pt modelId="{BDD98816-FA91-4FC4-99A0-63D8FD4EF2F2}">
      <dgm:prSet/>
      <dgm:spPr/>
      <dgm:t>
        <a:bodyPr/>
        <a:lstStyle/>
        <a:p>
          <a:r>
            <a:rPr lang="en-US" baseline="0"/>
            <a:t>Web applications</a:t>
          </a:r>
          <a:endParaRPr lang="en-US"/>
        </a:p>
      </dgm:t>
    </dgm:pt>
    <dgm:pt modelId="{BE8BDE85-11FB-4112-889C-74783A3F82D2}" type="parTrans" cxnId="{77ED9EDB-AE5F-4A9C-9EA3-CC12F43F9F69}">
      <dgm:prSet/>
      <dgm:spPr/>
      <dgm:t>
        <a:bodyPr/>
        <a:lstStyle/>
        <a:p>
          <a:endParaRPr lang="en-US"/>
        </a:p>
      </dgm:t>
    </dgm:pt>
    <dgm:pt modelId="{D0F43D85-ECE7-40B3-8693-0F1CD6C2778C}" type="sibTrans" cxnId="{77ED9EDB-AE5F-4A9C-9EA3-CC12F43F9F69}">
      <dgm:prSet/>
      <dgm:spPr/>
      <dgm:t>
        <a:bodyPr/>
        <a:lstStyle/>
        <a:p>
          <a:endParaRPr lang="en-US"/>
        </a:p>
      </dgm:t>
    </dgm:pt>
    <dgm:pt modelId="{53C37CB9-53D2-4FA9-A6EC-5857CF7377B3}">
      <dgm:prSet/>
      <dgm:spPr/>
      <dgm:t>
        <a:bodyPr/>
        <a:lstStyle/>
        <a:p>
          <a:r>
            <a:rPr lang="en-US" baseline="0"/>
            <a:t>Automation utilities</a:t>
          </a:r>
          <a:endParaRPr lang="en-US"/>
        </a:p>
      </dgm:t>
    </dgm:pt>
    <dgm:pt modelId="{606B2716-8231-4836-999A-1CCA472E4535}" type="parTrans" cxnId="{5A60B155-90A7-4898-92E5-B93034A86E32}">
      <dgm:prSet/>
      <dgm:spPr/>
      <dgm:t>
        <a:bodyPr/>
        <a:lstStyle/>
        <a:p>
          <a:endParaRPr lang="en-US"/>
        </a:p>
      </dgm:t>
    </dgm:pt>
    <dgm:pt modelId="{3833CC31-79EA-460F-A673-C8403DFA424E}" type="sibTrans" cxnId="{5A60B155-90A7-4898-92E5-B93034A86E32}">
      <dgm:prSet/>
      <dgm:spPr/>
      <dgm:t>
        <a:bodyPr/>
        <a:lstStyle/>
        <a:p>
          <a:endParaRPr lang="en-US"/>
        </a:p>
      </dgm:t>
    </dgm:pt>
    <dgm:pt modelId="{3A4B5C4B-B844-484C-9FE1-6C44E6BD32AC}">
      <dgm:prSet/>
      <dgm:spPr/>
      <dgm:t>
        <a:bodyPr/>
        <a:lstStyle/>
        <a:p>
          <a:r>
            <a:rPr lang="en-US" baseline="0" dirty="0"/>
            <a:t>Anything, really</a:t>
          </a:r>
          <a:endParaRPr lang="en-US" dirty="0"/>
        </a:p>
      </dgm:t>
    </dgm:pt>
    <dgm:pt modelId="{FEB3C71A-AEBF-47BB-AE2A-A6710BC828C8}" type="parTrans" cxnId="{518CEBFD-FB40-49FC-9AA4-63595C08A68C}">
      <dgm:prSet/>
      <dgm:spPr/>
      <dgm:t>
        <a:bodyPr/>
        <a:lstStyle/>
        <a:p>
          <a:endParaRPr lang="en-US"/>
        </a:p>
      </dgm:t>
    </dgm:pt>
    <dgm:pt modelId="{7DA768D3-5407-4F5E-8108-6712B8689E0F}" type="sibTrans" cxnId="{518CEBFD-FB40-49FC-9AA4-63595C08A68C}">
      <dgm:prSet/>
      <dgm:spPr/>
      <dgm:t>
        <a:bodyPr/>
        <a:lstStyle/>
        <a:p>
          <a:endParaRPr lang="en-US"/>
        </a:p>
      </dgm:t>
    </dgm:pt>
    <dgm:pt modelId="{BB686DC2-6FFA-4CC4-B156-78855CA89B4A}" type="pres">
      <dgm:prSet presAssocID="{67626157-F4F4-4B6E-9396-69130B5D0885}" presName="root" presStyleCnt="0">
        <dgm:presLayoutVars>
          <dgm:dir/>
          <dgm:resizeHandles val="exact"/>
        </dgm:presLayoutVars>
      </dgm:prSet>
      <dgm:spPr/>
    </dgm:pt>
    <dgm:pt modelId="{E15C01CF-1CED-4D87-B48E-EDE278401CAC}" type="pres">
      <dgm:prSet presAssocID="{1A711217-A53B-47B7-B026-8291EF069017}" presName="compNode" presStyleCnt="0"/>
      <dgm:spPr/>
    </dgm:pt>
    <dgm:pt modelId="{B45D02C9-2C77-406B-A1F8-BD473FFCCB79}" type="pres">
      <dgm:prSet presAssocID="{1A711217-A53B-47B7-B026-8291EF069017}" presName="bgRect" presStyleLbl="bgShp" presStyleIdx="0" presStyleCnt="5"/>
      <dgm:spPr/>
    </dgm:pt>
    <dgm:pt modelId="{E7CD2F1C-A040-40D8-80D9-B114114C963B}" type="pres">
      <dgm:prSet presAssocID="{1A711217-A53B-47B7-B026-8291EF0690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83E2B1F-D5F0-40C9-A736-C2A744E99D23}" type="pres">
      <dgm:prSet presAssocID="{1A711217-A53B-47B7-B026-8291EF069017}" presName="spaceRect" presStyleCnt="0"/>
      <dgm:spPr/>
    </dgm:pt>
    <dgm:pt modelId="{2314F188-15EF-4CC3-ADF0-5DCF36D9EDF0}" type="pres">
      <dgm:prSet presAssocID="{1A711217-A53B-47B7-B026-8291EF069017}" presName="parTx" presStyleLbl="revTx" presStyleIdx="0" presStyleCnt="5">
        <dgm:presLayoutVars>
          <dgm:chMax val="0"/>
          <dgm:chPref val="0"/>
        </dgm:presLayoutVars>
      </dgm:prSet>
      <dgm:spPr/>
    </dgm:pt>
    <dgm:pt modelId="{5226851B-62ED-4F1D-98F1-0D3BA114DAA5}" type="pres">
      <dgm:prSet presAssocID="{F5065A9A-3606-4019-9514-629DF0028E0F}" presName="sibTrans" presStyleCnt="0"/>
      <dgm:spPr/>
    </dgm:pt>
    <dgm:pt modelId="{A6482882-F6D0-46EC-9412-587DCD17DFD9}" type="pres">
      <dgm:prSet presAssocID="{4B3EFC80-9DA2-4A1E-84DD-A725520B78AC}" presName="compNode" presStyleCnt="0"/>
      <dgm:spPr/>
    </dgm:pt>
    <dgm:pt modelId="{6646A4D9-A5FE-4A6C-89CA-668B9EBB93AF}" type="pres">
      <dgm:prSet presAssocID="{4B3EFC80-9DA2-4A1E-84DD-A725520B78AC}" presName="bgRect" presStyleLbl="bgShp" presStyleIdx="1" presStyleCnt="5"/>
      <dgm:spPr/>
    </dgm:pt>
    <dgm:pt modelId="{90DFE164-9BA6-4596-9BEB-60E7AA2B06F9}" type="pres">
      <dgm:prSet presAssocID="{4B3EFC80-9DA2-4A1E-84DD-A725520B78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996285A4-4B40-4D77-AA8B-EBC6B6553515}" type="pres">
      <dgm:prSet presAssocID="{4B3EFC80-9DA2-4A1E-84DD-A725520B78AC}" presName="spaceRect" presStyleCnt="0"/>
      <dgm:spPr/>
    </dgm:pt>
    <dgm:pt modelId="{82B10064-984A-4F90-BD18-643E161D8A03}" type="pres">
      <dgm:prSet presAssocID="{4B3EFC80-9DA2-4A1E-84DD-A725520B78AC}" presName="parTx" presStyleLbl="revTx" presStyleIdx="1" presStyleCnt="5">
        <dgm:presLayoutVars>
          <dgm:chMax val="0"/>
          <dgm:chPref val="0"/>
        </dgm:presLayoutVars>
      </dgm:prSet>
      <dgm:spPr/>
    </dgm:pt>
    <dgm:pt modelId="{AFA3B3FA-7BF3-488B-9F98-A53DB29A7FED}" type="pres">
      <dgm:prSet presAssocID="{0AC437B0-DFF0-4DC5-B9D6-F5072400B489}" presName="sibTrans" presStyleCnt="0"/>
      <dgm:spPr/>
    </dgm:pt>
    <dgm:pt modelId="{D5DA7CAC-7407-49E9-893A-02CB3785A06E}" type="pres">
      <dgm:prSet presAssocID="{BDD98816-FA91-4FC4-99A0-63D8FD4EF2F2}" presName="compNode" presStyleCnt="0"/>
      <dgm:spPr/>
    </dgm:pt>
    <dgm:pt modelId="{94361EA4-E04D-4F12-A08F-275AA20E932D}" type="pres">
      <dgm:prSet presAssocID="{BDD98816-FA91-4FC4-99A0-63D8FD4EF2F2}" presName="bgRect" presStyleLbl="bgShp" presStyleIdx="2" presStyleCnt="5"/>
      <dgm:spPr/>
    </dgm:pt>
    <dgm:pt modelId="{67EEB3E6-9EB0-4BE8-B10C-C68608550454}" type="pres">
      <dgm:prSet presAssocID="{BDD98816-FA91-4FC4-99A0-63D8FD4EF2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B7622813-D103-4E59-BFC5-41EE03A49846}" type="pres">
      <dgm:prSet presAssocID="{BDD98816-FA91-4FC4-99A0-63D8FD4EF2F2}" presName="spaceRect" presStyleCnt="0"/>
      <dgm:spPr/>
    </dgm:pt>
    <dgm:pt modelId="{C6118784-38F6-48F9-A425-0D2F00D41F6D}" type="pres">
      <dgm:prSet presAssocID="{BDD98816-FA91-4FC4-99A0-63D8FD4EF2F2}" presName="parTx" presStyleLbl="revTx" presStyleIdx="2" presStyleCnt="5">
        <dgm:presLayoutVars>
          <dgm:chMax val="0"/>
          <dgm:chPref val="0"/>
        </dgm:presLayoutVars>
      </dgm:prSet>
      <dgm:spPr/>
    </dgm:pt>
    <dgm:pt modelId="{F0669641-FD53-41AB-9FED-830938D18597}" type="pres">
      <dgm:prSet presAssocID="{D0F43D85-ECE7-40B3-8693-0F1CD6C2778C}" presName="sibTrans" presStyleCnt="0"/>
      <dgm:spPr/>
    </dgm:pt>
    <dgm:pt modelId="{15D2D11E-DCD6-42EC-898B-9D5E3F44CC00}" type="pres">
      <dgm:prSet presAssocID="{53C37CB9-53D2-4FA9-A6EC-5857CF7377B3}" presName="compNode" presStyleCnt="0"/>
      <dgm:spPr/>
    </dgm:pt>
    <dgm:pt modelId="{08FD84E4-F53C-4398-9104-F50DAEEF8678}" type="pres">
      <dgm:prSet presAssocID="{53C37CB9-53D2-4FA9-A6EC-5857CF7377B3}" presName="bgRect" presStyleLbl="bgShp" presStyleIdx="3" presStyleCnt="5"/>
      <dgm:spPr/>
    </dgm:pt>
    <dgm:pt modelId="{0FB5FDF1-3A9A-4E8F-946D-0EA65AEC06CF}" type="pres">
      <dgm:prSet presAssocID="{53C37CB9-53D2-4FA9-A6EC-5857CF7377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08910DA-D51D-40A5-9570-85009B3A8E8E}" type="pres">
      <dgm:prSet presAssocID="{53C37CB9-53D2-4FA9-A6EC-5857CF7377B3}" presName="spaceRect" presStyleCnt="0"/>
      <dgm:spPr/>
    </dgm:pt>
    <dgm:pt modelId="{8B819922-06F1-4257-89CC-971108AFB805}" type="pres">
      <dgm:prSet presAssocID="{53C37CB9-53D2-4FA9-A6EC-5857CF7377B3}" presName="parTx" presStyleLbl="revTx" presStyleIdx="3" presStyleCnt="5">
        <dgm:presLayoutVars>
          <dgm:chMax val="0"/>
          <dgm:chPref val="0"/>
        </dgm:presLayoutVars>
      </dgm:prSet>
      <dgm:spPr/>
    </dgm:pt>
    <dgm:pt modelId="{9FF8CAA4-A1B5-415A-9142-3F97339EC1F5}" type="pres">
      <dgm:prSet presAssocID="{3833CC31-79EA-460F-A673-C8403DFA424E}" presName="sibTrans" presStyleCnt="0"/>
      <dgm:spPr/>
    </dgm:pt>
    <dgm:pt modelId="{A1DDBB31-547C-41D2-B56A-F120DDB960F9}" type="pres">
      <dgm:prSet presAssocID="{3A4B5C4B-B844-484C-9FE1-6C44E6BD32AC}" presName="compNode" presStyleCnt="0"/>
      <dgm:spPr/>
    </dgm:pt>
    <dgm:pt modelId="{DADB3B19-5142-4ECF-90B7-92B4F8C403D6}" type="pres">
      <dgm:prSet presAssocID="{3A4B5C4B-B844-484C-9FE1-6C44E6BD32AC}" presName="bgRect" presStyleLbl="bgShp" presStyleIdx="4" presStyleCnt="5"/>
      <dgm:spPr/>
    </dgm:pt>
    <dgm:pt modelId="{0FA93A2A-B7D5-4E76-9722-12AABF21907B}" type="pres">
      <dgm:prSet presAssocID="{3A4B5C4B-B844-484C-9FE1-6C44E6BD32AC}"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Lightbulb"/>
        </a:ext>
      </dgm:extLst>
    </dgm:pt>
    <dgm:pt modelId="{B2E95012-0BCC-411E-9344-A3769F0AACB4}" type="pres">
      <dgm:prSet presAssocID="{3A4B5C4B-B844-484C-9FE1-6C44E6BD32AC}" presName="spaceRect" presStyleCnt="0"/>
      <dgm:spPr/>
    </dgm:pt>
    <dgm:pt modelId="{27A1A6B4-168A-40F8-8DD2-86A4E85CF0F6}" type="pres">
      <dgm:prSet presAssocID="{3A4B5C4B-B844-484C-9FE1-6C44E6BD32AC}" presName="parTx" presStyleLbl="revTx" presStyleIdx="4" presStyleCnt="5">
        <dgm:presLayoutVars>
          <dgm:chMax val="0"/>
          <dgm:chPref val="0"/>
        </dgm:presLayoutVars>
      </dgm:prSet>
      <dgm:spPr/>
    </dgm:pt>
  </dgm:ptLst>
  <dgm:cxnLst>
    <dgm:cxn modelId="{39364C2F-1FD0-45E0-8EBA-9E6403AC299D}" type="presOf" srcId="{67626157-F4F4-4B6E-9396-69130B5D0885}" destId="{BB686DC2-6FFA-4CC4-B156-78855CA89B4A}" srcOrd="0" destOrd="0" presId="urn:microsoft.com/office/officeart/2018/2/layout/IconVerticalSolidList"/>
    <dgm:cxn modelId="{5A60B155-90A7-4898-92E5-B93034A86E32}" srcId="{67626157-F4F4-4B6E-9396-69130B5D0885}" destId="{53C37CB9-53D2-4FA9-A6EC-5857CF7377B3}" srcOrd="3" destOrd="0" parTransId="{606B2716-8231-4836-999A-1CCA472E4535}" sibTransId="{3833CC31-79EA-460F-A673-C8403DFA424E}"/>
    <dgm:cxn modelId="{95793F84-4C0C-451F-9AFC-660A03F6189F}" srcId="{67626157-F4F4-4B6E-9396-69130B5D0885}" destId="{4B3EFC80-9DA2-4A1E-84DD-A725520B78AC}" srcOrd="1" destOrd="0" parTransId="{B485C8F0-0B21-43FD-BBBC-9504B440786F}" sibTransId="{0AC437B0-DFF0-4DC5-B9D6-F5072400B489}"/>
    <dgm:cxn modelId="{725F3DA9-9432-4030-9353-7F8FFAABB211}" type="presOf" srcId="{53C37CB9-53D2-4FA9-A6EC-5857CF7377B3}" destId="{8B819922-06F1-4257-89CC-971108AFB805}" srcOrd="0" destOrd="0" presId="urn:microsoft.com/office/officeart/2018/2/layout/IconVerticalSolidList"/>
    <dgm:cxn modelId="{424E12B9-4F20-4161-A275-68F313186E05}" type="presOf" srcId="{4B3EFC80-9DA2-4A1E-84DD-A725520B78AC}" destId="{82B10064-984A-4F90-BD18-643E161D8A03}" srcOrd="0" destOrd="0" presId="urn:microsoft.com/office/officeart/2018/2/layout/IconVerticalSolidList"/>
    <dgm:cxn modelId="{77ED9EDB-AE5F-4A9C-9EA3-CC12F43F9F69}" srcId="{67626157-F4F4-4B6E-9396-69130B5D0885}" destId="{BDD98816-FA91-4FC4-99A0-63D8FD4EF2F2}" srcOrd="2" destOrd="0" parTransId="{BE8BDE85-11FB-4112-889C-74783A3F82D2}" sibTransId="{D0F43D85-ECE7-40B3-8693-0F1CD6C2778C}"/>
    <dgm:cxn modelId="{D421C1DB-7402-4EA6-93BC-F24FDD5A294F}" srcId="{67626157-F4F4-4B6E-9396-69130B5D0885}" destId="{1A711217-A53B-47B7-B026-8291EF069017}" srcOrd="0" destOrd="0" parTransId="{E40E246D-2809-45E7-AECB-8A3F07A073BD}" sibTransId="{F5065A9A-3606-4019-9514-629DF0028E0F}"/>
    <dgm:cxn modelId="{45511DE4-2CA5-4B77-99EA-3E36F36DE245}" type="presOf" srcId="{3A4B5C4B-B844-484C-9FE1-6C44E6BD32AC}" destId="{27A1A6B4-168A-40F8-8DD2-86A4E85CF0F6}" srcOrd="0" destOrd="0" presId="urn:microsoft.com/office/officeart/2018/2/layout/IconVerticalSolidList"/>
    <dgm:cxn modelId="{7B9476E6-3A29-45A0-8DF3-615233C0C188}" type="presOf" srcId="{BDD98816-FA91-4FC4-99A0-63D8FD4EF2F2}" destId="{C6118784-38F6-48F9-A425-0D2F00D41F6D}" srcOrd="0" destOrd="0" presId="urn:microsoft.com/office/officeart/2018/2/layout/IconVerticalSolidList"/>
    <dgm:cxn modelId="{5081EEF2-40C3-4A72-B347-E13E25A3B383}" type="presOf" srcId="{1A711217-A53B-47B7-B026-8291EF069017}" destId="{2314F188-15EF-4CC3-ADF0-5DCF36D9EDF0}" srcOrd="0" destOrd="0" presId="urn:microsoft.com/office/officeart/2018/2/layout/IconVerticalSolidList"/>
    <dgm:cxn modelId="{518CEBFD-FB40-49FC-9AA4-63595C08A68C}" srcId="{67626157-F4F4-4B6E-9396-69130B5D0885}" destId="{3A4B5C4B-B844-484C-9FE1-6C44E6BD32AC}" srcOrd="4" destOrd="0" parTransId="{FEB3C71A-AEBF-47BB-AE2A-A6710BC828C8}" sibTransId="{7DA768D3-5407-4F5E-8108-6712B8689E0F}"/>
    <dgm:cxn modelId="{B2CC02FA-F517-46E7-B53E-1E9225BBC53F}" type="presParOf" srcId="{BB686DC2-6FFA-4CC4-B156-78855CA89B4A}" destId="{E15C01CF-1CED-4D87-B48E-EDE278401CAC}" srcOrd="0" destOrd="0" presId="urn:microsoft.com/office/officeart/2018/2/layout/IconVerticalSolidList"/>
    <dgm:cxn modelId="{2FD9B223-0A89-4DC0-970C-88C02C82A73C}" type="presParOf" srcId="{E15C01CF-1CED-4D87-B48E-EDE278401CAC}" destId="{B45D02C9-2C77-406B-A1F8-BD473FFCCB79}" srcOrd="0" destOrd="0" presId="urn:microsoft.com/office/officeart/2018/2/layout/IconVerticalSolidList"/>
    <dgm:cxn modelId="{2BC532AA-5FA0-4140-BA8B-502C86168FE0}" type="presParOf" srcId="{E15C01CF-1CED-4D87-B48E-EDE278401CAC}" destId="{E7CD2F1C-A040-40D8-80D9-B114114C963B}" srcOrd="1" destOrd="0" presId="urn:microsoft.com/office/officeart/2018/2/layout/IconVerticalSolidList"/>
    <dgm:cxn modelId="{69A1F689-CA62-4BE9-B75C-F2305E9168E9}" type="presParOf" srcId="{E15C01CF-1CED-4D87-B48E-EDE278401CAC}" destId="{083E2B1F-D5F0-40C9-A736-C2A744E99D23}" srcOrd="2" destOrd="0" presId="urn:microsoft.com/office/officeart/2018/2/layout/IconVerticalSolidList"/>
    <dgm:cxn modelId="{F185C4DB-44DB-4657-B05D-745FB5C330B8}" type="presParOf" srcId="{E15C01CF-1CED-4D87-B48E-EDE278401CAC}" destId="{2314F188-15EF-4CC3-ADF0-5DCF36D9EDF0}" srcOrd="3" destOrd="0" presId="urn:microsoft.com/office/officeart/2018/2/layout/IconVerticalSolidList"/>
    <dgm:cxn modelId="{6AA8B043-7306-46A2-9784-E0CF9E3D1B5E}" type="presParOf" srcId="{BB686DC2-6FFA-4CC4-B156-78855CA89B4A}" destId="{5226851B-62ED-4F1D-98F1-0D3BA114DAA5}" srcOrd="1" destOrd="0" presId="urn:microsoft.com/office/officeart/2018/2/layout/IconVerticalSolidList"/>
    <dgm:cxn modelId="{B97B2155-6556-4C49-B5ED-910A5EC77F04}" type="presParOf" srcId="{BB686DC2-6FFA-4CC4-B156-78855CA89B4A}" destId="{A6482882-F6D0-46EC-9412-587DCD17DFD9}" srcOrd="2" destOrd="0" presId="urn:microsoft.com/office/officeart/2018/2/layout/IconVerticalSolidList"/>
    <dgm:cxn modelId="{336F4051-1B61-4C57-BD20-2ADBF13C2E50}" type="presParOf" srcId="{A6482882-F6D0-46EC-9412-587DCD17DFD9}" destId="{6646A4D9-A5FE-4A6C-89CA-668B9EBB93AF}" srcOrd="0" destOrd="0" presId="urn:microsoft.com/office/officeart/2018/2/layout/IconVerticalSolidList"/>
    <dgm:cxn modelId="{8E09780F-8B22-43E8-9806-F565948F671A}" type="presParOf" srcId="{A6482882-F6D0-46EC-9412-587DCD17DFD9}" destId="{90DFE164-9BA6-4596-9BEB-60E7AA2B06F9}" srcOrd="1" destOrd="0" presId="urn:microsoft.com/office/officeart/2018/2/layout/IconVerticalSolidList"/>
    <dgm:cxn modelId="{334C3778-98AE-41BC-AAE0-396AA6FB4494}" type="presParOf" srcId="{A6482882-F6D0-46EC-9412-587DCD17DFD9}" destId="{996285A4-4B40-4D77-AA8B-EBC6B6553515}" srcOrd="2" destOrd="0" presId="urn:microsoft.com/office/officeart/2018/2/layout/IconVerticalSolidList"/>
    <dgm:cxn modelId="{00EC72D4-008F-431B-B5ED-A5FAFB6D7A1D}" type="presParOf" srcId="{A6482882-F6D0-46EC-9412-587DCD17DFD9}" destId="{82B10064-984A-4F90-BD18-643E161D8A03}" srcOrd="3" destOrd="0" presId="urn:microsoft.com/office/officeart/2018/2/layout/IconVerticalSolidList"/>
    <dgm:cxn modelId="{0FAA254B-E04F-4B62-926B-B335FB818AB5}" type="presParOf" srcId="{BB686DC2-6FFA-4CC4-B156-78855CA89B4A}" destId="{AFA3B3FA-7BF3-488B-9F98-A53DB29A7FED}" srcOrd="3" destOrd="0" presId="urn:microsoft.com/office/officeart/2018/2/layout/IconVerticalSolidList"/>
    <dgm:cxn modelId="{2EB6F641-0B0C-4108-AAA3-B77827E455A5}" type="presParOf" srcId="{BB686DC2-6FFA-4CC4-B156-78855CA89B4A}" destId="{D5DA7CAC-7407-49E9-893A-02CB3785A06E}" srcOrd="4" destOrd="0" presId="urn:microsoft.com/office/officeart/2018/2/layout/IconVerticalSolidList"/>
    <dgm:cxn modelId="{52FE2B70-8D98-4094-A6DC-CDB914AC4B32}" type="presParOf" srcId="{D5DA7CAC-7407-49E9-893A-02CB3785A06E}" destId="{94361EA4-E04D-4F12-A08F-275AA20E932D}" srcOrd="0" destOrd="0" presId="urn:microsoft.com/office/officeart/2018/2/layout/IconVerticalSolidList"/>
    <dgm:cxn modelId="{BEE7F750-E03E-4878-92E8-E147942A32E8}" type="presParOf" srcId="{D5DA7CAC-7407-49E9-893A-02CB3785A06E}" destId="{67EEB3E6-9EB0-4BE8-B10C-C68608550454}" srcOrd="1" destOrd="0" presId="urn:microsoft.com/office/officeart/2018/2/layout/IconVerticalSolidList"/>
    <dgm:cxn modelId="{B26923B1-CBF4-41A3-A261-E8D7858094C9}" type="presParOf" srcId="{D5DA7CAC-7407-49E9-893A-02CB3785A06E}" destId="{B7622813-D103-4E59-BFC5-41EE03A49846}" srcOrd="2" destOrd="0" presId="urn:microsoft.com/office/officeart/2018/2/layout/IconVerticalSolidList"/>
    <dgm:cxn modelId="{4AB855E1-D1A7-455E-95E0-73EDA47C1F32}" type="presParOf" srcId="{D5DA7CAC-7407-49E9-893A-02CB3785A06E}" destId="{C6118784-38F6-48F9-A425-0D2F00D41F6D}" srcOrd="3" destOrd="0" presId="urn:microsoft.com/office/officeart/2018/2/layout/IconVerticalSolidList"/>
    <dgm:cxn modelId="{AE668496-C31A-470E-8081-C4268793FCB9}" type="presParOf" srcId="{BB686DC2-6FFA-4CC4-B156-78855CA89B4A}" destId="{F0669641-FD53-41AB-9FED-830938D18597}" srcOrd="5" destOrd="0" presId="urn:microsoft.com/office/officeart/2018/2/layout/IconVerticalSolidList"/>
    <dgm:cxn modelId="{B8E62A36-E675-44EC-AE29-A87C82C920A8}" type="presParOf" srcId="{BB686DC2-6FFA-4CC4-B156-78855CA89B4A}" destId="{15D2D11E-DCD6-42EC-898B-9D5E3F44CC00}" srcOrd="6" destOrd="0" presId="urn:microsoft.com/office/officeart/2018/2/layout/IconVerticalSolidList"/>
    <dgm:cxn modelId="{24C024B3-F524-437A-9E9D-D6C208F9738C}" type="presParOf" srcId="{15D2D11E-DCD6-42EC-898B-9D5E3F44CC00}" destId="{08FD84E4-F53C-4398-9104-F50DAEEF8678}" srcOrd="0" destOrd="0" presId="urn:microsoft.com/office/officeart/2018/2/layout/IconVerticalSolidList"/>
    <dgm:cxn modelId="{B1EE6901-0854-4F7B-84FB-3C8EE2BEFD0F}" type="presParOf" srcId="{15D2D11E-DCD6-42EC-898B-9D5E3F44CC00}" destId="{0FB5FDF1-3A9A-4E8F-946D-0EA65AEC06CF}" srcOrd="1" destOrd="0" presId="urn:microsoft.com/office/officeart/2018/2/layout/IconVerticalSolidList"/>
    <dgm:cxn modelId="{034F2CE5-53C0-4E8A-A7BA-3BA3DB886347}" type="presParOf" srcId="{15D2D11E-DCD6-42EC-898B-9D5E3F44CC00}" destId="{A08910DA-D51D-40A5-9570-85009B3A8E8E}" srcOrd="2" destOrd="0" presId="urn:microsoft.com/office/officeart/2018/2/layout/IconVerticalSolidList"/>
    <dgm:cxn modelId="{497D65EC-9FE8-4C20-8E09-41497C968346}" type="presParOf" srcId="{15D2D11E-DCD6-42EC-898B-9D5E3F44CC00}" destId="{8B819922-06F1-4257-89CC-971108AFB805}" srcOrd="3" destOrd="0" presId="urn:microsoft.com/office/officeart/2018/2/layout/IconVerticalSolidList"/>
    <dgm:cxn modelId="{652A61B6-EB84-44A2-8AFB-EA8CA5013873}" type="presParOf" srcId="{BB686DC2-6FFA-4CC4-B156-78855CA89B4A}" destId="{9FF8CAA4-A1B5-415A-9142-3F97339EC1F5}" srcOrd="7" destOrd="0" presId="urn:microsoft.com/office/officeart/2018/2/layout/IconVerticalSolidList"/>
    <dgm:cxn modelId="{A984D91B-D23C-4F61-9B5A-3603FFC909E5}" type="presParOf" srcId="{BB686DC2-6FFA-4CC4-B156-78855CA89B4A}" destId="{A1DDBB31-547C-41D2-B56A-F120DDB960F9}" srcOrd="8" destOrd="0" presId="urn:microsoft.com/office/officeart/2018/2/layout/IconVerticalSolidList"/>
    <dgm:cxn modelId="{AFDC2738-F369-457A-8C96-265B1757200E}" type="presParOf" srcId="{A1DDBB31-547C-41D2-B56A-F120DDB960F9}" destId="{DADB3B19-5142-4ECF-90B7-92B4F8C403D6}" srcOrd="0" destOrd="0" presId="urn:microsoft.com/office/officeart/2018/2/layout/IconVerticalSolidList"/>
    <dgm:cxn modelId="{CF23A3A4-D164-469A-9ED1-64CEBDD3390D}" type="presParOf" srcId="{A1DDBB31-547C-41D2-B56A-F120DDB960F9}" destId="{0FA93A2A-B7D5-4E76-9722-12AABF21907B}" srcOrd="1" destOrd="0" presId="urn:microsoft.com/office/officeart/2018/2/layout/IconVerticalSolidList"/>
    <dgm:cxn modelId="{58CB3DFB-20C7-415C-B0F9-5B3E2B60E770}" type="presParOf" srcId="{A1DDBB31-547C-41D2-B56A-F120DDB960F9}" destId="{B2E95012-0BCC-411E-9344-A3769F0AACB4}" srcOrd="2" destOrd="0" presId="urn:microsoft.com/office/officeart/2018/2/layout/IconVerticalSolidList"/>
    <dgm:cxn modelId="{448701CE-38BC-421F-B6AC-F23326E1D6E7}" type="presParOf" srcId="{A1DDBB31-547C-41D2-B56A-F120DDB960F9}" destId="{27A1A6B4-168A-40F8-8DD2-86A4E85CF0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9DB2-3E24-4538-8297-4995689EDB7E}">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9ABF5-9B0C-4851-9C17-48148A07134C}">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948E6-E153-4C19-8B58-25E2FC78717B}">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dirty="0"/>
            <a:t>Flexible programming language</a:t>
          </a:r>
        </a:p>
      </dsp:txBody>
      <dsp:txXfrm>
        <a:off x="2079897" y="975420"/>
        <a:ext cx="4564317" cy="1800777"/>
      </dsp:txXfrm>
    </dsp:sp>
    <dsp:sp modelId="{764425B8-6F03-49EE-AC34-7C70CE55490C}">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AC05C-F2AC-4B37-9475-8B8ED07513F7}">
      <dsp:nvSpPr>
        <dsp:cNvPr id="0" name=""/>
        <dsp:cNvSpPr/>
      </dsp:nvSpPr>
      <dsp:spPr>
        <a:xfrm>
          <a:off x="544735" y="3631566"/>
          <a:ext cx="990427" cy="9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64D541-CEE9-4C96-BA21-376EC51CB58F}">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a:t>Designed to be human readable</a:t>
          </a:r>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B0ED9-2AD4-4912-A6CB-760D5221862B}">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020B8-D5C4-4AD5-AE33-D03266D5376B}">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B8C182-8C28-451F-99E8-67E1166EF519}">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Great starter language</a:t>
          </a:r>
          <a:endParaRPr lang="en-US" sz="2500" kern="1200"/>
        </a:p>
      </dsp:txBody>
      <dsp:txXfrm>
        <a:off x="1980371" y="732"/>
        <a:ext cx="4663843" cy="1714607"/>
      </dsp:txXfrm>
    </dsp:sp>
    <dsp:sp modelId="{BD36004D-8612-4623-80F4-FDCC078F188E}">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132CC-0CAD-4D76-A29B-AEE37C882802}">
      <dsp:nvSpPr>
        <dsp:cNvPr id="0" name=""/>
        <dsp:cNvSpPr/>
      </dsp:nvSpPr>
      <dsp:spPr>
        <a:xfrm>
          <a:off x="518668" y="2529778"/>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DE8AFD-3C41-4E0B-B273-C715FE2F9A68}">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Great advanced language</a:t>
          </a:r>
          <a:endParaRPr lang="en-US" sz="2500" kern="1200"/>
        </a:p>
      </dsp:txBody>
      <dsp:txXfrm>
        <a:off x="1980371" y="2143991"/>
        <a:ext cx="4663843" cy="1714607"/>
      </dsp:txXfrm>
    </dsp:sp>
    <dsp:sp modelId="{B0A6472F-AF86-473D-9D8D-0CC7F846203A}">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5DEC9-9C48-4DD4-A3D6-27C38950A4BB}">
      <dsp:nvSpPr>
        <dsp:cNvPr id="0" name=""/>
        <dsp:cNvSpPr/>
      </dsp:nvSpPr>
      <dsp:spPr>
        <a:xfrm>
          <a:off x="518668" y="4673036"/>
          <a:ext cx="943033" cy="94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45B841-6994-4F8D-B0F7-000C2E978F6D}">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Wonderful community</a:t>
          </a:r>
          <a:endParaRPr lang="en-US" sz="2500" kern="120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D02C9-2C77-406B-A1F8-BD473FFCCB79}">
      <dsp:nvSpPr>
        <dsp:cNvPr id="0" name=""/>
        <dsp:cNvSpPr/>
      </dsp:nvSpPr>
      <dsp:spPr>
        <a:xfrm>
          <a:off x="0" y="4689"/>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D2F1C-A040-40D8-80D9-B114114C963B}">
      <dsp:nvSpPr>
        <dsp:cNvPr id="0" name=""/>
        <dsp:cNvSpPr/>
      </dsp:nvSpPr>
      <dsp:spPr>
        <a:xfrm>
          <a:off x="302157" y="229434"/>
          <a:ext cx="549377" cy="549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14F188-15EF-4CC3-ADF0-5DCF36D9EDF0}">
      <dsp:nvSpPr>
        <dsp:cNvPr id="0" name=""/>
        <dsp:cNvSpPr/>
      </dsp:nvSpPr>
      <dsp:spPr>
        <a:xfrm>
          <a:off x="1153693" y="4689"/>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Machine learning models</a:t>
          </a:r>
          <a:endParaRPr lang="en-US" sz="1900" kern="1200"/>
        </a:p>
      </dsp:txBody>
      <dsp:txXfrm>
        <a:off x="1153693" y="4689"/>
        <a:ext cx="5490521" cy="998868"/>
      </dsp:txXfrm>
    </dsp:sp>
    <dsp:sp modelId="{6646A4D9-A5FE-4A6C-89CA-668B9EBB93AF}">
      <dsp:nvSpPr>
        <dsp:cNvPr id="0" name=""/>
        <dsp:cNvSpPr/>
      </dsp:nvSpPr>
      <dsp:spPr>
        <a:xfrm>
          <a:off x="0" y="1253275"/>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FE164-9BA6-4596-9BEB-60E7AA2B06F9}">
      <dsp:nvSpPr>
        <dsp:cNvPr id="0" name=""/>
        <dsp:cNvSpPr/>
      </dsp:nvSpPr>
      <dsp:spPr>
        <a:xfrm>
          <a:off x="302157" y="1478020"/>
          <a:ext cx="549377" cy="549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10064-984A-4F90-BD18-643E161D8A03}">
      <dsp:nvSpPr>
        <dsp:cNvPr id="0" name=""/>
        <dsp:cNvSpPr/>
      </dsp:nvSpPr>
      <dsp:spPr>
        <a:xfrm>
          <a:off x="1153693" y="1253275"/>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Artificial intelligence projects</a:t>
          </a:r>
          <a:endParaRPr lang="en-US" sz="1900" kern="1200"/>
        </a:p>
      </dsp:txBody>
      <dsp:txXfrm>
        <a:off x="1153693" y="1253275"/>
        <a:ext cx="5490521" cy="998868"/>
      </dsp:txXfrm>
    </dsp:sp>
    <dsp:sp modelId="{94361EA4-E04D-4F12-A08F-275AA20E932D}">
      <dsp:nvSpPr>
        <dsp:cNvPr id="0" name=""/>
        <dsp:cNvSpPr/>
      </dsp:nvSpPr>
      <dsp:spPr>
        <a:xfrm>
          <a:off x="0" y="2501860"/>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EB3E6-9EB0-4BE8-B10C-C68608550454}">
      <dsp:nvSpPr>
        <dsp:cNvPr id="0" name=""/>
        <dsp:cNvSpPr/>
      </dsp:nvSpPr>
      <dsp:spPr>
        <a:xfrm>
          <a:off x="302157" y="2726606"/>
          <a:ext cx="549377" cy="549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118784-38F6-48F9-A425-0D2F00D41F6D}">
      <dsp:nvSpPr>
        <dsp:cNvPr id="0" name=""/>
        <dsp:cNvSpPr/>
      </dsp:nvSpPr>
      <dsp:spPr>
        <a:xfrm>
          <a:off x="1153693" y="2501860"/>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Web applications</a:t>
          </a:r>
          <a:endParaRPr lang="en-US" sz="1900" kern="1200"/>
        </a:p>
      </dsp:txBody>
      <dsp:txXfrm>
        <a:off x="1153693" y="2501860"/>
        <a:ext cx="5490521" cy="998868"/>
      </dsp:txXfrm>
    </dsp:sp>
    <dsp:sp modelId="{08FD84E4-F53C-4398-9104-F50DAEEF8678}">
      <dsp:nvSpPr>
        <dsp:cNvPr id="0" name=""/>
        <dsp:cNvSpPr/>
      </dsp:nvSpPr>
      <dsp:spPr>
        <a:xfrm>
          <a:off x="0" y="3750446"/>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5FDF1-3A9A-4E8F-946D-0EA65AEC06CF}">
      <dsp:nvSpPr>
        <dsp:cNvPr id="0" name=""/>
        <dsp:cNvSpPr/>
      </dsp:nvSpPr>
      <dsp:spPr>
        <a:xfrm>
          <a:off x="302157" y="3975191"/>
          <a:ext cx="549377" cy="549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819922-06F1-4257-89CC-971108AFB805}">
      <dsp:nvSpPr>
        <dsp:cNvPr id="0" name=""/>
        <dsp:cNvSpPr/>
      </dsp:nvSpPr>
      <dsp:spPr>
        <a:xfrm>
          <a:off x="1153693" y="3750446"/>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Automation utilities</a:t>
          </a:r>
          <a:endParaRPr lang="en-US" sz="1900" kern="1200"/>
        </a:p>
      </dsp:txBody>
      <dsp:txXfrm>
        <a:off x="1153693" y="3750446"/>
        <a:ext cx="5490521" cy="998868"/>
      </dsp:txXfrm>
    </dsp:sp>
    <dsp:sp modelId="{DADB3B19-5142-4ECF-90B7-92B4F8C403D6}">
      <dsp:nvSpPr>
        <dsp:cNvPr id="0" name=""/>
        <dsp:cNvSpPr/>
      </dsp:nvSpPr>
      <dsp:spPr>
        <a:xfrm>
          <a:off x="0" y="4999031"/>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93A2A-B7D5-4E76-9722-12AABF21907B}">
      <dsp:nvSpPr>
        <dsp:cNvPr id="0" name=""/>
        <dsp:cNvSpPr/>
      </dsp:nvSpPr>
      <dsp:spPr>
        <a:xfrm>
          <a:off x="302157" y="5223777"/>
          <a:ext cx="549377" cy="54937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A1A6B4-168A-40F8-8DD2-86A4E85CF0F6}">
      <dsp:nvSpPr>
        <dsp:cNvPr id="0" name=""/>
        <dsp:cNvSpPr/>
      </dsp:nvSpPr>
      <dsp:spPr>
        <a:xfrm>
          <a:off x="1153693" y="4999031"/>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dirty="0"/>
            <a:t>Anything, really</a:t>
          </a:r>
          <a:endParaRPr lang="en-US" sz="1900" kern="1200" dirty="0"/>
        </a:p>
      </dsp:txBody>
      <dsp:txXfrm>
        <a:off x="1153693" y="4999031"/>
        <a:ext cx="5490521" cy="9988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3:52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3:51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1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3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2.png"/><Relationship Id="rId2" Type="http://schemas.openxmlformats.org/officeDocument/2006/relationships/customXml" Target="../../customXml/item11.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c/"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5.xml"/><Relationship Id="rId6" Type="http://schemas.openxmlformats.org/officeDocument/2006/relationships/hyperlink" Target="https://code.visualstudio.com/docs/languages/python" TargetMode="External"/><Relationship Id="rId5" Type="http://schemas.openxmlformats.org/officeDocument/2006/relationships/hyperlink" Target="https://marketplace.visualstudio.com/items?itemName=ms-python.python" TargetMode="External"/><Relationship Id="rId4" Type="http://schemas.openxmlformats.org/officeDocument/2006/relationships/hyperlink" Target="https://code.visualstudio.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Getting started</a:t>
            </a:r>
          </a:p>
        </p:txBody>
      </p:sp>
    </p:spTree>
    <p:extLst>
      <p:ext uri="{BB962C8B-B14F-4D97-AF65-F5344CB8AC3E}">
        <p14:creationId xmlns:p14="http://schemas.microsoft.com/office/powerpoint/2010/main" val="18423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p:txBody>
          <a:bodyPr/>
          <a:lstStyle/>
          <a:p>
            <a:r>
              <a:rPr lang="en-US" dirty="0"/>
              <a:t>What is Python?</a:t>
            </a:r>
          </a:p>
        </p:txBody>
      </p:sp>
    </p:spTree>
    <p:extLst>
      <p:ext uri="{BB962C8B-B14F-4D97-AF65-F5344CB8AC3E}">
        <p14:creationId xmlns:p14="http://schemas.microsoft.com/office/powerpoint/2010/main" val="74054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449263"/>
            <a:ext cx="11582400" cy="3276600"/>
          </a:xfrm>
        </p:spPr>
        <p:txBody>
          <a:bodyPr/>
          <a:lstStyle/>
          <a:p>
            <a:r>
              <a:rPr lang="en-US" dirty="0"/>
              <a:t>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a:t>
            </a:r>
            <a:br>
              <a:rPr lang="en-US" dirty="0"/>
            </a:br>
            <a:br>
              <a:rPr lang="en-US" dirty="0"/>
            </a:br>
            <a:r>
              <a:rPr lang="en-US" sz="2400" dirty="0">
                <a:hlinkClick r:id="rId2"/>
              </a:rPr>
              <a:t>https://en.wikipedia.org/wiki/Python_(programming_language)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C665915-4BA9-4B82-9E5A-5726E1156969}"/>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What is Python?</a:t>
            </a:r>
          </a:p>
        </p:txBody>
      </p:sp>
      <p:graphicFrame>
        <p:nvGraphicFramePr>
          <p:cNvPr id="7" name="Text Placeholder 4">
            <a:extLst>
              <a:ext uri="{FF2B5EF4-FFF2-40B4-BE49-F238E27FC236}">
                <a16:creationId xmlns:a16="http://schemas.microsoft.com/office/drawing/2014/main" id="{A2C63074-D798-47EA-81F0-FABE2701DA0E}"/>
              </a:ext>
            </a:extLst>
          </p:cNvPr>
          <p:cNvGraphicFramePr/>
          <p:nvPr>
            <p:extLst>
              <p:ext uri="{D42A27DB-BD31-4B8C-83A1-F6EECF244321}">
                <p14:modId xmlns:p14="http://schemas.microsoft.com/office/powerpoint/2010/main" val="3631796258"/>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38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582039-8FF2-45A9-8BA6-2A13BBBF4FB3}"/>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Why use Python?</a:t>
            </a:r>
          </a:p>
        </p:txBody>
      </p:sp>
      <p:graphicFrame>
        <p:nvGraphicFramePr>
          <p:cNvPr id="5" name="Text Placeholder 2">
            <a:extLst>
              <a:ext uri="{FF2B5EF4-FFF2-40B4-BE49-F238E27FC236}">
                <a16:creationId xmlns:a16="http://schemas.microsoft.com/office/drawing/2014/main" id="{451EF3E2-BDCD-4D31-B96E-5931EE2F8291}"/>
              </a:ext>
            </a:extLst>
          </p:cNvPr>
          <p:cNvGraphicFramePr/>
          <p:nvPr>
            <p:extLst>
              <p:ext uri="{D42A27DB-BD31-4B8C-83A1-F6EECF244321}">
                <p14:modId xmlns:p14="http://schemas.microsoft.com/office/powerpoint/2010/main" val="2012251746"/>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72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A88B0-DA41-43DA-8BD6-033AE28C3A31}"/>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What can I build with Python?</a:t>
            </a:r>
          </a:p>
        </p:txBody>
      </p:sp>
      <p:graphicFrame>
        <p:nvGraphicFramePr>
          <p:cNvPr id="5" name="Text Placeholder 2">
            <a:extLst>
              <a:ext uri="{FF2B5EF4-FFF2-40B4-BE49-F238E27FC236}">
                <a16:creationId xmlns:a16="http://schemas.microsoft.com/office/drawing/2014/main" id="{2FADAD1B-C0B5-4317-9498-1306202DB990}"/>
              </a:ext>
            </a:extLst>
          </p:cNvPr>
          <p:cNvGraphicFramePr/>
          <p:nvPr>
            <p:extLst>
              <p:ext uri="{D42A27DB-BD31-4B8C-83A1-F6EECF244321}">
                <p14:modId xmlns:p14="http://schemas.microsoft.com/office/powerpoint/2010/main" val="2389993712"/>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80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8D4D-83B8-42A2-9EDF-D2CA77EE0729}"/>
              </a:ext>
            </a:extLst>
          </p:cNvPr>
          <p:cNvSpPr>
            <a:spLocks noGrp="1"/>
          </p:cNvSpPr>
          <p:nvPr>
            <p:ph type="title"/>
          </p:nvPr>
        </p:nvSpPr>
        <p:spPr/>
        <p:txBody>
          <a:bodyPr/>
          <a:lstStyle/>
          <a:p>
            <a:r>
              <a:rPr lang="en-US" dirty="0"/>
              <a:t>What do I need to get started?</a:t>
            </a:r>
          </a:p>
        </p:txBody>
      </p:sp>
      <p:sp>
        <p:nvSpPr>
          <p:cNvPr id="3" name="Text Placeholder 2">
            <a:extLst>
              <a:ext uri="{FF2B5EF4-FFF2-40B4-BE49-F238E27FC236}">
                <a16:creationId xmlns:a16="http://schemas.microsoft.com/office/drawing/2014/main" id="{61152046-63EF-4A69-B81B-D6F0C661CD35}"/>
              </a:ext>
            </a:extLst>
          </p:cNvPr>
          <p:cNvSpPr>
            <a:spLocks noGrp="1"/>
          </p:cNvSpPr>
          <p:nvPr>
            <p:ph type="body" sz="quarter" idx="10"/>
          </p:nvPr>
        </p:nvSpPr>
        <p:spPr>
          <a:xfrm>
            <a:off x="365760" y="1371600"/>
            <a:ext cx="11704320" cy="5638467"/>
          </a:xfrm>
        </p:spPr>
        <p:txBody>
          <a:bodyPr/>
          <a:lstStyle/>
          <a:p>
            <a:r>
              <a:rPr lang="en-US" dirty="0"/>
              <a:t>Somewhere for Python to run</a:t>
            </a:r>
          </a:p>
          <a:p>
            <a:pPr lvl="1"/>
            <a:r>
              <a:rPr lang="en-US" dirty="0"/>
              <a:t>Interpreter</a:t>
            </a:r>
          </a:p>
          <a:p>
            <a:pPr lvl="2"/>
            <a:r>
              <a:rPr lang="en-US" dirty="0"/>
              <a:t>Installation</a:t>
            </a:r>
          </a:p>
          <a:p>
            <a:pPr lvl="3"/>
            <a:r>
              <a:rPr lang="en-US" dirty="0">
                <a:hlinkClick r:id="rId2"/>
              </a:rPr>
              <a:t>https://www.python.org/downloads/</a:t>
            </a:r>
            <a:endParaRPr lang="en-US" dirty="0"/>
          </a:p>
          <a:p>
            <a:pPr lvl="2"/>
            <a:r>
              <a:rPr lang="en-US" dirty="0"/>
              <a:t>More info</a:t>
            </a:r>
          </a:p>
          <a:p>
            <a:pPr lvl="3"/>
            <a:r>
              <a:rPr lang="en-US" dirty="0">
                <a:hlinkClick r:id="rId3"/>
              </a:rPr>
              <a:t>https://www.python.org/doc/</a:t>
            </a:r>
            <a:endParaRPr lang="en-US" dirty="0"/>
          </a:p>
          <a:p>
            <a:r>
              <a:rPr lang="en-US" dirty="0"/>
              <a:t>Something for writing Python</a:t>
            </a:r>
          </a:p>
          <a:p>
            <a:pPr lvl="1"/>
            <a:r>
              <a:rPr lang="en-US" dirty="0"/>
              <a:t>Editor</a:t>
            </a:r>
          </a:p>
          <a:p>
            <a:pPr lvl="2"/>
            <a:r>
              <a:rPr lang="en-US" dirty="0"/>
              <a:t>Installation</a:t>
            </a:r>
          </a:p>
          <a:p>
            <a:pPr lvl="3"/>
            <a:r>
              <a:rPr lang="en-US" dirty="0">
                <a:hlinkClick r:id="rId4"/>
              </a:rPr>
              <a:t>https://code.visualstudio.com/</a:t>
            </a:r>
            <a:endParaRPr lang="en-US" dirty="0"/>
          </a:p>
          <a:p>
            <a:pPr lvl="2"/>
            <a:r>
              <a:rPr lang="en-US" dirty="0"/>
              <a:t>Extension</a:t>
            </a:r>
          </a:p>
          <a:p>
            <a:pPr lvl="3"/>
            <a:r>
              <a:rPr lang="en-US" dirty="0">
                <a:hlinkClick r:id="rId5"/>
              </a:rPr>
              <a:t>https://marketplace.visualstudio.com/items?itemName=ms-python.python</a:t>
            </a:r>
            <a:endParaRPr lang="en-US" dirty="0"/>
          </a:p>
          <a:p>
            <a:pPr lvl="2"/>
            <a:r>
              <a:rPr lang="en-US" dirty="0"/>
              <a:t>More info</a:t>
            </a:r>
          </a:p>
          <a:p>
            <a:pPr lvl="3"/>
            <a:r>
              <a:rPr lang="en-US" dirty="0">
                <a:hlinkClick r:id="rId6"/>
              </a:rPr>
              <a:t>https://code.visualstudio.com/docs/languages/python</a:t>
            </a:r>
            <a:endParaRPr lang="en-US" dirty="0"/>
          </a:p>
          <a:p>
            <a:pPr lvl="2"/>
            <a:endParaRPr lang="en-US" dirty="0"/>
          </a:p>
        </p:txBody>
      </p:sp>
    </p:spTree>
    <p:extLst>
      <p:ext uri="{BB962C8B-B14F-4D97-AF65-F5344CB8AC3E}">
        <p14:creationId xmlns:p14="http://schemas.microsoft.com/office/powerpoint/2010/main" val="197111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CF8F-A80F-4672-A37B-91E294C64E69}"/>
              </a:ext>
            </a:extLst>
          </p:cNvPr>
          <p:cNvSpPr>
            <a:spLocks noGrp="1"/>
          </p:cNvSpPr>
          <p:nvPr>
            <p:ph type="title"/>
          </p:nvPr>
        </p:nvSpPr>
        <p:spPr/>
        <p:txBody>
          <a:bodyPr/>
          <a:lstStyle/>
          <a:p>
            <a:r>
              <a:rPr lang="en-US" dirty="0"/>
              <a:t>Installation notes</a:t>
            </a:r>
          </a:p>
        </p:txBody>
      </p:sp>
      <p:sp>
        <p:nvSpPr>
          <p:cNvPr id="3" name="Text Placeholder 2">
            <a:extLst>
              <a:ext uri="{FF2B5EF4-FFF2-40B4-BE49-F238E27FC236}">
                <a16:creationId xmlns:a16="http://schemas.microsoft.com/office/drawing/2014/main" id="{BD64B513-5B41-4465-A4E6-A0FBF03BE0FF}"/>
              </a:ext>
            </a:extLst>
          </p:cNvPr>
          <p:cNvSpPr>
            <a:spLocks noGrp="1"/>
          </p:cNvSpPr>
          <p:nvPr>
            <p:ph type="body" sz="quarter" idx="10"/>
          </p:nvPr>
        </p:nvSpPr>
        <p:spPr>
          <a:xfrm>
            <a:off x="365760" y="1371600"/>
            <a:ext cx="11704320" cy="3271665"/>
          </a:xfrm>
        </p:spPr>
        <p:txBody>
          <a:bodyPr/>
          <a:lstStyle/>
          <a:p>
            <a:r>
              <a:rPr lang="en-US" dirty="0"/>
              <a:t>Installing Python and VS Code can be done like any normal application</a:t>
            </a:r>
          </a:p>
          <a:p>
            <a:pPr lvl="1"/>
            <a:r>
              <a:rPr lang="en-US" dirty="0"/>
              <a:t>Windows installer</a:t>
            </a:r>
          </a:p>
          <a:p>
            <a:pPr lvl="1"/>
            <a:r>
              <a:rPr lang="en-US" dirty="0"/>
              <a:t>Package manager</a:t>
            </a:r>
          </a:p>
          <a:p>
            <a:pPr lvl="2"/>
            <a:r>
              <a:rPr lang="en-US" dirty="0"/>
              <a:t>apt-get</a:t>
            </a:r>
          </a:p>
          <a:p>
            <a:pPr lvl="2"/>
            <a:r>
              <a:rPr lang="en-US" dirty="0"/>
              <a:t>Chocolatey</a:t>
            </a:r>
          </a:p>
          <a:p>
            <a:pPr lvl="2"/>
            <a:r>
              <a:rPr lang="en-US" dirty="0"/>
              <a:t>RPM</a:t>
            </a:r>
          </a:p>
          <a:p>
            <a:r>
              <a:rPr lang="en-US" dirty="0"/>
              <a:t>Important notes</a:t>
            </a:r>
          </a:p>
          <a:p>
            <a:pPr lvl="1"/>
            <a:r>
              <a:rPr lang="en-US" dirty="0"/>
              <a:t>Adding Python to PATH</a:t>
            </a:r>
          </a:p>
        </p:txBody>
      </p:sp>
    </p:spTree>
    <p:extLst>
      <p:ext uri="{BB962C8B-B14F-4D97-AF65-F5344CB8AC3E}">
        <p14:creationId xmlns:p14="http://schemas.microsoft.com/office/powerpoint/2010/main" val="125792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6.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1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29A419E7-5506-4231-819E-32B0D2087F4E}">
  <ds:schemaRefs>
    <ds:schemaRef ds:uri="http://schemas.microsoft.com/office/infopath/2007/PartnerControls"/>
    <ds:schemaRef ds:uri="http://purl.org/dc/dcmitype/"/>
    <ds:schemaRef ds:uri="http://schemas.microsoft.com/office/2006/metadata/properties"/>
    <ds:schemaRef ds:uri="83cd2334-221a-48c3-9034-bfd1542dfe28"/>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2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http://schemas.microsoft.com/office/2006/documentManagement/types"/>
    <ds:schemaRef ds:uri="83cd2334-221a-48c3-9034-bfd1542dfe28"/>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9</TotalTime>
  <Words>221</Words>
  <Application>Microsoft Office PowerPoint</Application>
  <PresentationFormat>Custom</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Segoe UI</vt:lpstr>
      <vt:lpstr>Segoe UI Light</vt:lpstr>
      <vt:lpstr>Wingdings</vt:lpstr>
      <vt:lpstr>WHITE TEMPLATE</vt:lpstr>
      <vt:lpstr>Getting started</vt:lpstr>
      <vt:lpstr>What is Python?</vt:lpstr>
      <vt:lpstr>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  https://en.wikipedia.org/wiki/Python_(programming_language)</vt:lpstr>
      <vt:lpstr>What is Python?</vt:lpstr>
      <vt:lpstr>Why use Python?</vt:lpstr>
      <vt:lpstr>What can I build with Python?</vt:lpstr>
      <vt:lpstr>What do I need to get started?</vt:lpstr>
      <vt:lpstr>Installation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Christopher Harrison</dc:creator>
  <cp:lastModifiedBy>Christopher Harrison</cp:lastModifiedBy>
  <cp:revision>4</cp:revision>
  <dcterms:created xsi:type="dcterms:W3CDTF">2019-05-24T16:00:17Z</dcterms:created>
  <dcterms:modified xsi:type="dcterms:W3CDTF">2019-06-09T22:54:43Z</dcterms:modified>
</cp:coreProperties>
</file>