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6"/>
  </p:sldMasterIdLst>
  <p:notesMasterIdLst>
    <p:notesMasterId r:id="rId65"/>
  </p:notesMasterIdLst>
  <p:handoutMasterIdLst>
    <p:handoutMasterId r:id="rId66"/>
  </p:handoutMasterIdLst>
  <p:sldIdLst>
    <p:sldId id="283" r:id="rId57"/>
    <p:sldId id="298" r:id="rId58"/>
    <p:sldId id="308" r:id="rId59"/>
    <p:sldId id="309" r:id="rId60"/>
    <p:sldId id="310" r:id="rId61"/>
    <p:sldId id="311" r:id="rId62"/>
    <p:sldId id="312" r:id="rId63"/>
    <p:sldId id="257" r:id="rId6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08"/>
            <p14:sldId id="309"/>
            <p14:sldId id="310"/>
            <p14:sldId id="311"/>
            <p14:sldId id="31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BCF2"/>
    <a:srgbClr val="FFFC9E"/>
    <a:srgbClr val="4668C5"/>
    <a:srgbClr val="002050"/>
    <a:srgbClr val="0072C6"/>
    <a:srgbClr val="DC3C00"/>
    <a:srgbClr val="EEEEEE"/>
    <a:srgbClr val="737373"/>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D617D0-6151-4ACA-B238-6030D8249E92}" v="233" dt="2019-06-09T15:45:04.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7.xml"/><Relationship Id="rId68"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2.xml"/><Relationship Id="rId66"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1.xml"/><Relationship Id="rId61" Type="http://schemas.openxmlformats.org/officeDocument/2006/relationships/slide" Target="slides/slide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4.xml"/><Relationship Id="rId65" Type="http://schemas.openxmlformats.org/officeDocument/2006/relationships/notesMaster" Target="notesMasters/notesMaster1.xml"/><Relationship Id="rId73"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Master" Target="slideMasters/slideMaster1.xml"/><Relationship Id="rId64" Type="http://schemas.openxmlformats.org/officeDocument/2006/relationships/slide" Target="slides/slide8.xml"/><Relationship Id="rId69"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3.xml"/><Relationship Id="rId67"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6.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5-31T20:26:41.919" v="3865" actId="107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5-31T14:35:58.658" v="3509"/>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docChg>
  </pc:docChgLst>
  <pc:docChgLst>
    <pc:chgData name="susan ibach" userId="11074aa641b35c68" providerId="LiveId" clId="{9DD617D0-6151-4ACA-B238-6030D8249E92}"/>
    <pc:docChg chg="undo custSel addSld delSld modSld modSection">
      <pc:chgData name="susan ibach" userId="11074aa641b35c68" providerId="LiveId" clId="{9DD617D0-6151-4ACA-B238-6030D8249E92}" dt="2019-06-09T15:45:04.261" v="6671"/>
      <pc:docMkLst>
        <pc:docMk/>
      </pc:docMkLst>
      <pc:sldChg chg="modTransition">
        <pc:chgData name="susan ibach" userId="11074aa641b35c68" providerId="LiveId" clId="{9DD617D0-6151-4ACA-B238-6030D8249E92}" dt="2019-06-09T15:45:04.261" v="6671"/>
        <pc:sldMkLst>
          <pc:docMk/>
          <pc:sldMk cId="2137390358" sldId="257"/>
        </pc:sldMkLst>
      </pc:sldChg>
      <pc:sldChg chg="modSp modTransition">
        <pc:chgData name="susan ibach" userId="11074aa641b35c68" providerId="LiveId" clId="{9DD617D0-6151-4ACA-B238-6030D8249E92}" dt="2019-06-09T15:45:04.261" v="6671"/>
        <pc:sldMkLst>
          <pc:docMk/>
          <pc:sldMk cId="1842309144" sldId="283"/>
        </pc:sldMkLst>
        <pc:spChg chg="mod">
          <ac:chgData name="susan ibach" userId="11074aa641b35c68" providerId="LiveId" clId="{9DD617D0-6151-4ACA-B238-6030D8249E92}" dt="2019-06-07T21:02:06.840" v="5300" actId="20577"/>
          <ac:spMkLst>
            <pc:docMk/>
            <pc:sldMk cId="1842309144" sldId="283"/>
            <ac:spMk id="9" creationId="{00000000-0000-0000-0000-000000000000}"/>
          </ac:spMkLst>
        </pc:spChg>
      </pc:sldChg>
      <pc:sldChg chg="addSp delSp modSp modTransition delAnim modAnim">
        <pc:chgData name="susan ibach" userId="11074aa641b35c68" providerId="LiveId" clId="{9DD617D0-6151-4ACA-B238-6030D8249E92}" dt="2019-06-09T15:45:04.261" v="6671"/>
        <pc:sldMkLst>
          <pc:docMk/>
          <pc:sldMk cId="4004018897" sldId="298"/>
        </pc:sldMkLst>
        <pc:spChg chg="add del mod">
          <ac:chgData name="susan ibach" userId="11074aa641b35c68" providerId="LiveId" clId="{9DD617D0-6151-4ACA-B238-6030D8249E92}" dt="2019-06-07T20:19:32.017" v="301" actId="478"/>
          <ac:spMkLst>
            <pc:docMk/>
            <pc:sldMk cId="4004018897" sldId="298"/>
            <ac:spMk id="3" creationId="{9C0C4462-4499-4DF7-AAFA-FF91F4AE9287}"/>
          </ac:spMkLst>
        </pc:spChg>
        <pc:spChg chg="del mod">
          <ac:chgData name="susan ibach" userId="11074aa641b35c68" providerId="LiveId" clId="{9DD617D0-6151-4ACA-B238-6030D8249E92}" dt="2019-06-07T20:31:10.986" v="1950"/>
          <ac:spMkLst>
            <pc:docMk/>
            <pc:sldMk cId="4004018897" sldId="298"/>
            <ac:spMk id="4" creationId="{00000000-0000-0000-0000-000000000000}"/>
          </ac:spMkLst>
        </pc:spChg>
        <pc:spChg chg="del">
          <ac:chgData name="susan ibach" userId="11074aa641b35c68" providerId="LiveId" clId="{9DD617D0-6151-4ACA-B238-6030D8249E92}" dt="2019-06-07T20:19:28.197" v="300" actId="478"/>
          <ac:spMkLst>
            <pc:docMk/>
            <pc:sldMk cId="4004018897" sldId="298"/>
            <ac:spMk id="5" creationId="{00000000-0000-0000-0000-000000000000}"/>
          </ac:spMkLst>
        </pc:spChg>
        <pc:spChg chg="del">
          <ac:chgData name="susan ibach" userId="11074aa641b35c68" providerId="LiveId" clId="{9DD617D0-6151-4ACA-B238-6030D8249E92}" dt="2019-06-07T20:19:34.047" v="302" actId="478"/>
          <ac:spMkLst>
            <pc:docMk/>
            <pc:sldMk cId="4004018897" sldId="298"/>
            <ac:spMk id="6" creationId="{4F4D9F13-C119-40D2-9B3B-8DCD9D0EA709}"/>
          </ac:spMkLst>
        </pc:spChg>
        <pc:spChg chg="add mod">
          <ac:chgData name="susan ibach" userId="11074aa641b35c68" providerId="LiveId" clId="{9DD617D0-6151-4ACA-B238-6030D8249E92}" dt="2019-06-08T00:39:24.274" v="6237" actId="14100"/>
          <ac:spMkLst>
            <pc:docMk/>
            <pc:sldMk cId="4004018897" sldId="298"/>
            <ac:spMk id="7" creationId="{5B95B2A7-9A5B-4508-8428-AA929752807F}"/>
          </ac:spMkLst>
        </pc:spChg>
        <pc:spChg chg="add mod">
          <ac:chgData name="susan ibach" userId="11074aa641b35c68" providerId="LiveId" clId="{9DD617D0-6151-4ACA-B238-6030D8249E92}" dt="2019-06-07T20:32:23.007" v="2110" actId="1076"/>
          <ac:spMkLst>
            <pc:docMk/>
            <pc:sldMk cId="4004018897" sldId="298"/>
            <ac:spMk id="8" creationId="{A014B427-F7C1-46C1-A9E7-3C6BA2B70622}"/>
          </ac:spMkLst>
        </pc:spChg>
        <pc:spChg chg="add mod">
          <ac:chgData name="susan ibach" userId="11074aa641b35c68" providerId="LiveId" clId="{9DD617D0-6151-4ACA-B238-6030D8249E92}" dt="2019-06-08T00:47:44.362" v="6479" actId="20577"/>
          <ac:spMkLst>
            <pc:docMk/>
            <pc:sldMk cId="4004018897" sldId="298"/>
            <ac:spMk id="9" creationId="{40D93A2C-8022-43BA-AC8E-B48095464C6F}"/>
          </ac:spMkLst>
        </pc:spChg>
        <pc:spChg chg="add mod">
          <ac:chgData name="susan ibach" userId="11074aa641b35c68" providerId="LiveId" clId="{9DD617D0-6151-4ACA-B238-6030D8249E92}" dt="2019-06-08T00:49:40.696" v="6578" actId="6549"/>
          <ac:spMkLst>
            <pc:docMk/>
            <pc:sldMk cId="4004018897" sldId="298"/>
            <ac:spMk id="10" creationId="{DA3FA523-98E6-415B-850A-186E2E090BA5}"/>
          </ac:spMkLst>
        </pc:spChg>
        <pc:spChg chg="add mod">
          <ac:chgData name="susan ibach" userId="11074aa641b35c68" providerId="LiveId" clId="{9DD617D0-6151-4ACA-B238-6030D8249E92}" dt="2019-06-08T00:51:17.134" v="6653" actId="20577"/>
          <ac:spMkLst>
            <pc:docMk/>
            <pc:sldMk cId="4004018897" sldId="298"/>
            <ac:spMk id="11" creationId="{A4F8C86F-734C-4605-9092-079EAE42BC2E}"/>
          </ac:spMkLst>
        </pc:spChg>
        <pc:spChg chg="add mod">
          <ac:chgData name="susan ibach" userId="11074aa641b35c68" providerId="LiveId" clId="{9DD617D0-6151-4ACA-B238-6030D8249E92}" dt="2019-06-07T20:25:11.197" v="522" actId="1035"/>
          <ac:spMkLst>
            <pc:docMk/>
            <pc:sldMk cId="4004018897" sldId="298"/>
            <ac:spMk id="12" creationId="{22EA54FB-CE93-43D6-963B-100229A73EC4}"/>
          </ac:spMkLst>
        </pc:spChg>
        <pc:spChg chg="add mod">
          <ac:chgData name="susan ibach" userId="11074aa641b35c68" providerId="LiveId" clId="{9DD617D0-6151-4ACA-B238-6030D8249E92}" dt="2019-06-07T20:25:07.787" v="520" actId="1076"/>
          <ac:spMkLst>
            <pc:docMk/>
            <pc:sldMk cId="4004018897" sldId="298"/>
            <ac:spMk id="13" creationId="{031DF528-F990-4234-95E0-777F35FD6DA7}"/>
          </ac:spMkLst>
        </pc:spChg>
        <pc:spChg chg="add mod">
          <ac:chgData name="susan ibach" userId="11074aa641b35c68" providerId="LiveId" clId="{9DD617D0-6151-4ACA-B238-6030D8249E92}" dt="2019-06-07T20:36:07.348" v="2834" actId="113"/>
          <ac:spMkLst>
            <pc:docMk/>
            <pc:sldMk cId="4004018897" sldId="298"/>
            <ac:spMk id="14" creationId="{0EABF196-DEFD-4037-AB56-85AC0D14459F}"/>
          </ac:spMkLst>
        </pc:spChg>
        <pc:spChg chg="add mod">
          <ac:chgData name="susan ibach" userId="11074aa641b35c68" providerId="LiveId" clId="{9DD617D0-6151-4ACA-B238-6030D8249E92}" dt="2019-06-07T20:48:03.797" v="3760" actId="20577"/>
          <ac:spMkLst>
            <pc:docMk/>
            <pc:sldMk cId="4004018897" sldId="298"/>
            <ac:spMk id="15" creationId="{C41CEC0E-6036-4285-A88C-1F24EC8BAFE3}"/>
          </ac:spMkLst>
        </pc:spChg>
        <pc:spChg chg="add del mod ord">
          <ac:chgData name="susan ibach" userId="11074aa641b35c68" providerId="LiveId" clId="{9DD617D0-6151-4ACA-B238-6030D8249E92}" dt="2019-06-08T00:47:48.401" v="6485" actId="20577"/>
          <ac:spMkLst>
            <pc:docMk/>
            <pc:sldMk cId="4004018897" sldId="298"/>
            <ac:spMk id="18" creationId="{4380956A-B957-4BD9-9D57-555DE366E0BB}"/>
          </ac:spMkLst>
        </pc:spChg>
        <pc:grpChg chg="add mod">
          <ac:chgData name="susan ibach" userId="11074aa641b35c68" providerId="LiveId" clId="{9DD617D0-6151-4ACA-B238-6030D8249E92}" dt="2019-06-07T20:47:35.138" v="3756" actId="1076"/>
          <ac:grpSpMkLst>
            <pc:docMk/>
            <pc:sldMk cId="4004018897" sldId="298"/>
            <ac:grpSpMk id="21" creationId="{3AB08620-D685-4DC5-8468-84E5AFC45072}"/>
          </ac:grpSpMkLst>
        </pc:grpChg>
        <pc:picChg chg="add del mod">
          <ac:chgData name="susan ibach" userId="11074aa641b35c68" providerId="LiveId" clId="{9DD617D0-6151-4ACA-B238-6030D8249E92}" dt="2019-06-07T20:47:13.023" v="3751" actId="478"/>
          <ac:picMkLst>
            <pc:docMk/>
            <pc:sldMk cId="4004018897" sldId="298"/>
            <ac:picMk id="17" creationId="{67514883-AFB0-4EBC-9C66-8B05AEF99147}"/>
          </ac:picMkLst>
        </pc:picChg>
        <pc:picChg chg="add mod">
          <ac:chgData name="susan ibach" userId="11074aa641b35c68" providerId="LiveId" clId="{9DD617D0-6151-4ACA-B238-6030D8249E92}" dt="2019-06-07T20:47:24.908" v="3754" actId="164"/>
          <ac:picMkLst>
            <pc:docMk/>
            <pc:sldMk cId="4004018897" sldId="298"/>
            <ac:picMk id="20" creationId="{206FD71F-481B-41A6-9E29-7631C9E741EF}"/>
          </ac:picMkLst>
        </pc:picChg>
      </pc:sldChg>
      <pc:sldChg chg="addSp delSp modSp add modTransition">
        <pc:chgData name="susan ibach" userId="11074aa641b35c68" providerId="LiveId" clId="{9DD617D0-6151-4ACA-B238-6030D8249E92}" dt="2019-06-09T15:45:04.261" v="6671"/>
        <pc:sldMkLst>
          <pc:docMk/>
          <pc:sldMk cId="2032872148" sldId="308"/>
        </pc:sldMkLst>
        <pc:spChg chg="mod">
          <ac:chgData name="susan ibach" userId="11074aa641b35c68" providerId="LiveId" clId="{9DD617D0-6151-4ACA-B238-6030D8249E92}" dt="2019-06-07T20:36:10.129" v="2835" actId="113"/>
          <ac:spMkLst>
            <pc:docMk/>
            <pc:sldMk cId="2032872148" sldId="308"/>
            <ac:spMk id="2" creationId="{C7C97C51-299D-4CA4-915F-0297BC5CD073}"/>
          </ac:spMkLst>
        </pc:spChg>
        <pc:spChg chg="mod">
          <ac:chgData name="susan ibach" userId="11074aa641b35c68" providerId="LiveId" clId="{9DD617D0-6151-4ACA-B238-6030D8249E92}" dt="2019-06-08T00:40:30.874" v="6238" actId="6549"/>
          <ac:spMkLst>
            <pc:docMk/>
            <pc:sldMk cId="2032872148" sldId="308"/>
            <ac:spMk id="3" creationId="{727F94EC-F70C-4335-88E0-A78370E0753A}"/>
          </ac:spMkLst>
        </pc:spChg>
        <pc:spChg chg="add del mod">
          <ac:chgData name="susan ibach" userId="11074aa641b35c68" providerId="LiveId" clId="{9DD617D0-6151-4ACA-B238-6030D8249E92}" dt="2019-06-07T20:49:19.397" v="3870" actId="478"/>
          <ac:spMkLst>
            <pc:docMk/>
            <pc:sldMk cId="2032872148" sldId="308"/>
            <ac:spMk id="4" creationId="{466C95CC-73C7-4EBF-80E2-F88DF32634BF}"/>
          </ac:spMkLst>
        </pc:spChg>
        <pc:spChg chg="add mod">
          <ac:chgData name="susan ibach" userId="11074aa641b35c68" providerId="LiveId" clId="{9DD617D0-6151-4ACA-B238-6030D8249E92}" dt="2019-06-08T00:47:57.636" v="6491" actId="6549"/>
          <ac:spMkLst>
            <pc:docMk/>
            <pc:sldMk cId="2032872148" sldId="308"/>
            <ac:spMk id="5" creationId="{FEB358B4-50C5-4B4B-99FA-E452F50C66F4}"/>
          </ac:spMkLst>
        </pc:spChg>
      </pc:sldChg>
      <pc:sldChg chg="addSp delSp modSp add modTransition">
        <pc:chgData name="susan ibach" userId="11074aa641b35c68" providerId="LiveId" clId="{9DD617D0-6151-4ACA-B238-6030D8249E92}" dt="2019-06-09T15:45:04.261" v="6671"/>
        <pc:sldMkLst>
          <pc:docMk/>
          <pc:sldMk cId="2492619593" sldId="309"/>
        </pc:sldMkLst>
        <pc:spChg chg="mod">
          <ac:chgData name="susan ibach" userId="11074aa641b35c68" providerId="LiveId" clId="{9DD617D0-6151-4ACA-B238-6030D8249E92}" dt="2019-06-07T20:40:37.647" v="3493" actId="113"/>
          <ac:spMkLst>
            <pc:docMk/>
            <pc:sldMk cId="2492619593" sldId="309"/>
            <ac:spMk id="2" creationId="{601E2F09-D3ED-4142-AAED-51D68BA15C90}"/>
          </ac:spMkLst>
        </pc:spChg>
        <pc:spChg chg="mod">
          <ac:chgData name="susan ibach" userId="11074aa641b35c68" providerId="LiveId" clId="{9DD617D0-6151-4ACA-B238-6030D8249E92}" dt="2019-06-07T20:42:42.761" v="3566" actId="20577"/>
          <ac:spMkLst>
            <pc:docMk/>
            <pc:sldMk cId="2492619593" sldId="309"/>
            <ac:spMk id="3" creationId="{8DF612F7-89BA-479F-99CA-5D26FD8F907F}"/>
          </ac:spMkLst>
        </pc:spChg>
        <pc:spChg chg="add mod">
          <ac:chgData name="susan ibach" userId="11074aa641b35c68" providerId="LiveId" clId="{9DD617D0-6151-4ACA-B238-6030D8249E92}" dt="2019-06-07T20:42:52.357" v="3567" actId="14100"/>
          <ac:spMkLst>
            <pc:docMk/>
            <pc:sldMk cId="2492619593" sldId="309"/>
            <ac:spMk id="4" creationId="{239593E4-FD43-441F-8E01-704684E3F2AF}"/>
          </ac:spMkLst>
        </pc:spChg>
        <pc:spChg chg="add">
          <ac:chgData name="susan ibach" userId="11074aa641b35c68" providerId="LiveId" clId="{9DD617D0-6151-4ACA-B238-6030D8249E92}" dt="2019-06-07T20:40:49.758" v="3494"/>
          <ac:spMkLst>
            <pc:docMk/>
            <pc:sldMk cId="2492619593" sldId="309"/>
            <ac:spMk id="5" creationId="{7D33E950-B344-4013-A3BE-F4B73297909D}"/>
          </ac:spMkLst>
        </pc:spChg>
        <pc:spChg chg="add mod">
          <ac:chgData name="susan ibach" userId="11074aa641b35c68" providerId="LiveId" clId="{9DD617D0-6151-4ACA-B238-6030D8249E92}" dt="2019-06-08T00:48:02.869" v="6497" actId="6549"/>
          <ac:spMkLst>
            <pc:docMk/>
            <pc:sldMk cId="2492619593" sldId="309"/>
            <ac:spMk id="6" creationId="{25398DDD-F250-41E3-9B44-EF963F736B8B}"/>
          </ac:spMkLst>
        </pc:spChg>
        <pc:spChg chg="add mod">
          <ac:chgData name="susan ibach" userId="11074aa641b35c68" providerId="LiveId" clId="{9DD617D0-6151-4ACA-B238-6030D8249E92}" dt="2019-06-08T00:49:35.091" v="6570" actId="6549"/>
          <ac:spMkLst>
            <pc:docMk/>
            <pc:sldMk cId="2492619593" sldId="309"/>
            <ac:spMk id="7" creationId="{D599F688-2667-463A-BA95-1A2BC5459AC0}"/>
          </ac:spMkLst>
        </pc:spChg>
        <pc:spChg chg="add mod">
          <ac:chgData name="susan ibach" userId="11074aa641b35c68" providerId="LiveId" clId="{9DD617D0-6151-4ACA-B238-6030D8249E92}" dt="2019-06-08T00:50:15.691" v="6613"/>
          <ac:spMkLst>
            <pc:docMk/>
            <pc:sldMk cId="2492619593" sldId="309"/>
            <ac:spMk id="8" creationId="{33F951B8-FA8D-4B3E-A79C-FD3D045AB582}"/>
          </ac:spMkLst>
        </pc:spChg>
        <pc:spChg chg="add">
          <ac:chgData name="susan ibach" userId="11074aa641b35c68" providerId="LiveId" clId="{9DD617D0-6151-4ACA-B238-6030D8249E92}" dt="2019-06-07T20:40:49.758" v="3494"/>
          <ac:spMkLst>
            <pc:docMk/>
            <pc:sldMk cId="2492619593" sldId="309"/>
            <ac:spMk id="9" creationId="{2B811A6A-3400-4596-8296-82B19A808458}"/>
          </ac:spMkLst>
        </pc:spChg>
        <pc:spChg chg="add">
          <ac:chgData name="susan ibach" userId="11074aa641b35c68" providerId="LiveId" clId="{9DD617D0-6151-4ACA-B238-6030D8249E92}" dt="2019-06-07T20:40:49.758" v="3494"/>
          <ac:spMkLst>
            <pc:docMk/>
            <pc:sldMk cId="2492619593" sldId="309"/>
            <ac:spMk id="10" creationId="{54FA05AE-B935-46A9-98F5-5C350CD87E6A}"/>
          </ac:spMkLst>
        </pc:spChg>
        <pc:spChg chg="add del mod">
          <ac:chgData name="susan ibach" userId="11074aa641b35c68" providerId="LiveId" clId="{9DD617D0-6151-4ACA-B238-6030D8249E92}" dt="2019-06-07T20:41:18.077" v="3498" actId="478"/>
          <ac:spMkLst>
            <pc:docMk/>
            <pc:sldMk cId="2492619593" sldId="309"/>
            <ac:spMk id="13" creationId="{40C5B510-3CD3-4C82-B610-F53EF37AE1DB}"/>
          </ac:spMkLst>
        </pc:spChg>
        <pc:picChg chg="add mod">
          <ac:chgData name="susan ibach" userId="11074aa641b35c68" providerId="LiveId" clId="{9DD617D0-6151-4ACA-B238-6030D8249E92}" dt="2019-06-07T20:41:22.508" v="3499" actId="1076"/>
          <ac:picMkLst>
            <pc:docMk/>
            <pc:sldMk cId="2492619593" sldId="309"/>
            <ac:picMk id="12" creationId="{F390BA6B-BE92-46D9-B9B2-4F0D96790372}"/>
          </ac:picMkLst>
        </pc:picChg>
        <pc:picChg chg="add mod">
          <ac:chgData name="susan ibach" userId="11074aa641b35c68" providerId="LiveId" clId="{9DD617D0-6151-4ACA-B238-6030D8249E92}" dt="2019-06-07T20:41:53.377" v="3506" actId="1076"/>
          <ac:picMkLst>
            <pc:docMk/>
            <pc:sldMk cId="2492619593" sldId="309"/>
            <ac:picMk id="15" creationId="{162772A9-EB24-4FD7-B246-25914E607CBC}"/>
          </ac:picMkLst>
        </pc:picChg>
        <pc:picChg chg="add mod">
          <ac:chgData name="susan ibach" userId="11074aa641b35c68" providerId="LiveId" clId="{9DD617D0-6151-4ACA-B238-6030D8249E92}" dt="2019-06-07T20:41:50.762" v="3505" actId="1076"/>
          <ac:picMkLst>
            <pc:docMk/>
            <pc:sldMk cId="2492619593" sldId="309"/>
            <ac:picMk id="16" creationId="{D05061E8-9391-497D-9811-1B88EF109992}"/>
          </ac:picMkLst>
        </pc:picChg>
        <pc:picChg chg="add mod">
          <ac:chgData name="susan ibach" userId="11074aa641b35c68" providerId="LiveId" clId="{9DD617D0-6151-4ACA-B238-6030D8249E92}" dt="2019-06-07T20:41:57.078" v="3508" actId="1076"/>
          <ac:picMkLst>
            <pc:docMk/>
            <pc:sldMk cId="2492619593" sldId="309"/>
            <ac:picMk id="17" creationId="{AC1EB5BF-0402-41AC-8D1A-A96B80C8A21B}"/>
          </ac:picMkLst>
        </pc:picChg>
      </pc:sldChg>
      <pc:sldChg chg="addSp delSp modSp add modTransition">
        <pc:chgData name="susan ibach" userId="11074aa641b35c68" providerId="LiveId" clId="{9DD617D0-6151-4ACA-B238-6030D8249E92}" dt="2019-06-09T15:45:04.261" v="6671"/>
        <pc:sldMkLst>
          <pc:docMk/>
          <pc:sldMk cId="2481679794" sldId="310"/>
        </pc:sldMkLst>
        <pc:spChg chg="mod">
          <ac:chgData name="susan ibach" userId="11074aa641b35c68" providerId="LiveId" clId="{9DD617D0-6151-4ACA-B238-6030D8249E92}" dt="2019-06-07T21:02:53.488" v="5312" actId="6549"/>
          <ac:spMkLst>
            <pc:docMk/>
            <pc:sldMk cId="2481679794" sldId="310"/>
            <ac:spMk id="2" creationId="{601E2F09-D3ED-4142-AAED-51D68BA15C90}"/>
          </ac:spMkLst>
        </pc:spChg>
        <pc:spChg chg="mod">
          <ac:chgData name="susan ibach" userId="11074aa641b35c68" providerId="LiveId" clId="{9DD617D0-6151-4ACA-B238-6030D8249E92}" dt="2019-06-08T00:31:57.136" v="6040" actId="20577"/>
          <ac:spMkLst>
            <pc:docMk/>
            <pc:sldMk cId="2481679794" sldId="310"/>
            <ac:spMk id="3" creationId="{8DF612F7-89BA-479F-99CA-5D26FD8F907F}"/>
          </ac:spMkLst>
        </pc:spChg>
        <pc:spChg chg="mod">
          <ac:chgData name="susan ibach" userId="11074aa641b35c68" providerId="LiveId" clId="{9DD617D0-6151-4ACA-B238-6030D8249E92}" dt="2019-06-08T00:48:08.425" v="6504" actId="20577"/>
          <ac:spMkLst>
            <pc:docMk/>
            <pc:sldMk cId="2481679794" sldId="310"/>
            <ac:spMk id="4" creationId="{239593E4-FD43-441F-8E01-704684E3F2AF}"/>
          </ac:spMkLst>
        </pc:spChg>
        <pc:spChg chg="mod">
          <ac:chgData name="susan ibach" userId="11074aa641b35c68" providerId="LiveId" clId="{9DD617D0-6151-4ACA-B238-6030D8249E92}" dt="2019-06-08T00:48:12.441" v="6510" actId="6549"/>
          <ac:spMkLst>
            <pc:docMk/>
            <pc:sldMk cId="2481679794" sldId="310"/>
            <ac:spMk id="6" creationId="{25398DDD-F250-41E3-9B44-EF963F736B8B}"/>
          </ac:spMkLst>
        </pc:spChg>
        <pc:spChg chg="mod">
          <ac:chgData name="susan ibach" userId="11074aa641b35c68" providerId="LiveId" clId="{9DD617D0-6151-4ACA-B238-6030D8249E92}" dt="2019-06-08T00:49:29.817" v="6562" actId="6549"/>
          <ac:spMkLst>
            <pc:docMk/>
            <pc:sldMk cId="2481679794" sldId="310"/>
            <ac:spMk id="7" creationId="{D599F688-2667-463A-BA95-1A2BC5459AC0}"/>
          </ac:spMkLst>
        </pc:spChg>
        <pc:spChg chg="mod">
          <ac:chgData name="susan ibach" userId="11074aa641b35c68" providerId="LiveId" clId="{9DD617D0-6151-4ACA-B238-6030D8249E92}" dt="2019-06-08T00:50:21.032" v="6622"/>
          <ac:spMkLst>
            <pc:docMk/>
            <pc:sldMk cId="2481679794" sldId="310"/>
            <ac:spMk id="8" creationId="{33F951B8-FA8D-4B3E-A79C-FD3D045AB582}"/>
          </ac:spMkLst>
        </pc:spChg>
        <pc:spChg chg="add mod">
          <ac:chgData name="susan ibach" userId="11074aa641b35c68" providerId="LiveId" clId="{9DD617D0-6151-4ACA-B238-6030D8249E92}" dt="2019-06-07T20:59:58.298" v="4986" actId="20577"/>
          <ac:spMkLst>
            <pc:docMk/>
            <pc:sldMk cId="2481679794" sldId="310"/>
            <ac:spMk id="11" creationId="{5CE04C8B-EA59-4EA6-95AE-6A0970FF9E88}"/>
          </ac:spMkLst>
        </pc:spChg>
        <pc:picChg chg="del">
          <ac:chgData name="susan ibach" userId="11074aa641b35c68" providerId="LiveId" clId="{9DD617D0-6151-4ACA-B238-6030D8249E92}" dt="2019-06-07T20:54:04.159" v="4372" actId="478"/>
          <ac:picMkLst>
            <pc:docMk/>
            <pc:sldMk cId="2481679794" sldId="310"/>
            <ac:picMk id="12" creationId="{F390BA6B-BE92-46D9-B9B2-4F0D96790372}"/>
          </ac:picMkLst>
        </pc:picChg>
        <pc:picChg chg="del">
          <ac:chgData name="susan ibach" userId="11074aa641b35c68" providerId="LiveId" clId="{9DD617D0-6151-4ACA-B238-6030D8249E92}" dt="2019-06-07T20:54:38.877" v="4394" actId="478"/>
          <ac:picMkLst>
            <pc:docMk/>
            <pc:sldMk cId="2481679794" sldId="310"/>
            <ac:picMk id="15" creationId="{162772A9-EB24-4FD7-B246-25914E607CBC}"/>
          </ac:picMkLst>
        </pc:picChg>
        <pc:picChg chg="del">
          <ac:chgData name="susan ibach" userId="11074aa641b35c68" providerId="LiveId" clId="{9DD617D0-6151-4ACA-B238-6030D8249E92}" dt="2019-06-07T20:54:37.952" v="4393" actId="478"/>
          <ac:picMkLst>
            <pc:docMk/>
            <pc:sldMk cId="2481679794" sldId="310"/>
            <ac:picMk id="16" creationId="{D05061E8-9391-497D-9811-1B88EF109992}"/>
          </ac:picMkLst>
        </pc:picChg>
        <pc:picChg chg="del">
          <ac:chgData name="susan ibach" userId="11074aa641b35c68" providerId="LiveId" clId="{9DD617D0-6151-4ACA-B238-6030D8249E92}" dt="2019-06-07T20:54:39.828" v="4395" actId="478"/>
          <ac:picMkLst>
            <pc:docMk/>
            <pc:sldMk cId="2481679794" sldId="310"/>
            <ac:picMk id="17" creationId="{AC1EB5BF-0402-41AC-8D1A-A96B80C8A21B}"/>
          </ac:picMkLst>
        </pc:picChg>
      </pc:sldChg>
      <pc:sldChg chg="addSp delSp modSp add modTransition modAnim">
        <pc:chgData name="susan ibach" userId="11074aa641b35c68" providerId="LiveId" clId="{9DD617D0-6151-4ACA-B238-6030D8249E92}" dt="2019-06-09T15:45:04.261" v="6671"/>
        <pc:sldMkLst>
          <pc:docMk/>
          <pc:sldMk cId="706568234" sldId="311"/>
        </pc:sldMkLst>
        <pc:spChg chg="mod">
          <ac:chgData name="susan ibach" userId="11074aa641b35c68" providerId="LiveId" clId="{9DD617D0-6151-4ACA-B238-6030D8249E92}" dt="2019-06-07T21:01:37.668" v="5294" actId="6549"/>
          <ac:spMkLst>
            <pc:docMk/>
            <pc:sldMk cId="706568234" sldId="311"/>
            <ac:spMk id="2" creationId="{601E2F09-D3ED-4142-AAED-51D68BA15C90}"/>
          </ac:spMkLst>
        </pc:spChg>
        <pc:spChg chg="del mod">
          <ac:chgData name="susan ibach" userId="11074aa641b35c68" providerId="LiveId" clId="{9DD617D0-6151-4ACA-B238-6030D8249E92}" dt="2019-06-07T21:01:42.358" v="5295" actId="478"/>
          <ac:spMkLst>
            <pc:docMk/>
            <pc:sldMk cId="706568234" sldId="311"/>
            <ac:spMk id="3" creationId="{8DF612F7-89BA-479F-99CA-5D26FD8F907F}"/>
          </ac:spMkLst>
        </pc:spChg>
        <pc:spChg chg="add mod">
          <ac:chgData name="susan ibach" userId="11074aa641b35c68" providerId="LiveId" clId="{9DD617D0-6151-4ACA-B238-6030D8249E92}" dt="2019-06-08T00:53:55.793" v="6659" actId="554"/>
          <ac:spMkLst>
            <pc:docMk/>
            <pc:sldMk cId="706568234" sldId="311"/>
            <ac:spMk id="3" creationId="{F5798C85-51AD-43B9-A5A5-58F7098CE9B4}"/>
          </ac:spMkLst>
        </pc:spChg>
        <pc:spChg chg="mod">
          <ac:chgData name="susan ibach" userId="11074aa641b35c68" providerId="LiveId" clId="{9DD617D0-6151-4ACA-B238-6030D8249E92}" dt="2019-06-08T00:41:51.126" v="6251" actId="20577"/>
          <ac:spMkLst>
            <pc:docMk/>
            <pc:sldMk cId="706568234" sldId="311"/>
            <ac:spMk id="4" creationId="{239593E4-FD43-441F-8E01-704684E3F2AF}"/>
          </ac:spMkLst>
        </pc:spChg>
        <pc:spChg chg="mod">
          <ac:chgData name="susan ibach" userId="11074aa641b35c68" providerId="LiveId" clId="{9DD617D0-6151-4ACA-B238-6030D8249E92}" dt="2019-06-08T00:37:39.405" v="6209" actId="1076"/>
          <ac:spMkLst>
            <pc:docMk/>
            <pc:sldMk cId="706568234" sldId="311"/>
            <ac:spMk id="5" creationId="{7D33E950-B344-4013-A3BE-F4B73297909D}"/>
          </ac:spMkLst>
        </pc:spChg>
        <pc:spChg chg="mod">
          <ac:chgData name="susan ibach" userId="11074aa641b35c68" providerId="LiveId" clId="{9DD617D0-6151-4ACA-B238-6030D8249E92}" dt="2019-06-08T00:48:17.538" v="6516" actId="6549"/>
          <ac:spMkLst>
            <pc:docMk/>
            <pc:sldMk cId="706568234" sldId="311"/>
            <ac:spMk id="6" creationId="{25398DDD-F250-41E3-9B44-EF963F736B8B}"/>
          </ac:spMkLst>
        </pc:spChg>
        <pc:spChg chg="mod">
          <ac:chgData name="susan ibach" userId="11074aa641b35c68" providerId="LiveId" clId="{9DD617D0-6151-4ACA-B238-6030D8249E92}" dt="2019-06-08T00:49:24.046" v="6554" actId="20577"/>
          <ac:spMkLst>
            <pc:docMk/>
            <pc:sldMk cId="706568234" sldId="311"/>
            <ac:spMk id="7" creationId="{D599F688-2667-463A-BA95-1A2BC5459AC0}"/>
          </ac:spMkLst>
        </pc:spChg>
        <pc:spChg chg="mod">
          <ac:chgData name="susan ibach" userId="11074aa641b35c68" providerId="LiveId" clId="{9DD617D0-6151-4ACA-B238-6030D8249E92}" dt="2019-06-08T00:50:04.584" v="6604" actId="20577"/>
          <ac:spMkLst>
            <pc:docMk/>
            <pc:sldMk cId="706568234" sldId="311"/>
            <ac:spMk id="8" creationId="{33F951B8-FA8D-4B3E-A79C-FD3D045AB582}"/>
          </ac:spMkLst>
        </pc:spChg>
        <pc:spChg chg="mod">
          <ac:chgData name="susan ibach" userId="11074aa641b35c68" providerId="LiveId" clId="{9DD617D0-6151-4ACA-B238-6030D8249E92}" dt="2019-06-08T00:37:39.405" v="6209" actId="1076"/>
          <ac:spMkLst>
            <pc:docMk/>
            <pc:sldMk cId="706568234" sldId="311"/>
            <ac:spMk id="9" creationId="{2B811A6A-3400-4596-8296-82B19A808458}"/>
          </ac:spMkLst>
        </pc:spChg>
        <pc:spChg chg="mod">
          <ac:chgData name="susan ibach" userId="11074aa641b35c68" providerId="LiveId" clId="{9DD617D0-6151-4ACA-B238-6030D8249E92}" dt="2019-06-08T00:37:39.405" v="6209" actId="1076"/>
          <ac:spMkLst>
            <pc:docMk/>
            <pc:sldMk cId="706568234" sldId="311"/>
            <ac:spMk id="10" creationId="{54FA05AE-B935-46A9-98F5-5C350CD87E6A}"/>
          </ac:spMkLst>
        </pc:spChg>
        <pc:spChg chg="mod">
          <ac:chgData name="susan ibach" userId="11074aa641b35c68" providerId="LiveId" clId="{9DD617D0-6151-4ACA-B238-6030D8249E92}" dt="2019-06-08T00:54:59.196" v="6665" actId="1076"/>
          <ac:spMkLst>
            <pc:docMk/>
            <pc:sldMk cId="706568234" sldId="311"/>
            <ac:spMk id="11" creationId="{5CE04C8B-EA59-4EA6-95AE-6A0970FF9E88}"/>
          </ac:spMkLst>
        </pc:spChg>
        <pc:spChg chg="add del mod">
          <ac:chgData name="susan ibach" userId="11074aa641b35c68" providerId="LiveId" clId="{9DD617D0-6151-4ACA-B238-6030D8249E92}" dt="2019-06-07T21:01:45.033" v="5296" actId="478"/>
          <ac:spMkLst>
            <pc:docMk/>
            <pc:sldMk cId="706568234" sldId="311"/>
            <ac:spMk id="13" creationId="{1A11E2D4-8A00-4983-B8CF-E0E81E0966C5}"/>
          </ac:spMkLst>
        </pc:spChg>
        <pc:spChg chg="add mod">
          <ac:chgData name="susan ibach" userId="11074aa641b35c68" providerId="LiveId" clId="{9DD617D0-6151-4ACA-B238-6030D8249E92}" dt="2019-06-08T00:53:55.793" v="6659" actId="554"/>
          <ac:spMkLst>
            <pc:docMk/>
            <pc:sldMk cId="706568234" sldId="311"/>
            <ac:spMk id="24" creationId="{20A22921-96AE-41D7-A5E3-085E478905D5}"/>
          </ac:spMkLst>
        </pc:spChg>
        <pc:spChg chg="add mod">
          <ac:chgData name="susan ibach" userId="11074aa641b35c68" providerId="LiveId" clId="{9DD617D0-6151-4ACA-B238-6030D8249E92}" dt="2019-06-08T00:52:55.786" v="6658" actId="554"/>
          <ac:spMkLst>
            <pc:docMk/>
            <pc:sldMk cId="706568234" sldId="311"/>
            <ac:spMk id="25" creationId="{95257951-A5BD-474B-AA69-01496C6AA986}"/>
          </ac:spMkLst>
        </pc:spChg>
        <pc:spChg chg="add mod">
          <ac:chgData name="susan ibach" userId="11074aa641b35c68" providerId="LiveId" clId="{9DD617D0-6151-4ACA-B238-6030D8249E92}" dt="2019-06-08T00:52:55.786" v="6658" actId="554"/>
          <ac:spMkLst>
            <pc:docMk/>
            <pc:sldMk cId="706568234" sldId="311"/>
            <ac:spMk id="26" creationId="{36AE0257-73D3-475D-8472-17BC0DBA912D}"/>
          </ac:spMkLst>
        </pc:spChg>
        <pc:spChg chg="add mod">
          <ac:chgData name="susan ibach" userId="11074aa641b35c68" providerId="LiveId" clId="{9DD617D0-6151-4ACA-B238-6030D8249E92}" dt="2019-06-08T00:54:03.435" v="6661" actId="554"/>
          <ac:spMkLst>
            <pc:docMk/>
            <pc:sldMk cId="706568234" sldId="311"/>
            <ac:spMk id="27" creationId="{6A7D40C0-2F5F-4926-A89D-CF1C01F376E2}"/>
          </ac:spMkLst>
        </pc:spChg>
        <pc:spChg chg="add mod">
          <ac:chgData name="susan ibach" userId="11074aa641b35c68" providerId="LiveId" clId="{9DD617D0-6151-4ACA-B238-6030D8249E92}" dt="2019-06-08T00:54:03.435" v="6661" actId="554"/>
          <ac:spMkLst>
            <pc:docMk/>
            <pc:sldMk cId="706568234" sldId="311"/>
            <ac:spMk id="28" creationId="{E2695D21-F60B-43C9-986A-98529FF2A4BE}"/>
          </ac:spMkLst>
        </pc:spChg>
        <pc:spChg chg="add mod">
          <ac:chgData name="susan ibach" userId="11074aa641b35c68" providerId="LiveId" clId="{9DD617D0-6151-4ACA-B238-6030D8249E92}" dt="2019-06-08T00:55:09.932" v="6669" actId="1076"/>
          <ac:spMkLst>
            <pc:docMk/>
            <pc:sldMk cId="706568234" sldId="311"/>
            <ac:spMk id="29" creationId="{5135FAC9-E59E-415A-B457-D3284236CF3D}"/>
          </ac:spMkLst>
        </pc:spChg>
        <pc:spChg chg="add mod">
          <ac:chgData name="susan ibach" userId="11074aa641b35c68" providerId="LiveId" clId="{9DD617D0-6151-4ACA-B238-6030D8249E92}" dt="2019-06-08T00:55:09.932" v="6669" actId="1076"/>
          <ac:spMkLst>
            <pc:docMk/>
            <pc:sldMk cId="706568234" sldId="311"/>
            <ac:spMk id="30" creationId="{FB04B57F-4A3F-417C-BEF5-8B90895D3B3E}"/>
          </ac:spMkLst>
        </pc:spChg>
        <pc:cxnChg chg="add del mod">
          <ac:chgData name="susan ibach" userId="11074aa641b35c68" providerId="LiveId" clId="{9DD617D0-6151-4ACA-B238-6030D8249E92}" dt="2019-06-08T00:36:24.898" v="6197" actId="478"/>
          <ac:cxnSpMkLst>
            <pc:docMk/>
            <pc:sldMk cId="706568234" sldId="311"/>
            <ac:cxnSpMk id="13" creationId="{CCC41867-0FB7-4FD4-942C-6895C6BB5462}"/>
          </ac:cxnSpMkLst>
        </pc:cxnChg>
        <pc:cxnChg chg="add del mod">
          <ac:chgData name="susan ibach" userId="11074aa641b35c68" providerId="LiveId" clId="{9DD617D0-6151-4ACA-B238-6030D8249E92}" dt="2019-06-08T00:36:25.502" v="6198" actId="478"/>
          <ac:cxnSpMkLst>
            <pc:docMk/>
            <pc:sldMk cId="706568234" sldId="311"/>
            <ac:cxnSpMk id="15" creationId="{9C69C72B-4028-4C07-8AE6-1760B64B5F6B}"/>
          </ac:cxnSpMkLst>
        </pc:cxnChg>
      </pc:sldChg>
      <pc:sldChg chg="modSp add modTransition">
        <pc:chgData name="susan ibach" userId="11074aa641b35c68" providerId="LiveId" clId="{9DD617D0-6151-4ACA-B238-6030D8249E92}" dt="2019-06-09T15:45:04.261" v="6671"/>
        <pc:sldMkLst>
          <pc:docMk/>
          <pc:sldMk cId="2112199873" sldId="312"/>
        </pc:sldMkLst>
        <pc:spChg chg="mod">
          <ac:chgData name="susan ibach" userId="11074aa641b35c68" providerId="LiveId" clId="{9DD617D0-6151-4ACA-B238-6030D8249E92}" dt="2019-06-07T21:04:13.058" v="5458" actId="20577"/>
          <ac:spMkLst>
            <pc:docMk/>
            <pc:sldMk cId="2112199873" sldId="312"/>
            <ac:spMk id="2" creationId="{20134507-CAB0-4334-B9EF-FAF6B021ED66}"/>
          </ac:spMkLst>
        </pc:spChg>
        <pc:spChg chg="mod">
          <ac:chgData name="susan ibach" userId="11074aa641b35c68" providerId="LiveId" clId="{9DD617D0-6151-4ACA-B238-6030D8249E92}" dt="2019-06-07T21:05:06.608" v="5720" actId="20577"/>
          <ac:spMkLst>
            <pc:docMk/>
            <pc:sldMk cId="2112199873" sldId="312"/>
            <ac:spMk id="3" creationId="{1A76F4B2-6B00-42E3-8486-BA23DCFD4AED}"/>
          </ac:spMkLst>
        </pc:sp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docChg>
  </pc:docChgLst>
  <pc:docChgLst>
    <pc:chgData name="susan ibach" userId="11074aa641b35c68" providerId="LiveId" clId="{8C4834CC-AAFC-417A-9869-4271BFA334C2}"/>
    <pc:docChg chg="undo custSel addSld delSld modSld sldOrd modSection">
      <pc:chgData name="susan ibach" userId="11074aa641b35c68" providerId="LiveId" clId="{8C4834CC-AAFC-417A-9869-4271BFA334C2}" dt="2019-05-31T21:13:56.235" v="1492" actId="13926"/>
      <pc:docMkLst>
        <pc:docMk/>
      </pc:docMkLst>
      <pc:sldChg chg="modSp">
        <pc:chgData name="susan ibach" userId="11074aa641b35c68" providerId="LiveId" clId="{8C4834CC-AAFC-417A-9869-4271BFA334C2}" dt="2019-05-31T21:09:26.273" v="1470" actId="20577"/>
        <pc:sldMkLst>
          <pc:docMk/>
          <pc:sldMk cId="1842309144" sldId="283"/>
        </pc:sldMkLst>
        <pc:spChg chg="mod">
          <ac:chgData name="susan ibach" userId="11074aa641b35c68" providerId="LiveId" clId="{8C4834CC-AAFC-417A-9869-4271BFA334C2}" dt="2019-05-31T21:09:26.273" v="1470" actId="20577"/>
          <ac:spMkLst>
            <pc:docMk/>
            <pc:sldMk cId="1842309144" sldId="283"/>
            <ac:spMk id="9" creationId="{00000000-0000-0000-0000-000000000000}"/>
          </ac:spMkLst>
        </pc:spChg>
      </pc:sldChg>
      <pc:sldChg chg="modSp">
        <pc:chgData name="susan ibach" userId="11074aa641b35c68" providerId="LiveId" clId="{8C4834CC-AAFC-417A-9869-4271BFA334C2}" dt="2019-05-31T21:10:19.942" v="1486" actId="20577"/>
        <pc:sldMkLst>
          <pc:docMk/>
          <pc:sldMk cId="4004018897" sldId="298"/>
        </pc:sldMkLst>
        <pc:spChg chg="mod">
          <ac:chgData name="susan ibach" userId="11074aa641b35c68" providerId="LiveId" clId="{8C4834CC-AAFC-417A-9869-4271BFA334C2}" dt="2019-05-31T20:53:43.222" v="1138" actId="20577"/>
          <ac:spMkLst>
            <pc:docMk/>
            <pc:sldMk cId="4004018897" sldId="298"/>
            <ac:spMk id="4" creationId="{00000000-0000-0000-0000-000000000000}"/>
          </ac:spMkLst>
        </pc:spChg>
        <pc:spChg chg="mod">
          <ac:chgData name="susan ibach" userId="11074aa641b35c68" providerId="LiveId" clId="{8C4834CC-AAFC-417A-9869-4271BFA334C2}" dt="2019-05-31T20:52:56.533" v="1121" actId="20577"/>
          <ac:spMkLst>
            <pc:docMk/>
            <pc:sldMk cId="4004018897" sldId="298"/>
            <ac:spMk id="5" creationId="{00000000-0000-0000-0000-000000000000}"/>
          </ac:spMkLst>
        </pc:spChg>
        <pc:spChg chg="mod">
          <ac:chgData name="susan ibach" userId="11074aa641b35c68" providerId="LiveId" clId="{8C4834CC-AAFC-417A-9869-4271BFA334C2}" dt="2019-05-31T21:10:19.942" v="1486" actId="20577"/>
          <ac:spMkLst>
            <pc:docMk/>
            <pc:sldMk cId="4004018897" sldId="298"/>
            <ac:spMk id="6" creationId="{4F4D9F13-C119-40D2-9B3B-8DCD9D0EA7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6/11/2019 11:05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6/11/2019 11:05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6/11/2019 11:05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49.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1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36.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8.xml"/><Relationship Id="rId7" Type="http://schemas.openxmlformats.org/officeDocument/2006/relationships/image" Target="../media/image2.png"/><Relationship Id="rId2" Type="http://schemas.openxmlformats.org/officeDocument/2006/relationships/customXml" Target="../../customXml/item42.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2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publicdomainpictures.net/view-image.php?image=37976&amp;large=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commons.wikimedia.org/wiki/File:Golden_key_icon.svg" TargetMode="External"/><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hyperlink" Target="http://www.freestockphotos.biz/stockphoto/15568"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Calling an API</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What is a web service?</a:t>
            </a:r>
          </a:p>
        </p:txBody>
      </p:sp>
      <p:sp>
        <p:nvSpPr>
          <p:cNvPr id="15" name="Text Placeholder 14">
            <a:extLst>
              <a:ext uri="{FF2B5EF4-FFF2-40B4-BE49-F238E27FC236}">
                <a16:creationId xmlns:a16="http://schemas.microsoft.com/office/drawing/2014/main" id="{C41CEC0E-6036-4285-A88C-1F24EC8BAFE3}"/>
              </a:ext>
            </a:extLst>
          </p:cNvPr>
          <p:cNvSpPr>
            <a:spLocks noGrp="1"/>
          </p:cNvSpPr>
          <p:nvPr>
            <p:ph type="body" sz="quarter" idx="10"/>
          </p:nvPr>
        </p:nvSpPr>
        <p:spPr>
          <a:xfrm>
            <a:off x="365760" y="1371600"/>
            <a:ext cx="11704320" cy="3674852"/>
          </a:xfrm>
        </p:spPr>
        <p:txBody>
          <a:bodyPr/>
          <a:lstStyle/>
          <a:p>
            <a:r>
              <a:rPr lang="en-US" dirty="0"/>
              <a:t>When a developer wants to share the functionality of a function but not the actual code in the program, they can place the function on a web server.</a:t>
            </a:r>
            <a:br>
              <a:rPr lang="en-US" dirty="0"/>
            </a:br>
            <a:br>
              <a:rPr lang="en-US" dirty="0"/>
            </a:br>
            <a:r>
              <a:rPr lang="en-US" dirty="0"/>
              <a:t>A programmer with the address of that function on the web server and the required permissions can call the function</a:t>
            </a:r>
            <a:br>
              <a:rPr lang="en-US" dirty="0"/>
            </a:br>
            <a:br>
              <a:rPr lang="en-US" dirty="0"/>
            </a:br>
            <a:r>
              <a:rPr lang="en-US" dirty="0"/>
              <a:t>This is called a web service</a:t>
            </a:r>
            <a:br>
              <a:rPr lang="en-US" b="1" dirty="0"/>
            </a:br>
            <a:br>
              <a:rPr lang="en-US" b="1" dirty="0"/>
            </a:br>
            <a:endParaRPr lang="en-CA" dirty="0"/>
          </a:p>
        </p:txBody>
      </p:sp>
      <p:sp>
        <p:nvSpPr>
          <p:cNvPr id="7" name="Rectangle 6">
            <a:extLst>
              <a:ext uri="{FF2B5EF4-FFF2-40B4-BE49-F238E27FC236}">
                <a16:creationId xmlns:a16="http://schemas.microsoft.com/office/drawing/2014/main" id="{5B95B2A7-9A5B-4508-8428-AA929752807F}"/>
              </a:ext>
            </a:extLst>
          </p:cNvPr>
          <p:cNvSpPr/>
          <p:nvPr/>
        </p:nvSpPr>
        <p:spPr bwMode="auto">
          <a:xfrm>
            <a:off x="8275635" y="3725862"/>
            <a:ext cx="2057401" cy="320040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dirty="0">
                <a:gradFill>
                  <a:gsLst>
                    <a:gs pos="0">
                      <a:srgbClr val="FFFFFF"/>
                    </a:gs>
                    <a:gs pos="100000">
                      <a:srgbClr val="FFFFFF"/>
                    </a:gs>
                  </a:gsLst>
                  <a:lin ang="5400000" scaled="0"/>
                </a:gradFill>
                <a:ea typeface="Segoe UI" pitchFamily="34" charset="0"/>
                <a:cs typeface="Segoe UI" pitchFamily="34" charset="0"/>
              </a:rPr>
              <a:t>http://contoso</a:t>
            </a:r>
          </a:p>
        </p:txBody>
      </p:sp>
      <p:sp>
        <p:nvSpPr>
          <p:cNvPr id="9" name="Rectangle: Rounded Corners 8">
            <a:extLst>
              <a:ext uri="{FF2B5EF4-FFF2-40B4-BE49-F238E27FC236}">
                <a16:creationId xmlns:a16="http://schemas.microsoft.com/office/drawing/2014/main" id="{40D93A2C-8022-43BA-AC8E-B48095464C6F}"/>
              </a:ext>
            </a:extLst>
          </p:cNvPr>
          <p:cNvSpPr/>
          <p:nvPr/>
        </p:nvSpPr>
        <p:spPr bwMode="auto">
          <a:xfrm>
            <a:off x="8504237" y="4735654"/>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10" name="Rectangle: Rounded Corners 9">
            <a:extLst>
              <a:ext uri="{FF2B5EF4-FFF2-40B4-BE49-F238E27FC236}">
                <a16:creationId xmlns:a16="http://schemas.microsoft.com/office/drawing/2014/main" id="{DA3FA523-98E6-415B-850A-186E2E090BA5}"/>
              </a:ext>
            </a:extLst>
          </p:cNvPr>
          <p:cNvSpPr/>
          <p:nvPr/>
        </p:nvSpPr>
        <p:spPr bwMode="auto">
          <a:xfrm>
            <a:off x="8495095" y="5452957"/>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11" name="Rectangle: Rounded Corners 10">
            <a:extLst>
              <a:ext uri="{FF2B5EF4-FFF2-40B4-BE49-F238E27FC236}">
                <a16:creationId xmlns:a16="http://schemas.microsoft.com/office/drawing/2014/main" id="{A4F8C86F-734C-4605-9092-079EAE42BC2E}"/>
              </a:ext>
            </a:extLst>
          </p:cNvPr>
          <p:cNvSpPr/>
          <p:nvPr/>
        </p:nvSpPr>
        <p:spPr bwMode="auto">
          <a:xfrm>
            <a:off x="8499666" y="609406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12" name="Rectangle: Rounded Corners 11">
            <a:extLst>
              <a:ext uri="{FF2B5EF4-FFF2-40B4-BE49-F238E27FC236}">
                <a16:creationId xmlns:a16="http://schemas.microsoft.com/office/drawing/2014/main" id="{22EA54FB-CE93-43D6-963B-100229A73EC4}"/>
              </a:ext>
            </a:extLst>
          </p:cNvPr>
          <p:cNvSpPr/>
          <p:nvPr/>
        </p:nvSpPr>
        <p:spPr bwMode="auto">
          <a:xfrm>
            <a:off x="2408237" y="4716462"/>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3" name="Arrow: Right 12">
            <a:extLst>
              <a:ext uri="{FF2B5EF4-FFF2-40B4-BE49-F238E27FC236}">
                <a16:creationId xmlns:a16="http://schemas.microsoft.com/office/drawing/2014/main" id="{031DF528-F990-4234-95E0-777F35FD6DA7}"/>
              </a:ext>
            </a:extLst>
          </p:cNvPr>
          <p:cNvSpPr/>
          <p:nvPr/>
        </p:nvSpPr>
        <p:spPr bwMode="auto">
          <a:xfrm>
            <a:off x="3932238" y="4921068"/>
            <a:ext cx="4572000"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3AB08620-D685-4DC5-8468-84E5AFC45072}"/>
              </a:ext>
            </a:extLst>
          </p:cNvPr>
          <p:cNvGrpSpPr/>
          <p:nvPr/>
        </p:nvGrpSpPr>
        <p:grpSpPr>
          <a:xfrm>
            <a:off x="4353862" y="4132271"/>
            <a:ext cx="3322320" cy="1921642"/>
            <a:chOff x="975076" y="5072883"/>
            <a:chExt cx="2880961" cy="1921642"/>
          </a:xfrm>
        </p:grpSpPr>
        <p:pic>
          <p:nvPicPr>
            <p:cNvPr id="20" name="Picture 19" descr="A close up of a logo&#10;&#10;Description automatically generated">
              <a:extLst>
                <a:ext uri="{FF2B5EF4-FFF2-40B4-BE49-F238E27FC236}">
                  <a16:creationId xmlns:a16="http://schemas.microsoft.com/office/drawing/2014/main" id="{206FD71F-481B-41A6-9E29-7631C9E741E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5076" y="5072883"/>
              <a:ext cx="2880961" cy="1921642"/>
            </a:xfrm>
            <a:prstGeom prst="rect">
              <a:avLst/>
            </a:prstGeom>
          </p:spPr>
        </p:pic>
        <p:sp>
          <p:nvSpPr>
            <p:cNvPr id="18" name="TextBox 17">
              <a:extLst>
                <a:ext uri="{FF2B5EF4-FFF2-40B4-BE49-F238E27FC236}">
                  <a16:creationId xmlns:a16="http://schemas.microsoft.com/office/drawing/2014/main" id="{4380956A-B957-4BD9-9D57-555DE366E0BB}"/>
                </a:ext>
              </a:extLst>
            </p:cNvPr>
            <p:cNvSpPr txBox="1"/>
            <p:nvPr/>
          </p:nvSpPr>
          <p:spPr>
            <a:xfrm>
              <a:off x="1346009" y="5717371"/>
              <a:ext cx="2133599" cy="517065"/>
            </a:xfrm>
            <a:prstGeom prst="rect">
              <a:avLst/>
            </a:prstGeom>
            <a:noFill/>
          </p:spPr>
          <p:txBody>
            <a:bodyPr wrap="square" lIns="182880" tIns="146304" rIns="182880" bIns="146304" rtlCol="0">
              <a:spAutoFit/>
            </a:bodyPr>
            <a:lstStyle/>
            <a:p>
              <a:pPr>
                <a:lnSpc>
                  <a:spcPct val="90000"/>
                </a:lnSpc>
                <a:spcAft>
                  <a:spcPts val="600"/>
                </a:spcAft>
              </a:pPr>
              <a:r>
                <a:rPr lang="en-CA" sz="1600" dirty="0">
                  <a:gradFill>
                    <a:gsLst>
                      <a:gs pos="2917">
                        <a:schemeClr val="tx1"/>
                      </a:gs>
                      <a:gs pos="30000">
                        <a:schemeClr val="tx1"/>
                      </a:gs>
                    </a:gsLst>
                    <a:lin ang="5400000" scaled="0"/>
                  </a:gradFill>
                </a:rPr>
                <a:t>http://contoso/analyze</a:t>
              </a:r>
            </a:p>
          </p:txBody>
        </p:sp>
      </p:gr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7C51-299D-4CA4-915F-0297BC5CD073}"/>
              </a:ext>
            </a:extLst>
          </p:cNvPr>
          <p:cNvSpPr>
            <a:spLocks noGrp="1"/>
          </p:cNvSpPr>
          <p:nvPr>
            <p:ph type="title"/>
          </p:nvPr>
        </p:nvSpPr>
        <p:spPr/>
        <p:txBody>
          <a:bodyPr/>
          <a:lstStyle/>
          <a:p>
            <a:r>
              <a:rPr lang="en-CA" b="1" dirty="0"/>
              <a:t>What is an API</a:t>
            </a:r>
          </a:p>
        </p:txBody>
      </p:sp>
      <p:sp>
        <p:nvSpPr>
          <p:cNvPr id="3" name="Text Placeholder 2">
            <a:extLst>
              <a:ext uri="{FF2B5EF4-FFF2-40B4-BE49-F238E27FC236}">
                <a16:creationId xmlns:a16="http://schemas.microsoft.com/office/drawing/2014/main" id="{727F94EC-F70C-4335-88E0-A78370E0753A}"/>
              </a:ext>
            </a:extLst>
          </p:cNvPr>
          <p:cNvSpPr>
            <a:spLocks noGrp="1"/>
          </p:cNvSpPr>
          <p:nvPr>
            <p:ph type="body" sz="quarter" idx="10"/>
          </p:nvPr>
        </p:nvSpPr>
        <p:spPr>
          <a:xfrm>
            <a:off x="365760" y="1371600"/>
            <a:ext cx="11704320" cy="3594830"/>
          </a:xfrm>
        </p:spPr>
        <p:txBody>
          <a:bodyPr/>
          <a:lstStyle/>
          <a:p>
            <a:r>
              <a:rPr lang="en-CA" dirty="0"/>
              <a:t>You can't call a function unless you know the function name and the required parameters</a:t>
            </a:r>
          </a:p>
          <a:p>
            <a:endParaRPr lang="en-CA" dirty="0"/>
          </a:p>
          <a:p>
            <a:r>
              <a:rPr lang="en-CA" dirty="0"/>
              <a:t>When you create a web service you create an Application Programming Interface (API)</a:t>
            </a:r>
          </a:p>
          <a:p>
            <a:endParaRPr lang="en-CA" dirty="0"/>
          </a:p>
          <a:p>
            <a:r>
              <a:rPr lang="en-CA" dirty="0"/>
              <a:t>The API defines the function names and parameters so others know how to call your function.</a:t>
            </a:r>
          </a:p>
        </p:txBody>
      </p:sp>
      <p:sp>
        <p:nvSpPr>
          <p:cNvPr id="5" name="Rectangle 4">
            <a:extLst>
              <a:ext uri="{FF2B5EF4-FFF2-40B4-BE49-F238E27FC236}">
                <a16:creationId xmlns:a16="http://schemas.microsoft.com/office/drawing/2014/main" id="{FEB358B4-50C5-4B4B-99FA-E452F50C66F4}"/>
              </a:ext>
            </a:extLst>
          </p:cNvPr>
          <p:cNvSpPr/>
          <p:nvPr/>
        </p:nvSpPr>
        <p:spPr>
          <a:xfrm>
            <a:off x="2332037" y="5438259"/>
            <a:ext cx="6583918" cy="523220"/>
          </a:xfrm>
          <a:prstGeom prst="rect">
            <a:avLst/>
          </a:prstGeom>
        </p:spPr>
        <p:txBody>
          <a:bodyPr wrap="none">
            <a:spAutoFit/>
          </a:bodyPr>
          <a:lstStyle/>
          <a:p>
            <a:r>
              <a:rPr lang="en-US" sz="2800" dirty="0"/>
              <a:t>analyze(</a:t>
            </a:r>
            <a:r>
              <a:rPr lang="en-US" sz="2800" dirty="0" err="1"/>
              <a:t>visualfeatures</a:t>
            </a:r>
            <a:r>
              <a:rPr lang="en-US" sz="2800" dirty="0"/>
              <a:t>, details, language)</a:t>
            </a:r>
            <a:endParaRPr lang="en-US" sz="2800" dirty="0">
              <a:highlight>
                <a:srgbClr val="FFFF00"/>
              </a:highlight>
            </a:endParaRPr>
          </a:p>
        </p:txBody>
      </p:sp>
    </p:spTree>
    <p:extLst>
      <p:ext uri="{BB962C8B-B14F-4D97-AF65-F5344CB8AC3E}">
        <p14:creationId xmlns:p14="http://schemas.microsoft.com/office/powerpoint/2010/main" val="2032872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2F09-D3ED-4142-AAED-51D68BA15C90}"/>
              </a:ext>
            </a:extLst>
          </p:cNvPr>
          <p:cNvSpPr>
            <a:spLocks noGrp="1"/>
          </p:cNvSpPr>
          <p:nvPr>
            <p:ph type="title"/>
          </p:nvPr>
        </p:nvSpPr>
        <p:spPr/>
        <p:txBody>
          <a:bodyPr/>
          <a:lstStyle/>
          <a:p>
            <a:r>
              <a:rPr lang="en-CA" b="1" dirty="0"/>
              <a:t>Keys allow me to track which users have permission to use my web service</a:t>
            </a:r>
          </a:p>
        </p:txBody>
      </p:sp>
      <p:sp>
        <p:nvSpPr>
          <p:cNvPr id="3" name="Text Placeholder 2">
            <a:extLst>
              <a:ext uri="{FF2B5EF4-FFF2-40B4-BE49-F238E27FC236}">
                <a16:creationId xmlns:a16="http://schemas.microsoft.com/office/drawing/2014/main" id="{8DF612F7-89BA-479F-99CA-5D26FD8F907F}"/>
              </a:ext>
            </a:extLst>
          </p:cNvPr>
          <p:cNvSpPr>
            <a:spLocks noGrp="1"/>
          </p:cNvSpPr>
          <p:nvPr>
            <p:ph type="body" sz="quarter" idx="10"/>
          </p:nvPr>
        </p:nvSpPr>
        <p:spPr>
          <a:xfrm>
            <a:off x="365760" y="1897062"/>
            <a:ext cx="11704320" cy="2277547"/>
          </a:xfrm>
        </p:spPr>
        <p:txBody>
          <a:bodyPr/>
          <a:lstStyle/>
          <a:p>
            <a:r>
              <a:rPr lang="en-CA" dirty="0"/>
              <a:t>A developer signs up on my web site, or buys a license for my software and is provided a unique key</a:t>
            </a:r>
          </a:p>
          <a:p>
            <a:endParaRPr lang="en-CA" dirty="0"/>
          </a:p>
          <a:p>
            <a:r>
              <a:rPr lang="en-CA" dirty="0"/>
              <a:t>When the developer calls my web service they provide their unique key and I am able to verify the key has been approved for calls to my web service</a:t>
            </a:r>
          </a:p>
        </p:txBody>
      </p:sp>
      <p:sp>
        <p:nvSpPr>
          <p:cNvPr id="4" name="Rectangle 3">
            <a:extLst>
              <a:ext uri="{FF2B5EF4-FFF2-40B4-BE49-F238E27FC236}">
                <a16:creationId xmlns:a16="http://schemas.microsoft.com/office/drawing/2014/main" id="{239593E4-FD43-441F-8E01-704684E3F2AF}"/>
              </a:ext>
            </a:extLst>
          </p:cNvPr>
          <p:cNvSpPr/>
          <p:nvPr/>
        </p:nvSpPr>
        <p:spPr bwMode="auto">
          <a:xfrm>
            <a:off x="8275636" y="4174608"/>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gradFill>
                  <a:gsLst>
                    <a:gs pos="0">
                      <a:srgbClr val="FFFFFF"/>
                    </a:gs>
                    <a:gs pos="100000">
                      <a:srgbClr val="FFFFFF"/>
                    </a:gs>
                  </a:gsLst>
                  <a:lin ang="5400000" scaled="0"/>
                </a:gradFill>
                <a:ea typeface="Segoe UI" pitchFamily="34" charset="0"/>
                <a:cs typeface="Segoe UI" pitchFamily="34" charset="0"/>
              </a:rPr>
              <a:t>Web server</a:t>
            </a:r>
          </a:p>
        </p:txBody>
      </p:sp>
      <p:sp>
        <p:nvSpPr>
          <p:cNvPr id="6" name="Rectangle: Rounded Corners 5">
            <a:extLst>
              <a:ext uri="{FF2B5EF4-FFF2-40B4-BE49-F238E27FC236}">
                <a16:creationId xmlns:a16="http://schemas.microsoft.com/office/drawing/2014/main" id="{25398DDD-F250-41E3-9B44-EF963F736B8B}"/>
              </a:ext>
            </a:extLst>
          </p:cNvPr>
          <p:cNvSpPr/>
          <p:nvPr/>
        </p:nvSpPr>
        <p:spPr bwMode="auto">
          <a:xfrm>
            <a:off x="8504237" y="4735654"/>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7" name="Rectangle: Rounded Corners 6">
            <a:extLst>
              <a:ext uri="{FF2B5EF4-FFF2-40B4-BE49-F238E27FC236}">
                <a16:creationId xmlns:a16="http://schemas.microsoft.com/office/drawing/2014/main" id="{D599F688-2667-463A-BA95-1A2BC5459AC0}"/>
              </a:ext>
            </a:extLst>
          </p:cNvPr>
          <p:cNvSpPr/>
          <p:nvPr/>
        </p:nvSpPr>
        <p:spPr bwMode="auto">
          <a:xfrm>
            <a:off x="8495095" y="5452957"/>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8" name="Rectangle: Rounded Corners 7">
            <a:extLst>
              <a:ext uri="{FF2B5EF4-FFF2-40B4-BE49-F238E27FC236}">
                <a16:creationId xmlns:a16="http://schemas.microsoft.com/office/drawing/2014/main" id="{33F951B8-FA8D-4B3E-A79C-FD3D045AB582}"/>
              </a:ext>
            </a:extLst>
          </p:cNvPr>
          <p:cNvSpPr/>
          <p:nvPr/>
        </p:nvSpPr>
        <p:spPr bwMode="auto">
          <a:xfrm>
            <a:off x="8499666" y="609406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9" name="Rectangle: Rounded Corners 8">
            <a:extLst>
              <a:ext uri="{FF2B5EF4-FFF2-40B4-BE49-F238E27FC236}">
                <a16:creationId xmlns:a16="http://schemas.microsoft.com/office/drawing/2014/main" id="{2B811A6A-3400-4596-8296-82B19A808458}"/>
              </a:ext>
            </a:extLst>
          </p:cNvPr>
          <p:cNvSpPr/>
          <p:nvPr/>
        </p:nvSpPr>
        <p:spPr bwMode="auto">
          <a:xfrm>
            <a:off x="2925926" y="4716462"/>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54FA05AE-B935-46A9-98F5-5C350CD87E6A}"/>
              </a:ext>
            </a:extLst>
          </p:cNvPr>
          <p:cNvSpPr/>
          <p:nvPr/>
        </p:nvSpPr>
        <p:spPr bwMode="auto">
          <a:xfrm>
            <a:off x="4449926" y="4921068"/>
            <a:ext cx="4054311"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F390BA6B-BE92-46D9-B9B2-4F0D9679037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556606" y="4528779"/>
            <a:ext cx="525463" cy="525463"/>
          </a:xfrm>
          <a:prstGeom prst="rect">
            <a:avLst/>
          </a:prstGeom>
        </p:spPr>
      </p:pic>
      <p:pic>
        <p:nvPicPr>
          <p:cNvPr id="15" name="Picture 14" descr="A close up of a logo&#10;&#10;Description automatically generated">
            <a:extLst>
              <a:ext uri="{FF2B5EF4-FFF2-40B4-BE49-F238E27FC236}">
                <a16:creationId xmlns:a16="http://schemas.microsoft.com/office/drawing/2014/main" id="{162772A9-EB24-4FD7-B246-25914E607CB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168956" y="5117398"/>
            <a:ext cx="677862" cy="677862"/>
          </a:xfrm>
          <a:prstGeom prst="rect">
            <a:avLst/>
          </a:prstGeom>
        </p:spPr>
      </p:pic>
      <p:pic>
        <p:nvPicPr>
          <p:cNvPr id="16" name="Picture 15" descr="A close up of a logo&#10;&#10;Description automatically generated">
            <a:extLst>
              <a:ext uri="{FF2B5EF4-FFF2-40B4-BE49-F238E27FC236}">
                <a16:creationId xmlns:a16="http://schemas.microsoft.com/office/drawing/2014/main" id="{D05061E8-9391-497D-9811-1B88EF10999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146096" y="4364094"/>
            <a:ext cx="677862" cy="677862"/>
          </a:xfrm>
          <a:prstGeom prst="rect">
            <a:avLst/>
          </a:prstGeom>
        </p:spPr>
      </p:pic>
      <p:pic>
        <p:nvPicPr>
          <p:cNvPr id="17" name="Picture 16" descr="A close up of a logo&#10;&#10;Description automatically generated">
            <a:extLst>
              <a:ext uri="{FF2B5EF4-FFF2-40B4-BE49-F238E27FC236}">
                <a16:creationId xmlns:a16="http://schemas.microsoft.com/office/drawing/2014/main" id="{AC1EB5BF-0402-41AC-8D1A-A96B80C8A21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173244" y="5797544"/>
            <a:ext cx="677862" cy="677862"/>
          </a:xfrm>
          <a:prstGeom prst="rect">
            <a:avLst/>
          </a:prstGeom>
        </p:spPr>
      </p:pic>
    </p:spTree>
    <p:extLst>
      <p:ext uri="{BB962C8B-B14F-4D97-AF65-F5344CB8AC3E}">
        <p14:creationId xmlns:p14="http://schemas.microsoft.com/office/powerpoint/2010/main" val="2492619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2F09-D3ED-4142-AAED-51D68BA15C90}"/>
              </a:ext>
            </a:extLst>
          </p:cNvPr>
          <p:cNvSpPr>
            <a:spLocks noGrp="1"/>
          </p:cNvSpPr>
          <p:nvPr>
            <p:ph type="title"/>
          </p:nvPr>
        </p:nvSpPr>
        <p:spPr/>
        <p:txBody>
          <a:bodyPr/>
          <a:lstStyle/>
          <a:p>
            <a:r>
              <a:rPr lang="en-CA" b="1" dirty="0"/>
              <a:t>There is a standard for sending messages across the web</a:t>
            </a:r>
          </a:p>
        </p:txBody>
      </p:sp>
      <p:sp>
        <p:nvSpPr>
          <p:cNvPr id="3" name="Text Placeholder 2">
            <a:extLst>
              <a:ext uri="{FF2B5EF4-FFF2-40B4-BE49-F238E27FC236}">
                <a16:creationId xmlns:a16="http://schemas.microsoft.com/office/drawing/2014/main" id="{8DF612F7-89BA-479F-99CA-5D26FD8F907F}"/>
              </a:ext>
            </a:extLst>
          </p:cNvPr>
          <p:cNvSpPr>
            <a:spLocks noGrp="1"/>
          </p:cNvSpPr>
          <p:nvPr>
            <p:ph type="body" sz="quarter" idx="10"/>
          </p:nvPr>
        </p:nvSpPr>
        <p:spPr>
          <a:xfrm>
            <a:off x="365759" y="1897061"/>
            <a:ext cx="11415077" cy="3924151"/>
          </a:xfrm>
        </p:spPr>
        <p:txBody>
          <a:bodyPr/>
          <a:lstStyle/>
          <a:p>
            <a:r>
              <a:rPr lang="en-CA" sz="2400" dirty="0"/>
              <a:t>Hypertext Transfer Protocol (HTTP) is a standard protocol for sending messages across the web</a:t>
            </a:r>
          </a:p>
          <a:p>
            <a:pPr marL="457200" indent="-457200">
              <a:buFont typeface="Arial" panose="020B0604020202020204" pitchFamily="34" charset="0"/>
              <a:buChar char="•"/>
            </a:pPr>
            <a:r>
              <a:rPr lang="en-CA" sz="2400" dirty="0"/>
              <a:t>GET</a:t>
            </a:r>
          </a:p>
          <a:p>
            <a:pPr marL="685800" lvl="1" indent="-457200">
              <a:buFont typeface="Arial" panose="020B0604020202020204" pitchFamily="34" charset="0"/>
              <a:buChar char="•"/>
            </a:pPr>
            <a:r>
              <a:rPr lang="en-CA" sz="1600" dirty="0"/>
              <a:t>Pass values in query string only</a:t>
            </a:r>
          </a:p>
          <a:p>
            <a:pPr marL="914400" lvl="2" indent="-457200">
              <a:buFont typeface="Arial" panose="020B0604020202020204" pitchFamily="34" charset="0"/>
              <a:buChar char="•"/>
            </a:pPr>
            <a:r>
              <a:rPr lang="en-CA" sz="1600" dirty="0"/>
              <a:t>Special characters must be "escaped"</a:t>
            </a:r>
          </a:p>
          <a:p>
            <a:pPr marL="914400" lvl="2" indent="-457200">
              <a:buFont typeface="Arial" panose="020B0604020202020204" pitchFamily="34" charset="0"/>
              <a:buChar char="•"/>
            </a:pPr>
            <a:r>
              <a:rPr lang="en-CA" sz="1600" dirty="0"/>
              <a:t>Limited amount of data</a:t>
            </a:r>
          </a:p>
          <a:p>
            <a:pPr marL="457200" indent="-457200">
              <a:buFont typeface="Arial" panose="020B0604020202020204" pitchFamily="34" charset="0"/>
              <a:buChar char="•"/>
            </a:pPr>
            <a:r>
              <a:rPr lang="en-CA" sz="2400" dirty="0"/>
              <a:t>POST</a:t>
            </a:r>
          </a:p>
          <a:p>
            <a:pPr marL="685800" lvl="1" indent="-457200">
              <a:buFont typeface="Arial" panose="020B0604020202020204" pitchFamily="34" charset="0"/>
              <a:buChar char="•"/>
            </a:pPr>
            <a:r>
              <a:rPr lang="en-CA" sz="1600" dirty="0"/>
              <a:t>Pass values in query string </a:t>
            </a:r>
            <a:r>
              <a:rPr lang="en-CA" sz="1600" b="1" dirty="0"/>
              <a:t>and</a:t>
            </a:r>
            <a:r>
              <a:rPr lang="en-CA" sz="1600" dirty="0"/>
              <a:t> body</a:t>
            </a:r>
          </a:p>
          <a:p>
            <a:pPr marL="914400" lvl="2" indent="-457200">
              <a:buFont typeface="Arial" panose="020B0604020202020204" pitchFamily="34" charset="0"/>
              <a:buChar char="•"/>
            </a:pPr>
            <a:r>
              <a:rPr lang="en-CA" sz="1600" dirty="0"/>
              <a:t>No need to escape special characters if passed in body</a:t>
            </a:r>
          </a:p>
          <a:p>
            <a:pPr marL="914400" lvl="2" indent="-457200">
              <a:buFont typeface="Arial" panose="020B0604020202020204" pitchFamily="34" charset="0"/>
              <a:buChar char="•"/>
            </a:pPr>
            <a:r>
              <a:rPr lang="en-CA" sz="1600" dirty="0"/>
              <a:t>Can pass large amounts of data, including images, in body</a:t>
            </a:r>
          </a:p>
          <a:p>
            <a:endParaRPr lang="en-CA" dirty="0"/>
          </a:p>
        </p:txBody>
      </p:sp>
      <p:sp>
        <p:nvSpPr>
          <p:cNvPr id="4" name="Rectangle 3">
            <a:extLst>
              <a:ext uri="{FF2B5EF4-FFF2-40B4-BE49-F238E27FC236}">
                <a16:creationId xmlns:a16="http://schemas.microsoft.com/office/drawing/2014/main" id="{239593E4-FD43-441F-8E01-704684E3F2AF}"/>
              </a:ext>
            </a:extLst>
          </p:cNvPr>
          <p:cNvSpPr/>
          <p:nvPr/>
        </p:nvSpPr>
        <p:spPr bwMode="auto">
          <a:xfrm>
            <a:off x="9892443" y="3268662"/>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err="1">
                <a:gradFill>
                  <a:gsLst>
                    <a:gs pos="0">
                      <a:srgbClr val="FFFFFF"/>
                    </a:gs>
                    <a:gs pos="100000">
                      <a:srgbClr val="FFFFFF"/>
                    </a:gs>
                  </a:gsLst>
                  <a:lin ang="5400000" scaled="0"/>
                </a:gradFill>
                <a:ea typeface="Segoe UI" pitchFamily="34" charset="0"/>
                <a:cs typeface="Segoe UI" pitchFamily="34" charset="0"/>
              </a:rPr>
              <a:t>contoso</a:t>
            </a:r>
            <a:endParaRPr lang="en-CA"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5398DDD-F250-41E3-9B44-EF963F736B8B}"/>
              </a:ext>
            </a:extLst>
          </p:cNvPr>
          <p:cNvSpPr/>
          <p:nvPr/>
        </p:nvSpPr>
        <p:spPr bwMode="auto">
          <a:xfrm>
            <a:off x="10121044" y="3829708"/>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7" name="Rectangle: Rounded Corners 6">
            <a:extLst>
              <a:ext uri="{FF2B5EF4-FFF2-40B4-BE49-F238E27FC236}">
                <a16:creationId xmlns:a16="http://schemas.microsoft.com/office/drawing/2014/main" id="{D599F688-2667-463A-BA95-1A2BC5459AC0}"/>
              </a:ext>
            </a:extLst>
          </p:cNvPr>
          <p:cNvSpPr/>
          <p:nvPr/>
        </p:nvSpPr>
        <p:spPr bwMode="auto">
          <a:xfrm>
            <a:off x="10111902" y="454701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8" name="Rectangle: Rounded Corners 7">
            <a:extLst>
              <a:ext uri="{FF2B5EF4-FFF2-40B4-BE49-F238E27FC236}">
                <a16:creationId xmlns:a16="http://schemas.microsoft.com/office/drawing/2014/main" id="{33F951B8-FA8D-4B3E-A79C-FD3D045AB582}"/>
              </a:ext>
            </a:extLst>
          </p:cNvPr>
          <p:cNvSpPr/>
          <p:nvPr/>
        </p:nvSpPr>
        <p:spPr bwMode="auto">
          <a:xfrm>
            <a:off x="10116473" y="5188115"/>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9" name="Rectangle: Rounded Corners 8">
            <a:extLst>
              <a:ext uri="{FF2B5EF4-FFF2-40B4-BE49-F238E27FC236}">
                <a16:creationId xmlns:a16="http://schemas.microsoft.com/office/drawing/2014/main" id="{2B811A6A-3400-4596-8296-82B19A808458}"/>
              </a:ext>
            </a:extLst>
          </p:cNvPr>
          <p:cNvSpPr/>
          <p:nvPr/>
        </p:nvSpPr>
        <p:spPr bwMode="auto">
          <a:xfrm>
            <a:off x="6094948" y="3829708"/>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54FA05AE-B935-46A9-98F5-5C350CD87E6A}"/>
              </a:ext>
            </a:extLst>
          </p:cNvPr>
          <p:cNvSpPr/>
          <p:nvPr/>
        </p:nvSpPr>
        <p:spPr bwMode="auto">
          <a:xfrm>
            <a:off x="7635556" y="4015122"/>
            <a:ext cx="2485488"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5CE04C8B-EA59-4EA6-95AE-6A0970FF9E88}"/>
              </a:ext>
            </a:extLst>
          </p:cNvPr>
          <p:cNvSpPr txBox="1"/>
          <p:nvPr/>
        </p:nvSpPr>
        <p:spPr>
          <a:xfrm>
            <a:off x="7974943" y="3539146"/>
            <a:ext cx="1762790" cy="627864"/>
          </a:xfrm>
          <a:prstGeom prst="rect">
            <a:avLst/>
          </a:prstGeom>
          <a:noFill/>
        </p:spPr>
        <p:txBody>
          <a:bodyPr wrap="non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GET, POST</a:t>
            </a:r>
          </a:p>
        </p:txBody>
      </p:sp>
    </p:spTree>
    <p:extLst>
      <p:ext uri="{BB962C8B-B14F-4D97-AF65-F5344CB8AC3E}">
        <p14:creationId xmlns:p14="http://schemas.microsoft.com/office/powerpoint/2010/main" val="2481679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2F09-D3ED-4142-AAED-51D68BA15C90}"/>
              </a:ext>
            </a:extLst>
          </p:cNvPr>
          <p:cNvSpPr>
            <a:spLocks noGrp="1"/>
          </p:cNvSpPr>
          <p:nvPr>
            <p:ph type="title"/>
          </p:nvPr>
        </p:nvSpPr>
        <p:spPr/>
        <p:txBody>
          <a:bodyPr/>
          <a:lstStyle/>
          <a:p>
            <a:r>
              <a:rPr lang="en-CA" b="1" dirty="0"/>
              <a:t>The requests library simplifies HTTP calls from Python code</a:t>
            </a:r>
          </a:p>
        </p:txBody>
      </p:sp>
      <p:sp>
        <p:nvSpPr>
          <p:cNvPr id="4" name="Rectangle 3">
            <a:extLst>
              <a:ext uri="{FF2B5EF4-FFF2-40B4-BE49-F238E27FC236}">
                <a16:creationId xmlns:a16="http://schemas.microsoft.com/office/drawing/2014/main" id="{239593E4-FD43-441F-8E01-704684E3F2AF}"/>
              </a:ext>
            </a:extLst>
          </p:cNvPr>
          <p:cNvSpPr/>
          <p:nvPr/>
        </p:nvSpPr>
        <p:spPr bwMode="auto">
          <a:xfrm>
            <a:off x="7056437" y="3268662"/>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err="1">
                <a:gradFill>
                  <a:gsLst>
                    <a:gs pos="0">
                      <a:srgbClr val="FFFFFF"/>
                    </a:gs>
                    <a:gs pos="100000">
                      <a:srgbClr val="FFFFFF"/>
                    </a:gs>
                  </a:gsLst>
                  <a:lin ang="5400000" scaled="0"/>
                </a:gradFill>
                <a:ea typeface="Segoe UI" pitchFamily="34" charset="0"/>
                <a:cs typeface="Segoe UI" pitchFamily="34" charset="0"/>
              </a:rPr>
              <a:t>contoso</a:t>
            </a:r>
            <a:endParaRPr lang="en-CA"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5398DDD-F250-41E3-9B44-EF963F736B8B}"/>
              </a:ext>
            </a:extLst>
          </p:cNvPr>
          <p:cNvSpPr/>
          <p:nvPr/>
        </p:nvSpPr>
        <p:spPr bwMode="auto">
          <a:xfrm>
            <a:off x="7285038" y="3829708"/>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a:solidFill>
                  <a:srgbClr val="333333"/>
                </a:solidFill>
                <a:ea typeface="Segoe UI" pitchFamily="34" charset="0"/>
                <a:cs typeface="Segoe UI" pitchFamily="34" charset="0"/>
              </a:rPr>
              <a:t>analyze()</a:t>
            </a:r>
          </a:p>
        </p:txBody>
      </p:sp>
      <p:sp>
        <p:nvSpPr>
          <p:cNvPr id="7" name="Rectangle: Rounded Corners 6">
            <a:extLst>
              <a:ext uri="{FF2B5EF4-FFF2-40B4-BE49-F238E27FC236}">
                <a16:creationId xmlns:a16="http://schemas.microsoft.com/office/drawing/2014/main" id="{D599F688-2667-463A-BA95-1A2BC5459AC0}"/>
              </a:ext>
            </a:extLst>
          </p:cNvPr>
          <p:cNvSpPr/>
          <p:nvPr/>
        </p:nvSpPr>
        <p:spPr bwMode="auto">
          <a:xfrm>
            <a:off x="7275896" y="454701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ocr</a:t>
            </a:r>
            <a:r>
              <a:rPr lang="en-CA" sz="1200" dirty="0">
                <a:solidFill>
                  <a:srgbClr val="333333"/>
                </a:solidFill>
                <a:ea typeface="Segoe UI" pitchFamily="34" charset="0"/>
                <a:cs typeface="Segoe UI" pitchFamily="34" charset="0"/>
              </a:rPr>
              <a:t>()</a:t>
            </a:r>
          </a:p>
        </p:txBody>
      </p:sp>
      <p:sp>
        <p:nvSpPr>
          <p:cNvPr id="8" name="Rectangle: Rounded Corners 7">
            <a:extLst>
              <a:ext uri="{FF2B5EF4-FFF2-40B4-BE49-F238E27FC236}">
                <a16:creationId xmlns:a16="http://schemas.microsoft.com/office/drawing/2014/main" id="{33F951B8-FA8D-4B3E-A79C-FD3D045AB582}"/>
              </a:ext>
            </a:extLst>
          </p:cNvPr>
          <p:cNvSpPr/>
          <p:nvPr/>
        </p:nvSpPr>
        <p:spPr bwMode="auto">
          <a:xfrm>
            <a:off x="7280467" y="5188115"/>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CA" sz="1200" dirty="0" err="1">
                <a:solidFill>
                  <a:srgbClr val="333333"/>
                </a:solidFill>
                <a:ea typeface="Segoe UI" pitchFamily="34" charset="0"/>
                <a:cs typeface="Segoe UI" pitchFamily="34" charset="0"/>
              </a:rPr>
              <a:t>recognizeText</a:t>
            </a:r>
            <a:r>
              <a:rPr lang="en-CA" sz="1200" dirty="0">
                <a:solidFill>
                  <a:srgbClr val="333333"/>
                </a:solidFill>
                <a:ea typeface="Segoe UI" pitchFamily="34" charset="0"/>
                <a:cs typeface="Segoe UI" pitchFamily="34" charset="0"/>
              </a:rPr>
              <a:t>()</a:t>
            </a:r>
          </a:p>
        </p:txBody>
      </p:sp>
      <p:sp>
        <p:nvSpPr>
          <p:cNvPr id="9" name="Rectangle: Rounded Corners 8">
            <a:extLst>
              <a:ext uri="{FF2B5EF4-FFF2-40B4-BE49-F238E27FC236}">
                <a16:creationId xmlns:a16="http://schemas.microsoft.com/office/drawing/2014/main" id="{2B811A6A-3400-4596-8296-82B19A808458}"/>
              </a:ext>
            </a:extLst>
          </p:cNvPr>
          <p:cNvSpPr/>
          <p:nvPr/>
        </p:nvSpPr>
        <p:spPr bwMode="auto">
          <a:xfrm>
            <a:off x="1706727" y="3810516"/>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200" dirty="0" err="1">
                <a:solidFill>
                  <a:srgbClr val="333333"/>
                </a:solidFill>
                <a:ea typeface="Segoe UI" pitchFamily="34" charset="0"/>
                <a:cs typeface="Segoe UI" pitchFamily="34" charset="0"/>
              </a:rPr>
              <a:t>MyPythonCode</a:t>
            </a:r>
            <a:endParaRPr lang="en-CA" sz="1200" dirty="0">
              <a:solidFill>
                <a:srgbClr val="333333"/>
              </a:soli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54FA05AE-B935-46A9-98F5-5C350CD87E6A}"/>
              </a:ext>
            </a:extLst>
          </p:cNvPr>
          <p:cNvSpPr/>
          <p:nvPr/>
        </p:nvSpPr>
        <p:spPr bwMode="auto">
          <a:xfrm>
            <a:off x="3230727" y="4015122"/>
            <a:ext cx="4054311"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5CE04C8B-EA59-4EA6-95AE-6A0970FF9E88}"/>
              </a:ext>
            </a:extLst>
          </p:cNvPr>
          <p:cNvSpPr txBox="1"/>
          <p:nvPr/>
        </p:nvSpPr>
        <p:spPr>
          <a:xfrm>
            <a:off x="2764435" y="2068496"/>
            <a:ext cx="3996928" cy="1523494"/>
          </a:xfrm>
          <a:prstGeom prst="rect">
            <a:avLst/>
          </a:prstGeom>
          <a:noFill/>
        </p:spPr>
        <p:txBody>
          <a:bodyPr wrap="none" lIns="182880" tIns="146304" rIns="182880" bIns="146304" rtlCol="0">
            <a:spAutoFit/>
          </a:bodyPr>
          <a:lstStyle/>
          <a:p>
            <a:pPr>
              <a:lnSpc>
                <a:spcPct val="90000"/>
              </a:lnSpc>
              <a:spcAft>
                <a:spcPts val="600"/>
              </a:spcAft>
            </a:pPr>
            <a:r>
              <a:rPr lang="en-CA" dirty="0" err="1">
                <a:gradFill>
                  <a:gsLst>
                    <a:gs pos="2917">
                      <a:schemeClr val="tx1"/>
                    </a:gs>
                    <a:gs pos="30000">
                      <a:schemeClr val="tx1"/>
                    </a:gs>
                  </a:gsLst>
                  <a:lin ang="5400000" scaled="0"/>
                </a:gradFill>
              </a:rPr>
              <a:t>requests.post</a:t>
            </a:r>
            <a:r>
              <a:rPr lang="en-CA" dirty="0">
                <a:gradFill>
                  <a:gsLst>
                    <a:gs pos="2917">
                      <a:schemeClr val="tx1"/>
                    </a:gs>
                    <a:gs pos="30000">
                      <a:schemeClr val="tx1"/>
                    </a:gs>
                  </a:gsLst>
                  <a:lin ang="5400000" scaled="0"/>
                </a:gradFill>
              </a:rPr>
              <a:t>(address, </a:t>
            </a: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http_headers</a:t>
            </a:r>
            <a:r>
              <a:rPr lang="en-CA" dirty="0">
                <a:gradFill>
                  <a:gsLst>
                    <a:gs pos="2917">
                      <a:schemeClr val="tx1"/>
                    </a:gs>
                    <a:gs pos="30000">
                      <a:schemeClr val="tx1"/>
                    </a:gs>
                  </a:gsLst>
                  <a:lin ang="5400000" scaled="0"/>
                </a:gradFill>
              </a:rPr>
              <a:t>, </a:t>
            </a: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function_parameters</a:t>
            </a:r>
            <a:r>
              <a:rPr lang="en-CA" dirty="0">
                <a:gradFill>
                  <a:gsLst>
                    <a:gs pos="2917">
                      <a:schemeClr val="tx1"/>
                    </a:gs>
                    <a:gs pos="30000">
                      <a:schemeClr val="tx1"/>
                    </a:gs>
                  </a:gsLst>
                  <a:lin ang="5400000" scaled="0"/>
                </a:gradFill>
              </a:rPr>
              <a:t>, </a:t>
            </a: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message_body</a:t>
            </a:r>
            <a:r>
              <a:rPr lang="en-CA" dirty="0">
                <a:gradFill>
                  <a:gsLst>
                    <a:gs pos="2917">
                      <a:schemeClr val="tx1"/>
                    </a:gs>
                    <a:gs pos="30000">
                      <a:schemeClr val="tx1"/>
                    </a:gs>
                  </a:gsLst>
                  <a:lin ang="5400000" scaled="0"/>
                </a:gradFill>
              </a:rPr>
              <a:t>)</a:t>
            </a:r>
          </a:p>
        </p:txBody>
      </p:sp>
      <p:sp>
        <p:nvSpPr>
          <p:cNvPr id="3" name="Rectangle 2">
            <a:extLst>
              <a:ext uri="{FF2B5EF4-FFF2-40B4-BE49-F238E27FC236}">
                <a16:creationId xmlns:a16="http://schemas.microsoft.com/office/drawing/2014/main" id="{F5798C85-51AD-43B9-A5A5-58F7098CE9B4}"/>
              </a:ext>
            </a:extLst>
          </p:cNvPr>
          <p:cNvSpPr/>
          <p:nvPr/>
        </p:nvSpPr>
        <p:spPr bwMode="auto">
          <a:xfrm>
            <a:off x="7601822" y="2168076"/>
            <a:ext cx="2108210" cy="70888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a:solidFill>
                  <a:srgbClr val="333333"/>
                </a:solidFill>
                <a:ea typeface="Segoe UI" pitchFamily="34" charset="0"/>
                <a:cs typeface="Segoe UI" pitchFamily="34" charset="0"/>
              </a:rPr>
              <a:t>content-type,</a:t>
            </a:r>
          </a:p>
          <a:p>
            <a:pPr algn="ctr" defTabSz="932472" fontAlgn="base">
              <a:lnSpc>
                <a:spcPct val="90000"/>
              </a:lnSpc>
              <a:spcBef>
                <a:spcPct val="0"/>
              </a:spcBef>
              <a:spcAft>
                <a:spcPct val="0"/>
              </a:spcAft>
            </a:pPr>
            <a:r>
              <a:rPr lang="en-CA" dirty="0">
                <a:solidFill>
                  <a:srgbClr val="333333"/>
                </a:solidFill>
                <a:ea typeface="Segoe UI" pitchFamily="34" charset="0"/>
                <a:cs typeface="Segoe UI" pitchFamily="34" charset="0"/>
              </a:rPr>
              <a:t>API key</a:t>
            </a:r>
          </a:p>
        </p:txBody>
      </p:sp>
      <p:sp>
        <p:nvSpPr>
          <p:cNvPr id="24" name="Isosceles Triangle 23">
            <a:extLst>
              <a:ext uri="{FF2B5EF4-FFF2-40B4-BE49-F238E27FC236}">
                <a16:creationId xmlns:a16="http://schemas.microsoft.com/office/drawing/2014/main" id="{20A22921-96AE-41D7-A5E3-085E478905D5}"/>
              </a:ext>
            </a:extLst>
          </p:cNvPr>
          <p:cNvSpPr/>
          <p:nvPr/>
        </p:nvSpPr>
        <p:spPr bwMode="auto">
          <a:xfrm rot="16200000">
            <a:off x="6349543" y="1624673"/>
            <a:ext cx="708878" cy="1795685"/>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95257951-A5BD-474B-AA69-01496C6AA986}"/>
              </a:ext>
            </a:extLst>
          </p:cNvPr>
          <p:cNvSpPr/>
          <p:nvPr/>
        </p:nvSpPr>
        <p:spPr bwMode="auto">
          <a:xfrm>
            <a:off x="7435056" y="2030473"/>
            <a:ext cx="2108210" cy="454776"/>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err="1">
                <a:solidFill>
                  <a:srgbClr val="333333"/>
                </a:solidFill>
                <a:ea typeface="Segoe UI" pitchFamily="34" charset="0"/>
                <a:cs typeface="Segoe UI" pitchFamily="34" charset="0"/>
              </a:rPr>
              <a:t>contoso</a:t>
            </a:r>
            <a:r>
              <a:rPr lang="en-CA" dirty="0">
                <a:solidFill>
                  <a:srgbClr val="333333"/>
                </a:solidFill>
                <a:ea typeface="Segoe UI" pitchFamily="34" charset="0"/>
                <a:cs typeface="Segoe UI" pitchFamily="34" charset="0"/>
              </a:rPr>
              <a:t>/analyze</a:t>
            </a:r>
          </a:p>
        </p:txBody>
      </p:sp>
      <p:sp>
        <p:nvSpPr>
          <p:cNvPr id="26" name="Isosceles Triangle 25">
            <a:extLst>
              <a:ext uri="{FF2B5EF4-FFF2-40B4-BE49-F238E27FC236}">
                <a16:creationId xmlns:a16="http://schemas.microsoft.com/office/drawing/2014/main" id="{36AE0257-73D3-475D-8472-17BC0DBA912D}"/>
              </a:ext>
            </a:extLst>
          </p:cNvPr>
          <p:cNvSpPr/>
          <p:nvPr/>
        </p:nvSpPr>
        <p:spPr bwMode="auto">
          <a:xfrm rot="16200000">
            <a:off x="6312003" y="1357845"/>
            <a:ext cx="450427" cy="1795684"/>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6A7D40C0-2F5F-4926-A89D-CF1C01F376E2}"/>
              </a:ext>
            </a:extLst>
          </p:cNvPr>
          <p:cNvSpPr/>
          <p:nvPr/>
        </p:nvSpPr>
        <p:spPr bwMode="auto">
          <a:xfrm>
            <a:off x="8373741" y="2522515"/>
            <a:ext cx="2108210" cy="70888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err="1">
                <a:solidFill>
                  <a:srgbClr val="333333"/>
                </a:solidFill>
                <a:ea typeface="Segoe UI" pitchFamily="34" charset="0"/>
                <a:cs typeface="Segoe UI" pitchFamily="34" charset="0"/>
              </a:rPr>
              <a:t>visualfeatures</a:t>
            </a:r>
            <a:r>
              <a:rPr lang="en-CA" dirty="0">
                <a:solidFill>
                  <a:srgbClr val="333333"/>
                </a:solidFill>
                <a:ea typeface="Segoe UI" pitchFamily="34" charset="0"/>
                <a:cs typeface="Segoe UI" pitchFamily="34" charset="0"/>
              </a:rPr>
              <a:t>, details, language</a:t>
            </a:r>
          </a:p>
        </p:txBody>
      </p:sp>
      <p:sp>
        <p:nvSpPr>
          <p:cNvPr id="28" name="Isosceles Triangle 27">
            <a:extLst>
              <a:ext uri="{FF2B5EF4-FFF2-40B4-BE49-F238E27FC236}">
                <a16:creationId xmlns:a16="http://schemas.microsoft.com/office/drawing/2014/main" id="{E2695D21-F60B-43C9-986A-98529FF2A4BE}"/>
              </a:ext>
            </a:extLst>
          </p:cNvPr>
          <p:cNvSpPr/>
          <p:nvPr/>
        </p:nvSpPr>
        <p:spPr bwMode="auto">
          <a:xfrm rot="16200000">
            <a:off x="7152001" y="1979112"/>
            <a:ext cx="708878" cy="1795685"/>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5135FAC9-E59E-415A-B457-D3284236CF3D}"/>
              </a:ext>
            </a:extLst>
          </p:cNvPr>
          <p:cNvSpPr/>
          <p:nvPr/>
        </p:nvSpPr>
        <p:spPr bwMode="auto">
          <a:xfrm>
            <a:off x="1121515" y="2998983"/>
            <a:ext cx="1984142" cy="53340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dirty="0">
                <a:solidFill>
                  <a:srgbClr val="333333"/>
                </a:solidFill>
                <a:ea typeface="Segoe UI" pitchFamily="34" charset="0"/>
                <a:cs typeface="Segoe UI" pitchFamily="34" charset="0"/>
              </a:rPr>
              <a:t>image file</a:t>
            </a:r>
          </a:p>
        </p:txBody>
      </p:sp>
      <p:sp>
        <p:nvSpPr>
          <p:cNvPr id="30" name="Isosceles Triangle 29">
            <a:extLst>
              <a:ext uri="{FF2B5EF4-FFF2-40B4-BE49-F238E27FC236}">
                <a16:creationId xmlns:a16="http://schemas.microsoft.com/office/drawing/2014/main" id="{FB04B57F-4A3F-417C-BEF5-8B90895D3B3E}"/>
              </a:ext>
            </a:extLst>
          </p:cNvPr>
          <p:cNvSpPr/>
          <p:nvPr/>
        </p:nvSpPr>
        <p:spPr bwMode="auto">
          <a:xfrm rot="5400000">
            <a:off x="3447085" y="2657554"/>
            <a:ext cx="533399" cy="1216258"/>
          </a:xfrm>
          <a:prstGeom prst="triangle">
            <a:avLst>
              <a:gd name="adj" fmla="val 60760"/>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656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4507-CAB0-4334-B9EF-FAF6B021ED66}"/>
              </a:ext>
            </a:extLst>
          </p:cNvPr>
          <p:cNvSpPr>
            <a:spLocks noGrp="1"/>
          </p:cNvSpPr>
          <p:nvPr>
            <p:ph type="title"/>
          </p:nvPr>
        </p:nvSpPr>
        <p:spPr/>
        <p:txBody>
          <a:bodyPr/>
          <a:lstStyle/>
          <a:p>
            <a:r>
              <a:rPr lang="en-CA" dirty="0"/>
              <a:t>Learning how to </a:t>
            </a:r>
            <a:r>
              <a:rPr lang="en-CA"/>
              <a:t>call APIs </a:t>
            </a:r>
            <a:r>
              <a:rPr lang="en-CA" dirty="0"/>
              <a:t>unlocks functionality from developers and software companies around the world</a:t>
            </a:r>
          </a:p>
        </p:txBody>
      </p:sp>
      <p:sp>
        <p:nvSpPr>
          <p:cNvPr id="3" name="Text Placeholder 2">
            <a:extLst>
              <a:ext uri="{FF2B5EF4-FFF2-40B4-BE49-F238E27FC236}">
                <a16:creationId xmlns:a16="http://schemas.microsoft.com/office/drawing/2014/main" id="{1A76F4B2-6B00-42E3-8486-BA23DCFD4AED}"/>
              </a:ext>
            </a:extLst>
          </p:cNvPr>
          <p:cNvSpPr>
            <a:spLocks noGrp="1"/>
          </p:cNvSpPr>
          <p:nvPr>
            <p:ph type="body" sz="quarter" idx="10"/>
          </p:nvPr>
        </p:nvSpPr>
        <p:spPr>
          <a:xfrm>
            <a:off x="365760" y="2659062"/>
            <a:ext cx="11704320" cy="1037207"/>
          </a:xfrm>
        </p:spPr>
        <p:txBody>
          <a:bodyPr/>
          <a:lstStyle/>
          <a:p>
            <a:r>
              <a:rPr lang="en-CA" dirty="0"/>
              <a:t>API parameters and keys requirements will vary</a:t>
            </a:r>
          </a:p>
          <a:p>
            <a:r>
              <a:rPr lang="en-CA" dirty="0"/>
              <a:t>Refer to product and API documentation to learn how to call a specific API</a:t>
            </a:r>
          </a:p>
        </p:txBody>
      </p:sp>
    </p:spTree>
    <p:extLst>
      <p:ext uri="{BB962C8B-B14F-4D97-AF65-F5344CB8AC3E}">
        <p14:creationId xmlns:p14="http://schemas.microsoft.com/office/powerpoint/2010/main" val="2112199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d69996e1-3d61-4686-9b63-f1b855c596ab" Revision="1" Stencil="7276b9ef-3953-4dce-a89b-ed85f20b8b93" StencilVersion="1.0"/>
</Control>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Control xmlns="http://schemas.microsoft.com/VisualStudio/2011/storyboarding/control">
  <Id Name="d69996e1-3d61-4686-9b63-f1b855c596ab" Revision="1" Stencil="7276b9ef-3953-4dce-a89b-ed85f20b8b93" StencilVersion="1.0"/>
</Control>
</file>

<file path=customXml/item38.xml><?xml version="1.0" encoding="utf-8"?>
<Control xmlns="http://schemas.microsoft.com/VisualStudio/2011/storyboarding/control">
  <Id Name="a2191c86-fc50-4add-948c-129f6b5a88d8" Revision="1" Stencil="7276b9ef-3953-4dce-a89b-ed85f20b8b93" StencilVersion="1.0"/>
</Control>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mso-contentType ?>
<FormTemplates xmlns="http://schemas.microsoft.com/sharepoint/v3/contenttype/forms">
  <Display>DocumentLibraryForm</Display>
  <Edit>DocumentLibraryForm</Edit>
  <New>DocumentLibraryForm</New>
</FormTemplates>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Control xmlns="http://schemas.microsoft.com/VisualStudio/2011/storyboarding/control">
  <Id Name="369f9055-6b6c-48b9-9320-5df2d46c430a" Revision="1" Stencil="7276b9ef-3953-4dce-a89b-ed85f20b8b93" StencilVersion="1.0"/>
</Control>
</file>

<file path=customXml/item45.xml><?xml version="1.0" encoding="utf-8"?>
<?mso-contentType ?>
<FormTemplates xmlns="http://schemas.microsoft.com/sharepoint/v3/contenttype/forms">
  <Display>DocumentLibraryForm</Display>
  <Edit>DocumentLibraryForm</Edit>
  <New>DocumentLibraryForm</New>
</FormTemplates>
</file>

<file path=customXml/item46.xml><?xml version="1.0" encoding="utf-8"?>
<Control xmlns="http://schemas.microsoft.com/VisualStudio/2011/storyboarding/control">
  <Id Name="a53d73d2-368b-429e-b817-1324eec1382c" Revision="1" Stencil="7276b9ef-3953-4dce-a89b-ed85f20b8b93" StencilVersion="1.0"/>
</Control>
</file>

<file path=customXml/item47.xml><?xml version="1.0" encoding="utf-8"?>
<Control xmlns="http://schemas.microsoft.com/VisualStudio/2011/storyboarding/control">
  <Id Name="a53d73d2-368b-429e-b817-1324eec1382c" Revision="1" Stencil="7276b9ef-3953-4dce-a89b-ed85f20b8b93" StencilVersion="1.0"/>
</Control>
</file>

<file path=customXml/item48.xml><?xml version="1.0" encoding="utf-8"?>
<Control xmlns="http://schemas.microsoft.com/VisualStudio/2011/storyboarding/control">
  <Id Name="fb22c541-ded0-47fa-8877-83a4c2d16227" Revision="1" Stencil="7276b9ef-3953-4dce-a89b-ed85f20b8b93" StencilVersion="1.0"/>
</Control>
</file>

<file path=customXml/item49.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50.xml><?xml version="1.0" encoding="utf-8"?>
<?mso-contentType ?>
<FormTemplates xmlns="http://schemas.microsoft.com/sharepoint/v3/contenttype/forms">
  <Display>DocumentLibraryForm</Display>
  <Edit>DocumentLibraryForm</Edit>
  <New>DocumentLibraryForm</New>
</FormTemplates>
</file>

<file path=customXml/item51.xml><?xml version="1.0" encoding="utf-8"?>
<Control xmlns="http://schemas.microsoft.com/VisualStudio/2011/storyboarding/control">
  <Id Name="a53d73d2-368b-429e-b817-1324eec1382c" Revision="1" Stencil="7276b9ef-3953-4dce-a89b-ed85f20b8b93" StencilVersion="1.0"/>
</Control>
</file>

<file path=customXml/item5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3.xml><?xml version="1.0" encoding="utf-8"?>
<?mso-contentType ?>
<FormTemplates xmlns="http://schemas.microsoft.com/sharepoint/v3/contenttype/forms">
  <Display>DocumentLibraryForm</Display>
  <Edit>DocumentLibraryForm</Edit>
  <New>DocumentLibraryForm</New>
</FormTemplates>
</file>

<file path=customXml/item54.xml><?xml version="1.0" encoding="utf-8"?>
<Control xmlns="http://schemas.microsoft.com/VisualStudio/2011/storyboarding/control">
  <Id Name="fb22c541-ded0-47fa-8877-83a4c2d16227" Revision="1" Stencil="7276b9ef-3953-4dce-a89b-ed85f20b8b93" StencilVersion="1.0"/>
</Control>
</file>

<file path=customXml/item55.xml><?xml version="1.0" encoding="utf-8"?>
<Control xmlns="http://schemas.microsoft.com/VisualStudio/2011/storyboarding/control">
  <Id Name="fb22c541-ded0-47fa-8877-83a4c2d16227"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2.xml><?xml version="1.0" encoding="utf-8"?>
<ds:datastoreItem xmlns:ds="http://schemas.openxmlformats.org/officeDocument/2006/customXml" ds:itemID="{E5517D1D-A0F7-4038-99B1-CB797994AD5E}">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1577002B-E395-451C-943C-6D857E2ED544}">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7.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F535DE-443E-4423-8803-A5D663EFF3B2}">
  <ds:schemaRefs>
    <ds:schemaRef ds:uri="http://schemas.microsoft.com/sharepoint/v3/contenttype/forms"/>
  </ds:schemaRefs>
</ds:datastoreItem>
</file>

<file path=customXml/itemProps20.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2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2.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9.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xml><?xml version="1.0" encoding="utf-8"?>
<ds:datastoreItem xmlns:ds="http://schemas.openxmlformats.org/officeDocument/2006/customXml" ds:itemID="{4378A4E9-AA60-4BA3-8067-B1CEFEF637CD}">
  <ds:schemaRefs>
    <ds:schemaRef ds:uri="http://schemas.microsoft.com/sharepoint/v3/contenttype/forms"/>
  </ds:schemaRefs>
</ds:datastoreItem>
</file>

<file path=customXml/itemProps30.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32.xml><?xml version="1.0" encoding="utf-8"?>
<ds:datastoreItem xmlns:ds="http://schemas.openxmlformats.org/officeDocument/2006/customXml" ds:itemID="{46A26515-AC12-45CE-B5C2-487B64D484BF}">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4.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35.xml><?xml version="1.0" encoding="utf-8"?>
<ds:datastoreItem xmlns:ds="http://schemas.openxmlformats.org/officeDocument/2006/customXml" ds:itemID="{D9B2CC65-7352-4418-88DB-351C33D88613}">
  <ds:schemaRefs>
    <ds:schemaRef ds:uri="http://schemas.microsoft.com/sharepoint/v3/contenttype/forms"/>
  </ds:schemaRefs>
</ds:datastoreItem>
</file>

<file path=customXml/itemProps3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40.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4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4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4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4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50.xml><?xml version="1.0" encoding="utf-8"?>
<ds:datastoreItem xmlns:ds="http://schemas.openxmlformats.org/officeDocument/2006/customXml" ds:itemID="{0AFEAFFC-501F-4A71-8E0A-BCC3D721BFBC}">
  <ds:schemaRefs>
    <ds:schemaRef ds:uri="http://schemas.microsoft.com/sharepoint/v3/contenttype/forms"/>
  </ds:schemaRefs>
</ds:datastoreItem>
</file>

<file path=customXml/itemProps5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52.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53.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5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5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7.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1B69B6B1-FB2A-4C02-95B6-C12A54DCD27B}">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3447</TotalTime>
  <Words>390</Words>
  <Application>Microsoft Office PowerPoint</Application>
  <PresentationFormat>Custom</PresentationFormat>
  <Paragraphs>62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Calling an API</vt:lpstr>
      <vt:lpstr>What is a web service?</vt:lpstr>
      <vt:lpstr>What is an API</vt:lpstr>
      <vt:lpstr>Keys allow me to track which users have permission to use my web service</vt:lpstr>
      <vt:lpstr>There is a standard for sending messages across the web</vt:lpstr>
      <vt:lpstr>The requests library simplifies HTTP calls from Python code</vt:lpstr>
      <vt:lpstr>Learning how to call APIs unlocks functionality from developers and software companies around the world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206</cp:revision>
  <dcterms:created xsi:type="dcterms:W3CDTF">2015-06-04T21:40:17Z</dcterms:created>
  <dcterms:modified xsi:type="dcterms:W3CDTF">2019-06-11T18:06:18Z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