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7"/>
  </p:notesMasterIdLst>
  <p:handoutMasterIdLst>
    <p:handoutMasterId r:id="rId58"/>
  </p:handoutMasterIdLst>
  <p:sldIdLst>
    <p:sldId id="283" r:id="rId49"/>
    <p:sldId id="290" r:id="rId50"/>
    <p:sldId id="291" r:id="rId51"/>
    <p:sldId id="295" r:id="rId52"/>
    <p:sldId id="297" r:id="rId53"/>
    <p:sldId id="298" r:id="rId54"/>
    <p:sldId id="299"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5"/>
            <p14:sldId id="297"/>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FAD80-05A6-4FC5-A9AB-229A18386FE0}" v="31" dt="2019-06-09T14:49:13.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slide" Target="slides/slide8.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3EA7F56C-527F-42ED-A858-FE90834D2B36}"/>
    <pc:docChg chg="undo custSel addSld modSld">
      <pc:chgData name="susan ibach" userId="11074aa641b35c68" providerId="LiveId" clId="{3EA7F56C-527F-42ED-A858-FE90834D2B36}" dt="2019-05-24T19:05:48.632" v="552" actId="2085"/>
      <pc:docMkLst>
        <pc:docMk/>
      </pc:docMkLst>
      <pc:sldChg chg="modSp">
        <pc:chgData name="susan ibach" userId="11074aa641b35c68" providerId="LiveId" clId="{3EA7F56C-527F-42ED-A858-FE90834D2B36}" dt="2019-05-23T18:46:05.978" v="24" actId="20577"/>
        <pc:sldMkLst>
          <pc:docMk/>
          <pc:sldMk cId="1842309144" sldId="283"/>
        </pc:sldMkLst>
        <pc:spChg chg="mod">
          <ac:chgData name="susan ibach" userId="11074aa641b35c68" providerId="LiveId" clId="{3EA7F56C-527F-42ED-A858-FE90834D2B36}" dt="2019-05-23T18:46:05.978" v="24" actId="20577"/>
          <ac:spMkLst>
            <pc:docMk/>
            <pc:sldMk cId="1842309144" sldId="283"/>
            <ac:spMk id="9" creationId="{00000000-0000-0000-0000-000000000000}"/>
          </ac:spMkLst>
        </pc:spChg>
      </pc:sldChg>
      <pc:sldChg chg="modSp">
        <pc:chgData name="susan ibach" userId="11074aa641b35c68" providerId="LiveId" clId="{3EA7F56C-527F-42ED-A858-FE90834D2B36}" dt="2019-05-24T19:05:00.549" v="544" actId="20577"/>
        <pc:sldMkLst>
          <pc:docMk/>
          <pc:sldMk cId="4227282232" sldId="290"/>
        </pc:sldMkLst>
        <pc:spChg chg="mod">
          <ac:chgData name="susan ibach" userId="11074aa641b35c68" providerId="LiveId" clId="{3EA7F56C-527F-42ED-A858-FE90834D2B36}" dt="2019-05-24T19:05:00.549" v="544" actId="20577"/>
          <ac:spMkLst>
            <pc:docMk/>
            <pc:sldMk cId="4227282232" sldId="290"/>
            <ac:spMk id="5" creationId="{00000000-0000-0000-0000-000000000000}"/>
          </ac:spMkLst>
        </pc:spChg>
      </pc:sldChg>
      <pc:sldChg chg="modSp">
        <pc:chgData name="susan ibach" userId="11074aa641b35c68" providerId="LiveId" clId="{3EA7F56C-527F-42ED-A858-FE90834D2B36}" dt="2019-05-24T19:05:22.217" v="546" actId="20577"/>
        <pc:sldMkLst>
          <pc:docMk/>
          <pc:sldMk cId="835771278" sldId="297"/>
        </pc:sldMkLst>
        <pc:spChg chg="mod">
          <ac:chgData name="susan ibach" userId="11074aa641b35c68" providerId="LiveId" clId="{3EA7F56C-527F-42ED-A858-FE90834D2B36}" dt="2019-05-24T19:05:22.217" v="546" actId="20577"/>
          <ac:spMkLst>
            <pc:docMk/>
            <pc:sldMk cId="835771278" sldId="297"/>
            <ac:spMk id="5" creationId="{00000000-0000-0000-0000-000000000000}"/>
          </ac:spMkLst>
        </pc:spChg>
      </pc:sldChg>
      <pc:sldChg chg="modSp">
        <pc:chgData name="susan ibach" userId="11074aa641b35c68" providerId="LiveId" clId="{3EA7F56C-527F-42ED-A858-FE90834D2B36}" dt="2019-05-24T19:05:29.286" v="548" actId="20577"/>
        <pc:sldMkLst>
          <pc:docMk/>
          <pc:sldMk cId="4000133069" sldId="298"/>
        </pc:sldMkLst>
        <pc:spChg chg="mod">
          <ac:chgData name="susan ibach" userId="11074aa641b35c68" providerId="LiveId" clId="{3EA7F56C-527F-42ED-A858-FE90834D2B36}" dt="2019-05-24T19:05:29.286" v="548" actId="20577"/>
          <ac:spMkLst>
            <pc:docMk/>
            <pc:sldMk cId="4000133069" sldId="298"/>
            <ac:spMk id="5" creationId="{00000000-0000-0000-0000-000000000000}"/>
          </ac:spMkLst>
        </pc:spChg>
      </pc:sldChg>
      <pc:sldChg chg="addSp delSp modSp add delAnim">
        <pc:chgData name="susan ibach" userId="11074aa641b35c68" providerId="LiveId" clId="{3EA7F56C-527F-42ED-A858-FE90834D2B36}" dt="2019-05-24T19:05:48.632" v="552" actId="2085"/>
        <pc:sldMkLst>
          <pc:docMk/>
          <pc:sldMk cId="1187445330" sldId="299"/>
        </pc:sldMkLst>
        <pc:spChg chg="add del mod">
          <ac:chgData name="susan ibach" userId="11074aa641b35c68" providerId="LiveId" clId="{3EA7F56C-527F-42ED-A858-FE90834D2B36}" dt="2019-05-24T19:05:40.681" v="550" actId="478"/>
          <ac:spMkLst>
            <pc:docMk/>
            <pc:sldMk cId="1187445330" sldId="299"/>
            <ac:spMk id="3" creationId="{22C78C20-0CDC-4144-8ABB-CB2569B0F434}"/>
          </ac:spMkLst>
        </pc:spChg>
        <pc:spChg chg="mod">
          <ac:chgData name="susan ibach" userId="11074aa641b35c68" providerId="LiveId" clId="{3EA7F56C-527F-42ED-A858-FE90834D2B36}" dt="2019-05-23T18:48:35.841" v="388" actId="20577"/>
          <ac:spMkLst>
            <pc:docMk/>
            <pc:sldMk cId="1187445330" sldId="299"/>
            <ac:spMk id="4" creationId="{00000000-0000-0000-0000-000000000000}"/>
          </ac:spMkLst>
        </pc:spChg>
        <pc:spChg chg="add del mod">
          <ac:chgData name="susan ibach" userId="11074aa641b35c68" providerId="LiveId" clId="{3EA7F56C-527F-42ED-A858-FE90834D2B36}" dt="2019-05-24T19:05:48.632" v="552" actId="2085"/>
          <ac:spMkLst>
            <pc:docMk/>
            <pc:sldMk cId="1187445330" sldId="299"/>
            <ac:spMk id="5" creationId="{00000000-0000-0000-0000-000000000000}"/>
          </ac:spMkLst>
        </pc:spChg>
        <pc:spChg chg="del">
          <ac:chgData name="susan ibach" userId="11074aa641b35c68" providerId="LiveId" clId="{3EA7F56C-527F-42ED-A858-FE90834D2B36}" dt="2019-05-23T18:49:21.903" v="533" actId="478"/>
          <ac:spMkLst>
            <pc:docMk/>
            <pc:sldMk cId="1187445330" sldId="299"/>
            <ac:spMk id="6" creationId="{4F4D9F13-C119-40D2-9B3B-8DCD9D0EA709}"/>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18:43:39.953" v="995" actId="2696"/>
      <pc:docMkLst>
        <pc:docMk/>
      </pc:docMkLst>
      <pc:sldChg chg="addSp delSp modSp delAnim modAnim">
        <pc:chgData name="susan ibach" userId="11074aa641b35c68" providerId="LiveId" clId="{100ED00D-7AE8-480F-890B-C49E9FA6711B}" dt="2019-05-23T18:42:23.013" v="985" actId="478"/>
        <pc:sldMkLst>
          <pc:docMk/>
          <pc:sldMk cId="4227282232" sldId="290"/>
        </pc:sldMkLst>
        <pc:spChg chg="mod">
          <ac:chgData name="susan ibach" userId="11074aa641b35c68" providerId="LiveId" clId="{100ED00D-7AE8-480F-890B-C49E9FA6711B}" dt="2019-05-23T18:24:34.005" v="424" actId="20577"/>
          <ac:spMkLst>
            <pc:docMk/>
            <pc:sldMk cId="4227282232" sldId="290"/>
            <ac:spMk id="4" creationId="{00000000-0000-0000-0000-000000000000}"/>
          </ac:spMkLst>
        </pc:spChg>
        <pc:spChg chg="mod">
          <ac:chgData name="susan ibach" userId="11074aa641b35c68" providerId="LiveId" clId="{100ED00D-7AE8-480F-890B-C49E9FA6711B}" dt="2019-05-23T18:27:57.164" v="612" actId="13926"/>
          <ac:spMkLst>
            <pc:docMk/>
            <pc:sldMk cId="4227282232" sldId="290"/>
            <ac:spMk id="5" creationId="{00000000-0000-0000-0000-000000000000}"/>
          </ac:spMkLst>
        </pc:spChg>
        <pc:spChg chg="add del mod">
          <ac:chgData name="susan ibach" userId="11074aa641b35c68" providerId="LiveId" clId="{100ED00D-7AE8-480F-890B-C49E9FA6711B}" dt="2019-05-23T18:28:52.889" v="621" actId="478"/>
          <ac:spMkLst>
            <pc:docMk/>
            <pc:sldMk cId="4227282232" sldId="290"/>
            <ac:spMk id="6" creationId="{4F4D9F13-C119-40D2-9B3B-8DCD9D0EA709}"/>
          </ac:spMkLst>
        </pc:spChg>
        <pc:spChg chg="add del mod">
          <ac:chgData name="susan ibach" userId="11074aa641b35c68" providerId="LiveId" clId="{100ED00D-7AE8-480F-890B-C49E9FA6711B}" dt="2019-05-23T18:42:23.013" v="985" actId="478"/>
          <ac:spMkLst>
            <pc:docMk/>
            <pc:sldMk cId="4227282232" sldId="290"/>
            <ac:spMk id="8" creationId="{38AE3AF4-0C89-4F2A-8B92-5BEDC055BF9D}"/>
          </ac:spMkLst>
        </pc:spChg>
        <pc:graphicFrameChg chg="add mod modGraphic">
          <ac:chgData name="susan ibach" userId="11074aa641b35c68" providerId="LiveId" clId="{100ED00D-7AE8-480F-890B-C49E9FA6711B}" dt="2019-05-23T18:29:13.276" v="629" actId="1076"/>
          <ac:graphicFrameMkLst>
            <pc:docMk/>
            <pc:sldMk cId="4227282232" sldId="290"/>
            <ac:graphicFrameMk id="7" creationId="{73159CD9-2C7C-4F70-A664-5902CF1E21D0}"/>
          </ac:graphicFrameMkLst>
        </pc:graphicFrameChg>
      </pc:sldChg>
      <pc:sldChg chg="delSp modSp delAnim modAnim">
        <pc:chgData name="susan ibach" userId="11074aa641b35c68" providerId="LiveId" clId="{100ED00D-7AE8-480F-890B-C49E9FA6711B}" dt="2019-05-23T18:42:30.180" v="986" actId="478"/>
        <pc:sldMkLst>
          <pc:docMk/>
          <pc:sldMk cId="1744841588" sldId="291"/>
        </pc:sldMkLst>
        <pc:spChg chg="mod">
          <ac:chgData name="susan ibach" userId="11074aa641b35c68" providerId="LiveId" clId="{100ED00D-7AE8-480F-890B-C49E9FA6711B}" dt="2019-05-23T18:16:49.279" v="243" actId="20577"/>
          <ac:spMkLst>
            <pc:docMk/>
            <pc:sldMk cId="1744841588" sldId="291"/>
            <ac:spMk id="4" creationId="{00000000-0000-0000-0000-000000000000}"/>
          </ac:spMkLst>
        </pc:spChg>
        <pc:spChg chg="mod">
          <ac:chgData name="susan ibach" userId="11074aa641b35c68" providerId="LiveId" clId="{100ED00D-7AE8-480F-890B-C49E9FA6711B}" dt="2019-05-23T18:22:10.757" v="327" actId="13926"/>
          <ac:spMkLst>
            <pc:docMk/>
            <pc:sldMk cId="1744841588" sldId="291"/>
            <ac:spMk id="5" creationId="{00000000-0000-0000-0000-000000000000}"/>
          </ac:spMkLst>
        </pc:spChg>
        <pc:spChg chg="del mod">
          <ac:chgData name="susan ibach" userId="11074aa641b35c68" providerId="LiveId" clId="{100ED00D-7AE8-480F-890B-C49E9FA6711B}" dt="2019-05-23T18:42:30.180" v="986" actId="478"/>
          <ac:spMkLst>
            <pc:docMk/>
            <pc:sldMk cId="1744841588" sldId="291"/>
            <ac:spMk id="6" creationId="{4F4D9F13-C119-40D2-9B3B-8DCD9D0EA709}"/>
          </ac:spMkLst>
        </pc:spChg>
      </pc:sldChg>
      <pc:sldChg chg="addSp delSp modSp add delAnim modAnim">
        <pc:chgData name="susan ibach" userId="11074aa641b35c68" providerId="LiveId" clId="{100ED00D-7AE8-480F-890B-C49E9FA6711B}" dt="2019-05-23T18:43:03.982" v="988"/>
        <pc:sldMkLst>
          <pc:docMk/>
          <pc:sldMk cId="973189581" sldId="295"/>
        </pc:sldMkLst>
        <pc:spChg chg="mod">
          <ac:chgData name="susan ibach" userId="11074aa641b35c68" providerId="LiveId" clId="{100ED00D-7AE8-480F-890B-C49E9FA6711B}" dt="2019-05-23T18:24:00.993" v="406" actId="20577"/>
          <ac:spMkLst>
            <pc:docMk/>
            <pc:sldMk cId="973189581" sldId="295"/>
            <ac:spMk id="4" creationId="{00000000-0000-0000-0000-000000000000}"/>
          </ac:spMkLst>
        </pc:spChg>
        <pc:spChg chg="mod">
          <ac:chgData name="susan ibach" userId="11074aa641b35c68" providerId="LiveId" clId="{100ED00D-7AE8-480F-890B-C49E9FA6711B}" dt="2019-05-23T18:24:14.668" v="410" actId="13926"/>
          <ac:spMkLst>
            <pc:docMk/>
            <pc:sldMk cId="973189581" sldId="295"/>
            <ac:spMk id="5" creationId="{00000000-0000-0000-0000-000000000000}"/>
          </ac:spMkLst>
        </pc:spChg>
        <pc:spChg chg="del">
          <ac:chgData name="susan ibach" userId="11074aa641b35c68" providerId="LiveId" clId="{100ED00D-7AE8-480F-890B-C49E9FA6711B}" dt="2019-05-23T18:42:33.125" v="987" actId="478"/>
          <ac:spMkLst>
            <pc:docMk/>
            <pc:sldMk cId="973189581" sldId="295"/>
            <ac:spMk id="6" creationId="{4F4D9F13-C119-40D2-9B3B-8DCD9D0EA709}"/>
          </ac:spMkLst>
        </pc:spChg>
        <pc:spChg chg="add mod">
          <ac:chgData name="susan ibach" userId="11074aa641b35c68" providerId="LiveId" clId="{100ED00D-7AE8-480F-890B-C49E9FA6711B}" dt="2019-05-23T18:24:22.194" v="412" actId="13926"/>
          <ac:spMkLst>
            <pc:docMk/>
            <pc:sldMk cId="973189581" sldId="295"/>
            <ac:spMk id="7" creationId="{65EEF044-F3DF-4F16-88D8-81B7F88F3540}"/>
          </ac:spMkLst>
        </pc:spChg>
      </pc:sldChg>
      <pc:sldChg chg="addSp delSp modSp add modAnim">
        <pc:chgData name="susan ibach" userId="11074aa641b35c68" providerId="LiveId" clId="{100ED00D-7AE8-480F-890B-C49E9FA6711B}" dt="2019-05-23T18:41:33.141" v="984" actId="20577"/>
        <pc:sldMkLst>
          <pc:docMk/>
          <pc:sldMk cId="835771278" sldId="297"/>
        </pc:sldMkLst>
        <pc:spChg chg="del">
          <ac:chgData name="susan ibach" userId="11074aa641b35c68" providerId="LiveId" clId="{100ED00D-7AE8-480F-890B-C49E9FA6711B}" dt="2019-05-23T18:38:37.738" v="906"/>
          <ac:spMkLst>
            <pc:docMk/>
            <pc:sldMk cId="835771278" sldId="297"/>
            <ac:spMk id="2" creationId="{E12B21E0-1C9A-451B-A7AB-41981B8B5257}"/>
          </ac:spMkLst>
        </pc:spChg>
        <pc:spChg chg="del">
          <ac:chgData name="susan ibach" userId="11074aa641b35c68" providerId="LiveId" clId="{100ED00D-7AE8-480F-890B-C49E9FA6711B}" dt="2019-05-23T18:38:37.738" v="906"/>
          <ac:spMkLst>
            <pc:docMk/>
            <pc:sldMk cId="835771278" sldId="297"/>
            <ac:spMk id="3" creationId="{6A779AC0-60EC-4A1C-B66F-A4D08B5CA981}"/>
          </ac:spMkLst>
        </pc:spChg>
        <pc:spChg chg="mod">
          <ac:chgData name="susan ibach" userId="11074aa641b35c68" providerId="LiveId" clId="{100ED00D-7AE8-480F-890B-C49E9FA6711B}" dt="2019-05-23T18:38:56.774" v="911"/>
          <ac:spMkLst>
            <pc:docMk/>
            <pc:sldMk cId="835771278" sldId="297"/>
            <ac:spMk id="4" creationId="{00000000-0000-0000-0000-000000000000}"/>
          </ac:spMkLst>
        </pc:spChg>
        <pc:spChg chg="mod">
          <ac:chgData name="susan ibach" userId="11074aa641b35c68" providerId="LiveId" clId="{100ED00D-7AE8-480F-890B-C49E9FA6711B}" dt="2019-05-23T18:41:33.141" v="984" actId="20577"/>
          <ac:spMkLst>
            <pc:docMk/>
            <pc:sldMk cId="835771278" sldId="297"/>
            <ac:spMk id="5" creationId="{00000000-0000-0000-0000-000000000000}"/>
          </ac:spMkLst>
        </pc:spChg>
        <pc:spChg chg="add mod">
          <ac:chgData name="susan ibach" userId="11074aa641b35c68" providerId="LiveId" clId="{100ED00D-7AE8-480F-890B-C49E9FA6711B}" dt="2019-05-23T18:39:38.391" v="918" actId="1076"/>
          <ac:spMkLst>
            <pc:docMk/>
            <pc:sldMk cId="835771278" sldId="297"/>
            <ac:spMk id="7" creationId="{1F28E1F2-309D-4245-B032-C29D51B60B62}"/>
          </ac:spMkLst>
        </pc:spChg>
        <pc:spChg chg="add mod">
          <ac:chgData name="susan ibach" userId="11074aa641b35c68" providerId="LiveId" clId="{100ED00D-7AE8-480F-890B-C49E9FA6711B}" dt="2019-05-23T18:40:20.942" v="962" actId="14100"/>
          <ac:spMkLst>
            <pc:docMk/>
            <pc:sldMk cId="835771278" sldId="297"/>
            <ac:spMk id="8" creationId="{224DEDE5-1EBA-41C7-9543-6E19F89CD7EA}"/>
          </ac:spMkLst>
        </pc:spChg>
      </pc:sldChg>
      <pc:sldChg chg="modSp add">
        <pc:chgData name="susan ibach" userId="11074aa641b35c68" providerId="LiveId" clId="{100ED00D-7AE8-480F-890B-C49E9FA6711B}" dt="2019-05-23T18:43:25.036" v="993" actId="20577"/>
        <pc:sldMkLst>
          <pc:docMk/>
          <pc:sldMk cId="4000133069" sldId="298"/>
        </pc:sldMkLst>
        <pc:spChg chg="mod">
          <ac:chgData name="susan ibach" userId="11074aa641b35c68" providerId="LiveId" clId="{100ED00D-7AE8-480F-890B-C49E9FA6711B}" dt="2019-05-23T18:41:24.858" v="980" actId="20577"/>
          <ac:spMkLst>
            <pc:docMk/>
            <pc:sldMk cId="4000133069" sldId="298"/>
            <ac:spMk id="5" creationId="{00000000-0000-0000-0000-000000000000}"/>
          </ac:spMkLst>
        </pc:spChg>
        <pc:spChg chg="mod">
          <ac:chgData name="susan ibach" userId="11074aa641b35c68" providerId="LiveId" clId="{100ED00D-7AE8-480F-890B-C49E9FA6711B}" dt="2019-05-23T18:43:25.036" v="993" actId="20577"/>
          <ac:spMkLst>
            <pc:docMk/>
            <pc:sldMk cId="4000133069" sldId="298"/>
            <ac:spMk id="6" creationId="{4F4D9F13-C119-40D2-9B3B-8DCD9D0EA709}"/>
          </ac:spMkLst>
        </pc:spChg>
      </pc:sldChg>
    </pc:docChg>
  </pc:docChgLst>
  <pc:docChgLst>
    <pc:chgData name="susan ibach" userId="11074aa641b35c68" providerId="LiveId" clId="{FE4FAD80-05A6-4FC5-A9AB-229A18386FE0}"/>
    <pc:docChg chg="modSld">
      <pc:chgData name="susan ibach" userId="11074aa641b35c68" providerId="LiveId" clId="{FE4FAD80-05A6-4FC5-A9AB-229A18386FE0}" dt="2019-06-09T14:49:13.113" v="35"/>
      <pc:docMkLst>
        <pc:docMk/>
      </pc:docMkLst>
      <pc:sldChg chg="modTransition">
        <pc:chgData name="susan ibach" userId="11074aa641b35c68" providerId="LiveId" clId="{FE4FAD80-05A6-4FC5-A9AB-229A18386FE0}" dt="2019-06-09T14:49:13.113" v="35"/>
        <pc:sldMkLst>
          <pc:docMk/>
          <pc:sldMk cId="2137390358" sldId="257"/>
        </pc:sldMkLst>
      </pc:sldChg>
      <pc:sldChg chg="modTransition">
        <pc:chgData name="susan ibach" userId="11074aa641b35c68" providerId="LiveId" clId="{FE4FAD80-05A6-4FC5-A9AB-229A18386FE0}" dt="2019-06-09T14:49:13.113" v="35"/>
        <pc:sldMkLst>
          <pc:docMk/>
          <pc:sldMk cId="1842309144" sldId="283"/>
        </pc:sldMkLst>
      </pc:sldChg>
      <pc:sldChg chg="modTransition">
        <pc:chgData name="susan ibach" userId="11074aa641b35c68" providerId="LiveId" clId="{FE4FAD80-05A6-4FC5-A9AB-229A18386FE0}" dt="2019-06-09T14:49:13.113" v="35"/>
        <pc:sldMkLst>
          <pc:docMk/>
          <pc:sldMk cId="4227282232" sldId="290"/>
        </pc:sldMkLst>
      </pc:sldChg>
      <pc:sldChg chg="modTransition">
        <pc:chgData name="susan ibach" userId="11074aa641b35c68" providerId="LiveId" clId="{FE4FAD80-05A6-4FC5-A9AB-229A18386FE0}" dt="2019-06-09T14:49:13.113" v="35"/>
        <pc:sldMkLst>
          <pc:docMk/>
          <pc:sldMk cId="1744841588" sldId="291"/>
        </pc:sldMkLst>
      </pc:sldChg>
      <pc:sldChg chg="modTransition">
        <pc:chgData name="susan ibach" userId="11074aa641b35c68" providerId="LiveId" clId="{FE4FAD80-05A6-4FC5-A9AB-229A18386FE0}" dt="2019-06-09T14:49:13.113" v="35"/>
        <pc:sldMkLst>
          <pc:docMk/>
          <pc:sldMk cId="973189581" sldId="295"/>
        </pc:sldMkLst>
      </pc:sldChg>
      <pc:sldChg chg="modSp modTransition">
        <pc:chgData name="susan ibach" userId="11074aa641b35c68" providerId="LiveId" clId="{FE4FAD80-05A6-4FC5-A9AB-229A18386FE0}" dt="2019-06-09T14:49:13.113" v="35"/>
        <pc:sldMkLst>
          <pc:docMk/>
          <pc:sldMk cId="835771278" sldId="297"/>
        </pc:sldMkLst>
        <pc:spChg chg="mod">
          <ac:chgData name="susan ibach" userId="11074aa641b35c68" providerId="LiveId" clId="{FE4FAD80-05A6-4FC5-A9AB-229A18386FE0}" dt="2019-06-09T14:45:00.594" v="21" actId="207"/>
          <ac:spMkLst>
            <pc:docMk/>
            <pc:sldMk cId="835771278" sldId="297"/>
            <ac:spMk id="5" creationId="{00000000-0000-0000-0000-000000000000}"/>
          </ac:spMkLst>
        </pc:spChg>
        <pc:spChg chg="mod">
          <ac:chgData name="susan ibach" userId="11074aa641b35c68" providerId="LiveId" clId="{FE4FAD80-05A6-4FC5-A9AB-229A18386FE0}" dt="2019-06-09T14:45:12.362" v="26" actId="1036"/>
          <ac:spMkLst>
            <pc:docMk/>
            <pc:sldMk cId="835771278" sldId="297"/>
            <ac:spMk id="7" creationId="{1F28E1F2-309D-4245-B032-C29D51B60B62}"/>
          </ac:spMkLst>
        </pc:spChg>
        <pc:spChg chg="mod">
          <ac:chgData name="susan ibach" userId="11074aa641b35c68" providerId="LiveId" clId="{FE4FAD80-05A6-4FC5-A9AB-229A18386FE0}" dt="2019-06-09T14:45:12.362" v="26" actId="1036"/>
          <ac:spMkLst>
            <pc:docMk/>
            <pc:sldMk cId="835771278" sldId="297"/>
            <ac:spMk id="8" creationId="{224DEDE5-1EBA-41C7-9543-6E19F89CD7EA}"/>
          </ac:spMkLst>
        </pc:spChg>
      </pc:sldChg>
      <pc:sldChg chg="modSp modTransition">
        <pc:chgData name="susan ibach" userId="11074aa641b35c68" providerId="LiveId" clId="{FE4FAD80-05A6-4FC5-A9AB-229A18386FE0}" dt="2019-06-09T14:49:13.113" v="35"/>
        <pc:sldMkLst>
          <pc:docMk/>
          <pc:sldMk cId="4000133069" sldId="298"/>
        </pc:sldMkLst>
        <pc:spChg chg="mod">
          <ac:chgData name="susan ibach" userId="11074aa641b35c68" providerId="LiveId" clId="{FE4FAD80-05A6-4FC5-A9AB-229A18386FE0}" dt="2019-06-09T14:48:36.410" v="34" actId="207"/>
          <ac:spMkLst>
            <pc:docMk/>
            <pc:sldMk cId="4000133069" sldId="298"/>
            <ac:spMk id="5" creationId="{00000000-0000-0000-0000-000000000000}"/>
          </ac:spMkLst>
        </pc:spChg>
      </pc:sldChg>
      <pc:sldChg chg="modTransition">
        <pc:chgData name="susan ibach" userId="11074aa641b35c68" providerId="LiveId" clId="{FE4FAD80-05A6-4FC5-A9AB-229A18386FE0}" dt="2019-06-09T14:49:13.113" v="35"/>
        <pc:sldMkLst>
          <pc:docMk/>
          <pc:sldMk cId="1187445330" sldId="299"/>
        </pc:sldMkLst>
      </pc:sldChg>
    </pc:docChg>
  </pc:docChgLst>
  <pc:docChgLst>
    <pc:chgData name="Christopher Harrison" userId="3a6027744156af90" providerId="Windows Live" clId="Web-{1F65E635-6CA0-4E43-9F2B-D33B52F39C9B}"/>
    <pc:docChg chg="modSld">
      <pc:chgData name="Christopher Harrison" userId="3a6027744156af90" providerId="Windows Live" clId="Web-{1F65E635-6CA0-4E43-9F2B-D33B52F39C9B}" dt="2019-05-24T14:41:22.571" v="8" actId="20577"/>
      <pc:docMkLst>
        <pc:docMk/>
      </pc:docMkLst>
      <pc:sldChg chg="modSp">
        <pc:chgData name="Christopher Harrison" userId="3a6027744156af90" providerId="Windows Live" clId="Web-{1F65E635-6CA0-4E43-9F2B-D33B52F39C9B}" dt="2019-05-24T14:41:20.915" v="6" actId="20577"/>
        <pc:sldMkLst>
          <pc:docMk/>
          <pc:sldMk cId="1187445330" sldId="299"/>
        </pc:sldMkLst>
        <pc:spChg chg="mod">
          <ac:chgData name="Christopher Harrison" userId="3a6027744156af90" providerId="Windows Live" clId="Web-{1F65E635-6CA0-4E43-9F2B-D33B52F39C9B}" dt="2019-05-24T14:41:20.915" v="6" actId="20577"/>
          <ac:spMkLst>
            <pc:docMk/>
            <pc:sldMk cId="1187445330" sldId="29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6/10/2019 1:43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6/10/2019 1:42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983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2347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61128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4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Handling conditions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Your code needs the ability to take different actions based on different conditions</a:t>
            </a:r>
          </a:p>
        </p:txBody>
      </p:sp>
      <p:sp>
        <p:nvSpPr>
          <p:cNvPr id="5" name="Text Placeholder 4"/>
          <p:cNvSpPr>
            <a:spLocks noGrp="1"/>
          </p:cNvSpPr>
          <p:nvPr>
            <p:ph type="body" sz="quarter" idx="10"/>
          </p:nvPr>
        </p:nvSpPr>
        <p:spPr>
          <a:xfrm>
            <a:off x="365760" y="1371600"/>
            <a:ext cx="11704320" cy="4789003"/>
          </a:xfrm>
        </p:spPr>
        <p:txBody>
          <a:bodyPr/>
          <a:lstStyle/>
          <a:p>
            <a:endParaRPr lang="en-US" dirty="0"/>
          </a:p>
          <a:p>
            <a:r>
              <a:rPr lang="en-US" dirty="0">
                <a:highlight>
                  <a:srgbClr val="FFFF00"/>
                </a:highlight>
              </a:rPr>
              <a:t>if </a:t>
            </a:r>
            <a:r>
              <a:rPr lang="en-US" dirty="0"/>
              <a:t>price </a:t>
            </a:r>
            <a:r>
              <a:rPr lang="en-US" dirty="0">
                <a:highlight>
                  <a:srgbClr val="FFFF00"/>
                </a:highlight>
              </a:rPr>
              <a:t>&gt;=</a:t>
            </a:r>
            <a:r>
              <a:rPr lang="en-US" dirty="0"/>
              <a:t> 1.00</a:t>
            </a:r>
            <a:r>
              <a:rPr lang="en-US" dirty="0">
                <a:highlight>
                  <a:srgbClr val="FFFF00"/>
                </a:highlight>
              </a:rPr>
              <a:t>:</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    </a:t>
            </a:r>
          </a:p>
          <a:p>
            <a:r>
              <a:rPr lang="en-CA" dirty="0"/>
              <a:t> </a:t>
            </a:r>
          </a:p>
          <a:p>
            <a:endParaRPr lang="en-CA" dirty="0"/>
          </a:p>
          <a:p>
            <a:endParaRPr lang="en-CA" dirty="0"/>
          </a:p>
          <a:p>
            <a:endParaRPr lang="en-CA" dirty="0"/>
          </a:p>
        </p:txBody>
      </p:sp>
      <p:graphicFrame>
        <p:nvGraphicFramePr>
          <p:cNvPr id="7" name="Table 6">
            <a:extLst>
              <a:ext uri="{FF2B5EF4-FFF2-40B4-BE49-F238E27FC236}">
                <a16:creationId xmlns:a16="http://schemas.microsoft.com/office/drawing/2014/main" id="{73159CD9-2C7C-4F70-A664-5902CF1E21D0}"/>
              </a:ext>
            </a:extLst>
          </p:cNvPr>
          <p:cNvGraphicFramePr>
            <a:graphicFrameLocks noGrp="1"/>
          </p:cNvGraphicFramePr>
          <p:nvPr>
            <p:extLst>
              <p:ext uri="{D42A27DB-BD31-4B8C-83A1-F6EECF244321}">
                <p14:modId xmlns:p14="http://schemas.microsoft.com/office/powerpoint/2010/main" val="2940255681"/>
              </p:ext>
            </p:extLst>
          </p:nvPr>
        </p:nvGraphicFramePr>
        <p:xfrm>
          <a:off x="6823266" y="1964062"/>
          <a:ext cx="5246814" cy="2761850"/>
        </p:xfrm>
        <a:graphic>
          <a:graphicData uri="http://schemas.openxmlformats.org/drawingml/2006/table">
            <a:tbl>
              <a:tblPr firstRow="1" bandRow="1">
                <a:tableStyleId>{21E4AEA4-8DFA-4A89-87EB-49C32662AFE0}</a:tableStyleId>
              </a:tblPr>
              <a:tblGrid>
                <a:gridCol w="1987147">
                  <a:extLst>
                    <a:ext uri="{9D8B030D-6E8A-4147-A177-3AD203B41FA5}">
                      <a16:colId xmlns:a16="http://schemas.microsoft.com/office/drawing/2014/main" val="1221993155"/>
                    </a:ext>
                  </a:extLst>
                </a:gridCol>
                <a:gridCol w="3259667">
                  <a:extLst>
                    <a:ext uri="{9D8B030D-6E8A-4147-A177-3AD203B41FA5}">
                      <a16:colId xmlns:a16="http://schemas.microsoft.com/office/drawing/2014/main" val="3223346213"/>
                    </a:ext>
                  </a:extLst>
                </a:gridCol>
              </a:tblGrid>
              <a:tr h="384410">
                <a:tc>
                  <a:txBody>
                    <a:bodyPr/>
                    <a:lstStyle/>
                    <a:p>
                      <a:r>
                        <a:rPr lang="en-CA" dirty="0"/>
                        <a:t>Symbol</a:t>
                      </a:r>
                    </a:p>
                  </a:txBody>
                  <a:tcPr/>
                </a:tc>
                <a:tc>
                  <a:txBody>
                    <a:bodyPr/>
                    <a:lstStyle/>
                    <a:p>
                      <a:r>
                        <a:rPr lang="en-CA" dirty="0"/>
                        <a:t>Operation</a:t>
                      </a:r>
                    </a:p>
                  </a:txBody>
                  <a:tcPr/>
                </a:tc>
                <a:extLst>
                  <a:ext uri="{0D108BD9-81ED-4DB2-BD59-A6C34878D82A}">
                    <a16:rowId xmlns:a16="http://schemas.microsoft.com/office/drawing/2014/main" val="1113786940"/>
                  </a:ext>
                </a:extLst>
              </a:tr>
              <a:tr h="384410">
                <a:tc>
                  <a:txBody>
                    <a:bodyPr/>
                    <a:lstStyle/>
                    <a:p>
                      <a:r>
                        <a:rPr lang="en-CA" sz="2000" b="1" dirty="0"/>
                        <a:t>&gt;</a:t>
                      </a:r>
                    </a:p>
                  </a:txBody>
                  <a:tcPr/>
                </a:tc>
                <a:tc>
                  <a:txBody>
                    <a:bodyPr/>
                    <a:lstStyle/>
                    <a:p>
                      <a:r>
                        <a:rPr lang="en-CA" b="1" dirty="0"/>
                        <a:t>Greater than</a:t>
                      </a:r>
                    </a:p>
                  </a:txBody>
                  <a:tcPr/>
                </a:tc>
                <a:extLst>
                  <a:ext uri="{0D108BD9-81ED-4DB2-BD59-A6C34878D82A}">
                    <a16:rowId xmlns:a16="http://schemas.microsoft.com/office/drawing/2014/main" val="3350059559"/>
                  </a:ext>
                </a:extLst>
              </a:tr>
              <a:tr h="384410">
                <a:tc>
                  <a:txBody>
                    <a:bodyPr/>
                    <a:lstStyle/>
                    <a:p>
                      <a:r>
                        <a:rPr lang="en-CA" sz="2000" b="1" dirty="0"/>
                        <a:t>&lt;</a:t>
                      </a:r>
                    </a:p>
                  </a:txBody>
                  <a:tcPr/>
                </a:tc>
                <a:tc>
                  <a:txBody>
                    <a:bodyPr/>
                    <a:lstStyle/>
                    <a:p>
                      <a:r>
                        <a:rPr lang="en-CA" b="1" dirty="0"/>
                        <a:t>Less than</a:t>
                      </a:r>
                    </a:p>
                  </a:txBody>
                  <a:tcPr/>
                </a:tc>
                <a:extLst>
                  <a:ext uri="{0D108BD9-81ED-4DB2-BD59-A6C34878D82A}">
                    <a16:rowId xmlns:a16="http://schemas.microsoft.com/office/drawing/2014/main" val="1555637487"/>
                  </a:ext>
                </a:extLst>
              </a:tr>
              <a:tr h="384410">
                <a:tc>
                  <a:txBody>
                    <a:bodyPr/>
                    <a:lstStyle/>
                    <a:p>
                      <a:r>
                        <a:rPr lang="en-CA" sz="2000" b="1" dirty="0"/>
                        <a:t>&gt;=</a:t>
                      </a:r>
                    </a:p>
                  </a:txBody>
                  <a:tcPr/>
                </a:tc>
                <a:tc>
                  <a:txBody>
                    <a:bodyPr/>
                    <a:lstStyle/>
                    <a:p>
                      <a:r>
                        <a:rPr lang="en-CA" b="1" dirty="0"/>
                        <a:t>Greater than or equal to</a:t>
                      </a:r>
                    </a:p>
                  </a:txBody>
                  <a:tcPr/>
                </a:tc>
                <a:extLst>
                  <a:ext uri="{0D108BD9-81ED-4DB2-BD59-A6C34878D82A}">
                    <a16:rowId xmlns:a16="http://schemas.microsoft.com/office/drawing/2014/main" val="73967548"/>
                  </a:ext>
                </a:extLst>
              </a:tr>
              <a:tr h="384410">
                <a:tc>
                  <a:txBody>
                    <a:bodyPr/>
                    <a:lstStyle/>
                    <a:p>
                      <a:r>
                        <a:rPr lang="en-CA" sz="2000" b="1" dirty="0"/>
                        <a:t>&lt;=</a:t>
                      </a:r>
                    </a:p>
                  </a:txBody>
                  <a:tcPr/>
                </a:tc>
                <a:tc>
                  <a:txBody>
                    <a:bodyPr/>
                    <a:lstStyle/>
                    <a:p>
                      <a:r>
                        <a:rPr lang="en-CA" b="1" dirty="0"/>
                        <a:t>Less than or equal to</a:t>
                      </a:r>
                    </a:p>
                  </a:txBody>
                  <a:tcPr/>
                </a:tc>
                <a:extLst>
                  <a:ext uri="{0D108BD9-81ED-4DB2-BD59-A6C34878D82A}">
                    <a16:rowId xmlns:a16="http://schemas.microsoft.com/office/drawing/2014/main" val="3120992454"/>
                  </a:ext>
                </a:extLst>
              </a:tr>
              <a:tr h="384410">
                <a:tc>
                  <a:txBody>
                    <a:bodyPr/>
                    <a:lstStyle/>
                    <a:p>
                      <a:r>
                        <a:rPr lang="en-CA" sz="2000" b="1" dirty="0"/>
                        <a:t>== </a:t>
                      </a:r>
                    </a:p>
                  </a:txBody>
                  <a:tcPr/>
                </a:tc>
                <a:tc>
                  <a:txBody>
                    <a:bodyPr/>
                    <a:lstStyle/>
                    <a:p>
                      <a:r>
                        <a:rPr lang="en-CA" b="1" dirty="0"/>
                        <a:t>is equal to</a:t>
                      </a:r>
                    </a:p>
                  </a:txBody>
                  <a:tcPr/>
                </a:tc>
                <a:extLst>
                  <a:ext uri="{0D108BD9-81ED-4DB2-BD59-A6C34878D82A}">
                    <a16:rowId xmlns:a16="http://schemas.microsoft.com/office/drawing/2014/main" val="104439351"/>
                  </a:ext>
                </a:extLst>
              </a:tr>
              <a:tr h="384410">
                <a:tc>
                  <a:txBody>
                    <a:bodyPr/>
                    <a:lstStyle/>
                    <a:p>
                      <a:r>
                        <a:rPr lang="en-CA" sz="2000" b="1" dirty="0"/>
                        <a:t>!=</a:t>
                      </a:r>
                    </a:p>
                  </a:txBody>
                  <a:tcPr/>
                </a:tc>
                <a:tc>
                  <a:txBody>
                    <a:bodyPr/>
                    <a:lstStyle/>
                    <a:p>
                      <a:r>
                        <a:rPr lang="en-CA" b="1" dirty="0"/>
                        <a:t>is not equal to</a:t>
                      </a:r>
                    </a:p>
                  </a:txBody>
                  <a:tcPr/>
                </a:tc>
                <a:extLst>
                  <a:ext uri="{0D108BD9-81ED-4DB2-BD59-A6C34878D82A}">
                    <a16:rowId xmlns:a16="http://schemas.microsoft.com/office/drawing/2014/main" val="875682058"/>
                  </a:ext>
                </a:extLst>
              </a:tr>
            </a:tbl>
          </a:graphicData>
        </a:graphic>
      </p:graphicFrame>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add a default action using else</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t>	tax = .07</a:t>
            </a:r>
          </a:p>
          <a:p>
            <a:r>
              <a:rPr lang="en-US" dirty="0"/>
              <a:t>	print(tax)</a:t>
            </a:r>
          </a:p>
          <a:p>
            <a:r>
              <a:rPr lang="en-US" dirty="0">
                <a:highlight>
                  <a:srgbClr val="FFFF00"/>
                </a:highlight>
              </a:rPr>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you indent your code changes execution</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65EEF044-F3DF-4F16-88D8-81B7F88F3540}"/>
              </a:ext>
            </a:extLst>
          </p:cNvPr>
          <p:cNvSpPr txBox="1">
            <a:spLocks/>
          </p:cNvSpPr>
          <p:nvPr/>
        </p:nvSpPr>
        <p:spPr>
          <a:xfrm>
            <a:off x="6446837" y="1371600"/>
            <a:ext cx="10104120" cy="374871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price &gt;= 1.00:</a:t>
            </a:r>
          </a:p>
          <a:p>
            <a:r>
              <a:rPr lang="en-US" dirty="0">
                <a:highlight>
                  <a:srgbClr val="FFFF00"/>
                </a:highlight>
              </a:rPr>
              <a:t>	</a:t>
            </a:r>
            <a:r>
              <a:rPr lang="en-US" dirty="0"/>
              <a:t>tax = .07</a:t>
            </a:r>
          </a:p>
          <a:p>
            <a:r>
              <a:rPr lang="en-US" dirty="0"/>
              <a:t>else:</a:t>
            </a:r>
          </a:p>
          <a:p>
            <a:r>
              <a:rPr lang="en-US" dirty="0">
                <a:highlight>
                  <a:srgbClr val="FFFF00"/>
                </a:highlight>
              </a:rPr>
              <a:t>	</a:t>
            </a:r>
            <a:r>
              <a:rPr lang="en-US" dirty="0"/>
              <a:t>tax = 0</a:t>
            </a:r>
          </a:p>
          <a:p>
            <a:r>
              <a:rPr lang="en-CA" dirty="0"/>
              <a:t>print(tax)</a:t>
            </a:r>
          </a:p>
          <a:p>
            <a:endParaRPr lang="en-CA" dirty="0"/>
          </a:p>
          <a:p>
            <a:endParaRPr lang="en-CA" dirty="0"/>
          </a:p>
        </p:txBody>
      </p:sp>
    </p:spTree>
    <p:extLst>
      <p:ext uri="{BB962C8B-B14F-4D97-AF65-F5344CB8AC3E}">
        <p14:creationId xmlns:p14="http://schemas.microsoft.com/office/powerpoint/2010/main" val="973189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Be careful when comparing strings</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country = </a:t>
            </a:r>
            <a:r>
              <a:rPr lang="en-US" dirty="0">
                <a:solidFill>
                  <a:srgbClr val="C00000"/>
                </a:solidFill>
              </a:rPr>
              <a:t>'CANADA'</a:t>
            </a:r>
          </a:p>
          <a:p>
            <a:r>
              <a:rPr lang="en-US" dirty="0"/>
              <a:t>if country ==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'Oh look a Canadian'</a:t>
            </a:r>
            <a:r>
              <a:rPr lang="en-US" dirty="0">
                <a:solidFill>
                  <a:srgbClr val="002050"/>
                </a:solidFill>
              </a:rPr>
              <a:t>)</a:t>
            </a:r>
          </a:p>
          <a:p>
            <a:r>
              <a:rPr lang="en-US" dirty="0"/>
              <a:t>else:</a:t>
            </a:r>
          </a:p>
          <a:p>
            <a:r>
              <a:rPr lang="en-US" dirty="0"/>
              <a:t>    print(</a:t>
            </a:r>
            <a:r>
              <a:rPr lang="en-US" dirty="0">
                <a:solidFill>
                  <a:srgbClr val="C00000"/>
                </a:solidFill>
              </a:rPr>
              <a:t>'You are not from Canada'</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You are not from Canada</a:t>
            </a:r>
            <a:endParaRPr lang="en-CA" dirty="0"/>
          </a:p>
          <a:p>
            <a:endParaRPr lang="en-CA" dirty="0"/>
          </a:p>
          <a:p>
            <a:endParaRPr lang="en-CA" dirty="0"/>
          </a:p>
        </p:txBody>
      </p:sp>
      <p:sp>
        <p:nvSpPr>
          <p:cNvPr id="7" name="Arrow: Right 6">
            <a:extLst>
              <a:ext uri="{FF2B5EF4-FFF2-40B4-BE49-F238E27FC236}">
                <a16:creationId xmlns:a16="http://schemas.microsoft.com/office/drawing/2014/main" id="{1F28E1F2-309D-4245-B032-C29D51B60B62}"/>
              </a:ext>
            </a:extLst>
          </p:cNvPr>
          <p:cNvSpPr/>
          <p:nvPr/>
        </p:nvSpPr>
        <p:spPr bwMode="auto">
          <a:xfrm rot="10800000">
            <a:off x="5532437" y="1876346"/>
            <a:ext cx="1295400" cy="7620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24DEDE5-1EBA-41C7-9543-6E19F89CD7EA}"/>
              </a:ext>
            </a:extLst>
          </p:cNvPr>
          <p:cNvSpPr/>
          <p:nvPr/>
        </p:nvSpPr>
        <p:spPr bwMode="auto">
          <a:xfrm>
            <a:off x="7132637" y="1661160"/>
            <a:ext cx="2743200" cy="122650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String comparisons are case sensitive</a:t>
            </a:r>
          </a:p>
        </p:txBody>
      </p:sp>
    </p:spTree>
    <p:extLst>
      <p:ext uri="{BB962C8B-B14F-4D97-AF65-F5344CB8AC3E}">
        <p14:creationId xmlns:p14="http://schemas.microsoft.com/office/powerpoint/2010/main" val="83577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string functions to make case insensitive comparisons</a:t>
            </a:r>
            <a:endParaRPr lang="en-US" dirty="0"/>
          </a:p>
        </p:txBody>
      </p:sp>
      <p:sp>
        <p:nvSpPr>
          <p:cNvPr id="5" name="Text Placeholder 4"/>
          <p:cNvSpPr>
            <a:spLocks noGrp="1"/>
          </p:cNvSpPr>
          <p:nvPr>
            <p:ph type="body" sz="quarter" idx="10"/>
          </p:nvPr>
        </p:nvSpPr>
        <p:spPr>
          <a:xfrm>
            <a:off x="365760" y="1371600"/>
            <a:ext cx="11704320" cy="3228576"/>
          </a:xfrm>
        </p:spPr>
        <p:txBody>
          <a:bodyPr/>
          <a:lstStyle/>
          <a:p>
            <a:endParaRPr lang="en-US" dirty="0"/>
          </a:p>
          <a:p>
            <a:r>
              <a:rPr lang="en-US" dirty="0"/>
              <a:t>country = </a:t>
            </a:r>
            <a:r>
              <a:rPr lang="en-US" dirty="0">
                <a:solidFill>
                  <a:srgbClr val="C00000"/>
                </a:solidFill>
              </a:rPr>
              <a:t>'CANADA'</a:t>
            </a:r>
          </a:p>
          <a:p>
            <a:r>
              <a:rPr lang="en-US" dirty="0"/>
              <a:t>if </a:t>
            </a:r>
            <a:r>
              <a:rPr lang="en-US" dirty="0" err="1">
                <a:highlight>
                  <a:srgbClr val="FFFF00"/>
                </a:highlight>
              </a:rPr>
              <a:t>country.lower</a:t>
            </a:r>
            <a:r>
              <a:rPr lang="en-US" dirty="0">
                <a:highlight>
                  <a:srgbClr val="FFFF00"/>
                </a:highlight>
              </a:rPr>
              <a:t>() </a:t>
            </a:r>
            <a:r>
              <a:rPr lang="en-US" dirty="0"/>
              <a:t>==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'Oh look a Canadian'</a:t>
            </a:r>
            <a:r>
              <a:rPr lang="en-US" dirty="0">
                <a:solidFill>
                  <a:srgbClr val="002050"/>
                </a:solidFill>
              </a:rPr>
              <a:t>)</a:t>
            </a:r>
          </a:p>
          <a:p>
            <a:r>
              <a:rPr lang="en-US" dirty="0"/>
              <a:t>else:</a:t>
            </a:r>
          </a:p>
          <a:p>
            <a:r>
              <a:rPr lang="en-US" dirty="0"/>
              <a:t>    print(</a:t>
            </a:r>
            <a:r>
              <a:rPr lang="en-US" dirty="0">
                <a:solidFill>
                  <a:srgbClr val="C00000"/>
                </a:solidFill>
              </a:rPr>
              <a:t>'You are not from Canada'</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Oh look a Canadian</a:t>
            </a:r>
            <a:endParaRPr lang="en-CA" dirty="0"/>
          </a:p>
          <a:p>
            <a:endParaRPr lang="en-CA" dirty="0"/>
          </a:p>
          <a:p>
            <a:endParaRPr lang="en-CA"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Conditions allow our code to react to different situations</a:t>
            </a:r>
            <a:endParaRPr lang="en-US" dirty="0"/>
          </a:p>
        </p:txBody>
      </p:sp>
      <p:sp>
        <p:nvSpPr>
          <p:cNvPr id="5" name="Text Placeholder 4"/>
          <p:cNvSpPr>
            <a:spLocks noGrp="1"/>
          </p:cNvSpPr>
          <p:nvPr>
            <p:ph type="body" sz="quarter" idx="10"/>
          </p:nvPr>
        </p:nvSpPr>
        <p:spPr>
          <a:xfrm>
            <a:off x="365760" y="1897062"/>
            <a:ext cx="11704320" cy="2188291"/>
          </a:xfrm>
          <a:ln>
            <a:noFill/>
          </a:ln>
        </p:spPr>
        <p:txBody>
          <a:bodyPr vert="horz" wrap="square" lIns="91440" tIns="91440" rIns="91440" bIns="91440" rtlCol="0" anchor="t">
            <a:spAutoFit/>
          </a:bodyPr>
          <a:lstStyle/>
          <a:p>
            <a:r>
              <a:rPr lang="en-US">
                <a:latin typeface="Segoe UI Light" panose="020B0502040204020203" pitchFamily="34" charset="0"/>
                <a:cs typeface="Segoe UI Light" panose="020B0502040204020203" pitchFamily="34" charset="0"/>
              </a:rPr>
              <a:t>Apply </a:t>
            </a:r>
            <a:r>
              <a:rPr lang="en-US" dirty="0">
                <a:latin typeface="Segoe UI Light" panose="020B0502040204020203" pitchFamily="34" charset="0"/>
                <a:cs typeface="Segoe UI Light" panose="020B0502040204020203" pitchFamily="34" charset="0"/>
              </a:rPr>
              <a:t>appropriate state or federal taxes based on location</a:t>
            </a:r>
          </a:p>
          <a:p>
            <a:r>
              <a:rPr lang="en-US" dirty="0">
                <a:latin typeface="Segoe UI Light" panose="020B0502040204020203" pitchFamily="34" charset="0"/>
                <a:cs typeface="Segoe UI Light" panose="020B0502040204020203" pitchFamily="34" charset="0"/>
              </a:rPr>
              <a:t>Calculate salary based on job level</a:t>
            </a:r>
          </a:p>
          <a:p>
            <a:r>
              <a:rPr lang="en-US" dirty="0">
                <a:latin typeface="Segoe UI Light" panose="020B0502040204020203" pitchFamily="34" charset="0"/>
                <a:cs typeface="Segoe UI Light" panose="020B0502040204020203" pitchFamily="34" charset="0"/>
              </a:rPr>
              <a:t>What to do if a file is not found</a:t>
            </a:r>
          </a:p>
          <a:p>
            <a:r>
              <a:rPr lang="en-US" dirty="0">
                <a:latin typeface="Segoe UI Light" panose="020B0502040204020203" pitchFamily="34" charset="0"/>
                <a:cs typeface="Segoe UI Light" panose="020B0502040204020203" pitchFamily="34" charset="0"/>
              </a:rPr>
              <a:t>What to do if an expected value is missing</a:t>
            </a: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a53d73d2-368b-429e-b817-1324eec1382c"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ABB8128A-F4B1-479E-A772-3903D4540F18}">
  <ds:schemaRefs>
    <ds:schemaRef ds:uri="http://schemas.microsoft.com/sharepoint/v3/contenttype/forms"/>
  </ds:schemaRefs>
</ds:datastoreItem>
</file>

<file path=customXml/itemProps24.xml><?xml version="1.0" encoding="utf-8"?>
<ds:datastoreItem xmlns:ds="http://schemas.openxmlformats.org/officeDocument/2006/customXml" ds:itemID="{0443DAC5-400E-4C7D-904A-1655D788D461}">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7.xml><?xml version="1.0" encoding="utf-8"?>
<ds:datastoreItem xmlns:ds="http://schemas.openxmlformats.org/officeDocument/2006/customXml" ds:itemID="{CEE4DFED-D601-44F3-BF5E-F7A340D2D7E8}">
  <ds:schemaRefs>
    <ds:schemaRef ds:uri="http://schemas.microsoft.com/sharepoint/v3/contenttype/forms"/>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20163CB-7272-4FC8-AE2C-0784D9255714}">
  <ds:schemaRefs>
    <ds:schemaRef ds:uri="http://schemas.microsoft.com/sharepoint/v3/contenttype/forms"/>
  </ds:schemaRefs>
</ds:datastoreItem>
</file>

<file path=customXml/itemProps3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4.xml><?xml version="1.0" encoding="utf-8"?>
<ds:datastoreItem xmlns:ds="http://schemas.openxmlformats.org/officeDocument/2006/customXml" ds:itemID="{FB22C4D4-8E00-4668-8EB2-6AFF783C8E14}">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51F35C81-C0C0-447D-9F1C-DEC705B7D3F8}">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8.xml><?xml version="1.0" encoding="utf-8"?>
<ds:datastoreItem xmlns:ds="http://schemas.openxmlformats.org/officeDocument/2006/customXml" ds:itemID="{36CE7DD9-2736-42B3-AB0C-F783C5ED69A0}">
  <ds:schemaRefs>
    <ds:schemaRef ds:uri="http://schemas.microsoft.com/sharepoint/v3/contenttype/forms"/>
  </ds:schemaRefs>
</ds:datastoreItem>
</file>

<file path=customXml/itemProps3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3.xml><?xml version="1.0" encoding="utf-8"?>
<ds:datastoreItem xmlns:ds="http://schemas.openxmlformats.org/officeDocument/2006/customXml" ds:itemID="{DE03DC2D-4161-4646-99D4-41F05F40717A}">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5.xml><?xml version="1.0" encoding="utf-8"?>
<ds:datastoreItem xmlns:ds="http://schemas.openxmlformats.org/officeDocument/2006/customXml" ds:itemID="{F2A3D62E-9019-42F6-B384-F0C1B47F6311}">
  <ds:schemaRefs>
    <ds:schemaRef ds:uri="http://schemas.microsoft.com/office/2006/metadata/properties"/>
    <ds:schemaRef ds:uri="http://schemas.microsoft.com/office/infopath/2007/PartnerControls"/>
    <ds:schemaRef ds:uri="83cd2334-221a-48c3-9034-bfd1542dfe28"/>
  </ds:schemaRefs>
</ds:datastoreItem>
</file>

<file path=customXml/itemProps46.xml><?xml version="1.0" encoding="utf-8"?>
<ds:datastoreItem xmlns:ds="http://schemas.openxmlformats.org/officeDocument/2006/customXml" ds:itemID="{1B259160-FA7B-45C5-BD6C-8CFE31DAB906}">
  <ds:schemaRefs>
    <ds:schemaRef ds:uri="http://schemas.microsoft.com/sharepoint/v3/contenttype/forms"/>
  </ds:schemaRefs>
</ds:datastoreItem>
</file>

<file path=customXml/itemProps4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2298</TotalTime>
  <Words>349</Words>
  <Application>Microsoft Office PowerPoint</Application>
  <PresentationFormat>Custom</PresentationFormat>
  <Paragraphs>83</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Handling conditions</vt:lpstr>
      <vt:lpstr>Your code needs the ability to take different actions based on different conditions</vt:lpstr>
      <vt:lpstr>You can add a default action using else</vt:lpstr>
      <vt:lpstr>How you indent your code changes execution</vt:lpstr>
      <vt:lpstr>Be careful when comparing strings</vt:lpstr>
      <vt:lpstr>Use string functions to make case insensitive comparisons</vt:lpstr>
      <vt:lpstr>Conditions allow our code to react to different situations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209</cp:revision>
  <dcterms:created xsi:type="dcterms:W3CDTF">2015-06-04T21:40:17Z</dcterms:created>
  <dcterms:modified xsi:type="dcterms:W3CDTF">2019-06-10T21:21:17Z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