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2"/>
  </p:sldMasterIdLst>
  <p:notesMasterIdLst>
    <p:notesMasterId r:id="rId58"/>
  </p:notesMasterIdLst>
  <p:handoutMasterIdLst>
    <p:handoutMasterId r:id="rId59"/>
  </p:handoutMasterIdLst>
  <p:sldIdLst>
    <p:sldId id="283" r:id="rId53"/>
    <p:sldId id="297" r:id="rId54"/>
    <p:sldId id="301" r:id="rId55"/>
    <p:sldId id="302" r:id="rId56"/>
    <p:sldId id="257"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7"/>
            <p14:sldId id="301"/>
            <p14:sldId id="30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B2731-CF58-429A-A39D-334D6585461D}" v="31" dt="2020-02-10T20:17:52.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3.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1.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5.xml"/><Relationship Id="rId61"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Master" Target="slideMasters/slideMaster1.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4.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D4DB2731-CF58-429A-A39D-334D6585461D}"/>
    <pc:docChg chg="undo custSel modSld">
      <pc:chgData name="susan ibach" userId="11074aa641b35c68" providerId="LiveId" clId="{D4DB2731-CF58-429A-A39D-334D6585461D}" dt="2020-02-10T20:21:54.422" v="294" actId="6549"/>
      <pc:docMkLst>
        <pc:docMk/>
      </pc:docMkLst>
      <pc:sldChg chg="modSp">
        <pc:chgData name="susan ibach" userId="11074aa641b35c68" providerId="LiveId" clId="{D4DB2731-CF58-429A-A39D-334D6585461D}" dt="2020-02-10T20:20:57.263" v="216" actId="6549"/>
        <pc:sldMkLst>
          <pc:docMk/>
          <pc:sldMk cId="3982630289" sldId="301"/>
        </pc:sldMkLst>
        <pc:spChg chg="mod">
          <ac:chgData name="susan ibach" userId="11074aa641b35c68" providerId="LiveId" clId="{D4DB2731-CF58-429A-A39D-334D6585461D}" dt="2020-02-10T20:19:40.519" v="180" actId="20577"/>
          <ac:spMkLst>
            <pc:docMk/>
            <pc:sldMk cId="3982630289" sldId="301"/>
            <ac:spMk id="2" creationId="{AE2FD3AE-574D-46F6-8760-7F0A1D61302C}"/>
          </ac:spMkLst>
        </pc:spChg>
        <pc:spChg chg="mod">
          <ac:chgData name="susan ibach" userId="11074aa641b35c68" providerId="LiveId" clId="{D4DB2731-CF58-429A-A39D-334D6585461D}" dt="2020-02-10T20:20:57.263" v="216" actId="6549"/>
          <ac:spMkLst>
            <pc:docMk/>
            <pc:sldMk cId="3982630289" sldId="301"/>
            <ac:spMk id="3" creationId="{B0C27388-FE99-44B3-A0ED-4A7A7E906853}"/>
          </ac:spMkLst>
        </pc:spChg>
      </pc:sldChg>
      <pc:sldChg chg="modSp">
        <pc:chgData name="susan ibach" userId="11074aa641b35c68" providerId="LiveId" clId="{D4DB2731-CF58-429A-A39D-334D6585461D}" dt="2020-02-10T20:21:54.422" v="294" actId="6549"/>
        <pc:sldMkLst>
          <pc:docMk/>
          <pc:sldMk cId="872912568" sldId="302"/>
        </pc:sldMkLst>
        <pc:spChg chg="mod">
          <ac:chgData name="susan ibach" userId="11074aa641b35c68" providerId="LiveId" clId="{D4DB2731-CF58-429A-A39D-334D6585461D}" dt="2020-02-10T20:21:54.422" v="294" actId="6549"/>
          <ac:spMkLst>
            <pc:docMk/>
            <pc:sldMk cId="872912568" sldId="302"/>
            <ac:spMk id="2" creationId="{AE2FD3AE-574D-46F6-8760-7F0A1D61302C}"/>
          </ac:spMkLst>
        </pc:spChg>
        <pc:spChg chg="mod">
          <ac:chgData name="susan ibach" userId="11074aa641b35c68" providerId="LiveId" clId="{D4DB2731-CF58-429A-A39D-334D6585461D}" dt="2020-02-10T20:17:39.904" v="7" actId="20577"/>
          <ac:spMkLst>
            <pc:docMk/>
            <pc:sldMk cId="872912568" sldId="302"/>
            <ac:spMk id="3" creationId="{B0C27388-FE99-44B3-A0ED-4A7A7E906853}"/>
          </ac:spMkLst>
        </pc:spChg>
      </pc:sldChg>
    </pc:docChg>
  </pc:docChgLst>
  <pc:docChgLst>
    <pc:chgData name="Christopher Harrison" userId="3a6027744156af90" providerId="LiveId" clId="{E5F1D46F-6A1B-4A54-B9A8-C29E261FDD92}"/>
    <pc:docChg chg="modSld">
      <pc:chgData name="Christopher Harrison" userId="3a6027744156af90" providerId="LiveId" clId="{E5F1D46F-6A1B-4A54-B9A8-C29E261FDD92}" dt="2020-02-05T22:31:08.309" v="3" actId="6549"/>
      <pc:docMkLst>
        <pc:docMk/>
      </pc:docMkLst>
      <pc:sldChg chg="modSp mod">
        <pc:chgData name="Christopher Harrison" userId="3a6027744156af90" providerId="LiveId" clId="{E5F1D46F-6A1B-4A54-B9A8-C29E261FDD92}" dt="2020-02-05T22:30:47.690" v="0" actId="20577"/>
        <pc:sldMkLst>
          <pc:docMk/>
          <pc:sldMk cId="3982630289" sldId="301"/>
        </pc:sldMkLst>
        <pc:spChg chg="mod">
          <ac:chgData name="Christopher Harrison" userId="3a6027744156af90" providerId="LiveId" clId="{E5F1D46F-6A1B-4A54-B9A8-C29E261FDD92}" dt="2020-02-05T22:30:47.690" v="0" actId="20577"/>
          <ac:spMkLst>
            <pc:docMk/>
            <pc:sldMk cId="3982630289" sldId="301"/>
            <ac:spMk id="2" creationId="{AE2FD3AE-574D-46F6-8760-7F0A1D61302C}"/>
          </ac:spMkLst>
        </pc:spChg>
      </pc:sldChg>
      <pc:sldChg chg="modSp mod">
        <pc:chgData name="Christopher Harrison" userId="3a6027744156af90" providerId="LiveId" clId="{E5F1D46F-6A1B-4A54-B9A8-C29E261FDD92}" dt="2020-02-05T22:31:08.309" v="3" actId="6549"/>
        <pc:sldMkLst>
          <pc:docMk/>
          <pc:sldMk cId="872912568" sldId="302"/>
        </pc:sldMkLst>
        <pc:spChg chg="mod">
          <ac:chgData name="Christopher Harrison" userId="3a6027744156af90" providerId="LiveId" clId="{E5F1D46F-6A1B-4A54-B9A8-C29E261FDD92}" dt="2020-02-05T22:31:08.309" v="3" actId="6549"/>
          <ac:spMkLst>
            <pc:docMk/>
            <pc:sldMk cId="872912568" sldId="302"/>
            <ac:spMk id="2" creationId="{AE2FD3AE-574D-46F6-8760-7F0A1D61302C}"/>
          </ac:spMkLst>
        </pc:spChg>
      </pc:sldChg>
    </pc:docChg>
  </pc:docChgLst>
  <pc:docChgLst>
    <pc:chgData name="susan ibach" userId="11074aa641b35c68" providerId="Windows Live" clId="Web-{9F7E5E45-5633-4BCF-9B00-B7631E09920D}"/>
    <pc:docChg chg="modSld">
      <pc:chgData name="susan ibach" userId="11074aa641b35c68" providerId="Windows Live" clId="Web-{9F7E5E45-5633-4BCF-9B00-B7631E09920D}" dt="2020-02-09T19:34:11.812" v="1" actId="20577"/>
      <pc:docMkLst>
        <pc:docMk/>
      </pc:docMkLst>
      <pc:sldChg chg="modSp">
        <pc:chgData name="susan ibach" userId="11074aa641b35c68" providerId="Windows Live" clId="Web-{9F7E5E45-5633-4BCF-9B00-B7631E09920D}" dt="2020-02-09T19:34:11.812" v="1" actId="20577"/>
        <pc:sldMkLst>
          <pc:docMk/>
          <pc:sldMk cId="872912568" sldId="302"/>
        </pc:sldMkLst>
        <pc:spChg chg="mod">
          <ac:chgData name="susan ibach" userId="11074aa641b35c68" providerId="Windows Live" clId="Web-{9F7E5E45-5633-4BCF-9B00-B7631E09920D}" dt="2020-02-09T19:34:11.812" v="1" actId="20577"/>
          <ac:spMkLst>
            <pc:docMk/>
            <pc:sldMk cId="872912568" sldId="302"/>
            <ac:spMk id="2" creationId="{AE2FD3AE-574D-46F6-8760-7F0A1D6130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12:16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12:16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1.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4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4.xml"/><Relationship Id="rId7" Type="http://schemas.openxmlformats.org/officeDocument/2006/relationships/image" Target="../media/image1.png"/><Relationship Id="rId2" Type="http://schemas.openxmlformats.org/officeDocument/2006/relationships/customXml" Target="../../customXml/item43.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46.xml"/><Relationship Id="rId4" Type="http://schemas.openxmlformats.org/officeDocument/2006/relationships/customXml" Target="../../customXml/item4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9.xml"/><Relationship Id="rId7" Type="http://schemas.openxmlformats.org/officeDocument/2006/relationships/image" Target="../media/image2.png"/><Relationship Id="rId2" Type="http://schemas.openxmlformats.org/officeDocument/2006/relationships/customXml" Target="../../customXml/item48.xml"/><Relationship Id="rId1" Type="http://schemas.openxmlformats.org/officeDocument/2006/relationships/customXml" Target="../../customXml/item47.xml"/><Relationship Id="rId6" Type="http://schemas.openxmlformats.org/officeDocument/2006/relationships/slideMaster" Target="../slideMasters/slideMaster1.xml"/><Relationship Id="rId5" Type="http://schemas.openxmlformats.org/officeDocument/2006/relationships/customXml" Target="../../customXml/item51.xml"/><Relationship Id="rId4" Type="http://schemas.openxmlformats.org/officeDocument/2006/relationships/customXml" Target="../../customXml/item5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CSV Files and </a:t>
            </a:r>
            <a:r>
              <a:rPr lang="en-US" dirty="0" err="1">
                <a:solidFill>
                  <a:schemeClr val="bg1"/>
                </a:solidFill>
              </a:rPr>
              <a:t>Jupyter</a:t>
            </a:r>
            <a:r>
              <a:rPr lang="en-US" dirty="0">
                <a:solidFill>
                  <a:schemeClr val="bg1"/>
                </a:solidFill>
              </a:rPr>
              <a:t> Notebooks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Comma separated variable (CSV) files are a popular format for data files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1966692"/>
          </a:xfrm>
        </p:spPr>
        <p:txBody>
          <a:bodyPr/>
          <a:lstStyle/>
          <a:p>
            <a:endParaRPr lang="en-CA" dirty="0"/>
          </a:p>
          <a:p>
            <a:r>
              <a:rPr lang="en-CA" dirty="0"/>
              <a:t>Each row of the file contains one record</a:t>
            </a:r>
          </a:p>
          <a:p>
            <a:r>
              <a:rPr lang="en-CA" dirty="0"/>
              <a:t>A special character such as a comma is used to separate column values</a:t>
            </a:r>
          </a:p>
          <a:p>
            <a:r>
              <a:rPr lang="en-CA" dirty="0"/>
              <a:t>The first row may contain the names of the columns</a:t>
            </a:r>
          </a:p>
        </p:txBody>
      </p:sp>
      <p:sp>
        <p:nvSpPr>
          <p:cNvPr id="2" name="Rectangle 1">
            <a:extLst>
              <a:ext uri="{FF2B5EF4-FFF2-40B4-BE49-F238E27FC236}">
                <a16:creationId xmlns:a16="http://schemas.microsoft.com/office/drawing/2014/main" id="{7EAD705F-E473-4302-98C7-06DB7F76B163}"/>
              </a:ext>
            </a:extLst>
          </p:cNvPr>
          <p:cNvSpPr/>
          <p:nvPr/>
        </p:nvSpPr>
        <p:spPr>
          <a:xfrm>
            <a:off x="365760" y="3656233"/>
            <a:ext cx="6216650" cy="2554545"/>
          </a:xfrm>
          <a:prstGeom prst="rect">
            <a:avLst/>
          </a:prstGeom>
        </p:spPr>
        <p:txBody>
          <a:bodyPr>
            <a:spAutoFit/>
          </a:bodyPr>
          <a:lstStyle/>
          <a:p>
            <a:r>
              <a:rPr lang="en-CA" sz="2000" dirty="0" err="1"/>
              <a:t>Name,City,Country</a:t>
            </a:r>
            <a:endParaRPr lang="en-CA" sz="2000" dirty="0"/>
          </a:p>
          <a:p>
            <a:r>
              <a:rPr lang="en-CA" sz="2000" dirty="0"/>
              <a:t>Seattle-</a:t>
            </a:r>
            <a:r>
              <a:rPr lang="en-CA" sz="2000" dirty="0" err="1"/>
              <a:t>Tacoma,Seattle,USA</a:t>
            </a:r>
            <a:endParaRPr lang="en-CA" sz="2000" dirty="0"/>
          </a:p>
          <a:p>
            <a:r>
              <a:rPr lang="en-CA" sz="2000" dirty="0" err="1"/>
              <a:t>Dulles,Washington,USA</a:t>
            </a:r>
            <a:endParaRPr lang="en-CA" sz="2000" dirty="0"/>
          </a:p>
          <a:p>
            <a:r>
              <a:rPr lang="en-CA" sz="2000" dirty="0" err="1"/>
              <a:t>Heathrow,London,United</a:t>
            </a:r>
            <a:r>
              <a:rPr lang="en-CA" sz="2000" dirty="0"/>
              <a:t> Kingdom</a:t>
            </a:r>
          </a:p>
          <a:p>
            <a:r>
              <a:rPr lang="en-CA" sz="2000" dirty="0" err="1"/>
              <a:t>Schiphol,Amsterdam,Netherlands</a:t>
            </a:r>
            <a:endParaRPr lang="en-CA" sz="2000" dirty="0"/>
          </a:p>
          <a:p>
            <a:r>
              <a:rPr lang="en-CA" sz="2000" dirty="0" err="1"/>
              <a:t>Changi,Singapore,Singapore</a:t>
            </a:r>
            <a:endParaRPr lang="en-CA" sz="2000" dirty="0"/>
          </a:p>
          <a:p>
            <a:r>
              <a:rPr lang="en-CA" sz="2000" dirty="0" err="1"/>
              <a:t>Pearson,Toronto,Canada</a:t>
            </a:r>
            <a:endParaRPr lang="en-CA" sz="2000" dirty="0"/>
          </a:p>
          <a:p>
            <a:r>
              <a:rPr lang="en-CA" sz="2000" dirty="0" err="1"/>
              <a:t>Narita,Tokyo,Japan</a:t>
            </a:r>
            <a:endParaRPr lang="en-CA" sz="2000" dirty="0"/>
          </a:p>
        </p:txBody>
      </p:sp>
    </p:spTree>
    <p:extLst>
      <p:ext uri="{BB962C8B-B14F-4D97-AF65-F5344CB8AC3E}">
        <p14:creationId xmlns:p14="http://schemas.microsoft.com/office/powerpoint/2010/main" val="35518862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D3AE-574D-46F6-8760-7F0A1D61302C}"/>
              </a:ext>
            </a:extLst>
          </p:cNvPr>
          <p:cNvSpPr>
            <a:spLocks noGrp="1"/>
          </p:cNvSpPr>
          <p:nvPr>
            <p:ph type="title"/>
          </p:nvPr>
        </p:nvSpPr>
        <p:spPr/>
        <p:txBody>
          <a:bodyPr/>
          <a:lstStyle/>
          <a:p>
            <a:r>
              <a:rPr lang="en-CA" dirty="0"/>
              <a:t>How does your notebook find the file?</a:t>
            </a:r>
          </a:p>
        </p:txBody>
      </p:sp>
      <p:sp>
        <p:nvSpPr>
          <p:cNvPr id="3" name="Text Placeholder 2">
            <a:extLst>
              <a:ext uri="{FF2B5EF4-FFF2-40B4-BE49-F238E27FC236}">
                <a16:creationId xmlns:a16="http://schemas.microsoft.com/office/drawing/2014/main" id="{B0C27388-FE99-44B3-A0ED-4A7A7E906853}"/>
              </a:ext>
            </a:extLst>
          </p:cNvPr>
          <p:cNvSpPr>
            <a:spLocks noGrp="1"/>
          </p:cNvSpPr>
          <p:nvPr>
            <p:ph type="body" sz="quarter" idx="10"/>
          </p:nvPr>
        </p:nvSpPr>
        <p:spPr>
          <a:xfrm>
            <a:off x="365760" y="1371600"/>
            <a:ext cx="11704320" cy="1966692"/>
          </a:xfrm>
        </p:spPr>
        <p:txBody>
          <a:bodyPr/>
          <a:lstStyle/>
          <a:p>
            <a:r>
              <a:rPr lang="en-CA" dirty="0"/>
              <a:t>You need to upload the files to </a:t>
            </a:r>
            <a:r>
              <a:rPr lang="en-CA" dirty="0" err="1"/>
              <a:t>Jupyter</a:t>
            </a:r>
            <a:endParaRPr lang="en-CA" dirty="0"/>
          </a:p>
          <a:p>
            <a:endParaRPr lang="en-CA" dirty="0"/>
          </a:p>
          <a:p>
            <a:r>
              <a:rPr lang="en-CA" dirty="0"/>
              <a:t>It is common practice to create a subfolder to hold your data files</a:t>
            </a:r>
          </a:p>
          <a:p>
            <a:r>
              <a:rPr lang="en-CA" dirty="0"/>
              <a:t>Create a folder for your data files by selecting </a:t>
            </a:r>
            <a:r>
              <a:rPr lang="en-CA" b="1" dirty="0"/>
              <a:t>New</a:t>
            </a:r>
            <a:r>
              <a:rPr lang="en-CA" dirty="0"/>
              <a:t> | </a:t>
            </a:r>
            <a:r>
              <a:rPr lang="en-CA" b="1" dirty="0"/>
              <a:t>Folder</a:t>
            </a:r>
            <a:r>
              <a:rPr lang="en-CA" dirty="0"/>
              <a:t> </a:t>
            </a:r>
          </a:p>
        </p:txBody>
      </p:sp>
      <p:pic>
        <p:nvPicPr>
          <p:cNvPr id="6" name="Picture 5">
            <a:extLst>
              <a:ext uri="{FF2B5EF4-FFF2-40B4-BE49-F238E27FC236}">
                <a16:creationId xmlns:a16="http://schemas.microsoft.com/office/drawing/2014/main" id="{012230D9-4682-4BAA-A662-66FD9B575656}"/>
              </a:ext>
            </a:extLst>
          </p:cNvPr>
          <p:cNvPicPr>
            <a:picLocks noChangeAspect="1"/>
          </p:cNvPicPr>
          <p:nvPr/>
        </p:nvPicPr>
        <p:blipFill>
          <a:blip r:embed="rId2"/>
          <a:stretch>
            <a:fillRect/>
          </a:stretch>
        </p:blipFill>
        <p:spPr>
          <a:xfrm>
            <a:off x="4541837" y="3344862"/>
            <a:ext cx="5334000" cy="3368261"/>
          </a:xfrm>
          <a:prstGeom prst="rect">
            <a:avLst/>
          </a:prstGeom>
        </p:spPr>
      </p:pic>
    </p:spTree>
    <p:extLst>
      <p:ext uri="{BB962C8B-B14F-4D97-AF65-F5344CB8AC3E}">
        <p14:creationId xmlns:p14="http://schemas.microsoft.com/office/powerpoint/2010/main" val="39826302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D3AE-574D-46F6-8760-7F0A1D61302C}"/>
              </a:ext>
            </a:extLst>
          </p:cNvPr>
          <p:cNvSpPr>
            <a:spLocks noGrp="1"/>
          </p:cNvSpPr>
          <p:nvPr>
            <p:ph type="title"/>
          </p:nvPr>
        </p:nvSpPr>
        <p:spPr/>
        <p:txBody>
          <a:bodyPr/>
          <a:lstStyle/>
          <a:p>
            <a:r>
              <a:rPr lang="en-CA" dirty="0">
                <a:cs typeface="Segoe UI"/>
              </a:rPr>
              <a:t>Upload the file to access it </a:t>
            </a:r>
            <a:r>
              <a:rPr lang="en-CA">
                <a:cs typeface="Segoe UI"/>
              </a:rPr>
              <a:t>from notebooks</a:t>
            </a:r>
            <a:endParaRPr lang="en-CA" dirty="0">
              <a:cs typeface="Segoe UI"/>
            </a:endParaRPr>
          </a:p>
        </p:txBody>
      </p:sp>
      <p:sp>
        <p:nvSpPr>
          <p:cNvPr id="3" name="Text Placeholder 2">
            <a:extLst>
              <a:ext uri="{FF2B5EF4-FFF2-40B4-BE49-F238E27FC236}">
                <a16:creationId xmlns:a16="http://schemas.microsoft.com/office/drawing/2014/main" id="{B0C27388-FE99-44B3-A0ED-4A7A7E906853}"/>
              </a:ext>
            </a:extLst>
          </p:cNvPr>
          <p:cNvSpPr>
            <a:spLocks noGrp="1"/>
          </p:cNvSpPr>
          <p:nvPr>
            <p:ph type="body" sz="quarter" idx="10"/>
          </p:nvPr>
        </p:nvSpPr>
        <p:spPr>
          <a:xfrm>
            <a:off x="365760" y="1371600"/>
            <a:ext cx="11704320" cy="1425005"/>
          </a:xfrm>
        </p:spPr>
        <p:txBody>
          <a:bodyPr/>
          <a:lstStyle/>
          <a:p>
            <a:endParaRPr lang="en-CA" dirty="0"/>
          </a:p>
          <a:p>
            <a:r>
              <a:rPr lang="en-CA" dirty="0"/>
              <a:t>Navigate to the folder and upload the files you want to access from your notebooks by selecting </a:t>
            </a:r>
            <a:r>
              <a:rPr lang="en-CA" b="1" dirty="0"/>
              <a:t>Upload</a:t>
            </a:r>
            <a:endParaRPr lang="en-CA" dirty="0"/>
          </a:p>
        </p:txBody>
      </p:sp>
      <p:pic>
        <p:nvPicPr>
          <p:cNvPr id="4" name="Picture 3">
            <a:extLst>
              <a:ext uri="{FF2B5EF4-FFF2-40B4-BE49-F238E27FC236}">
                <a16:creationId xmlns:a16="http://schemas.microsoft.com/office/drawing/2014/main" id="{F2232DED-A8C0-409E-8DD0-58E55C0BC617}"/>
              </a:ext>
            </a:extLst>
          </p:cNvPr>
          <p:cNvPicPr>
            <a:picLocks noChangeAspect="1"/>
          </p:cNvPicPr>
          <p:nvPr/>
        </p:nvPicPr>
        <p:blipFill>
          <a:blip r:embed="rId2"/>
          <a:stretch>
            <a:fillRect/>
          </a:stretch>
        </p:blipFill>
        <p:spPr>
          <a:xfrm>
            <a:off x="4541837" y="3676384"/>
            <a:ext cx="4876800" cy="3100681"/>
          </a:xfrm>
          <a:prstGeom prst="rect">
            <a:avLst/>
          </a:prstGeom>
        </p:spPr>
      </p:pic>
    </p:spTree>
    <p:extLst>
      <p:ext uri="{BB962C8B-B14F-4D97-AF65-F5344CB8AC3E}">
        <p14:creationId xmlns:p14="http://schemas.microsoft.com/office/powerpoint/2010/main" val="8729125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fb22c541-ded0-47fa-8877-83a4c2d16227"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Control xmlns="http://schemas.microsoft.com/VisualStudio/2011/storyboarding/control">
  <Id Name="d69996e1-3d61-4686-9b63-f1b855c596ab" Revision="1" Stencil="7276b9ef-3953-4dce-a89b-ed85f20b8b93" StencilVersion="1.0"/>
</Control>
</file>

<file path=customXml/item49.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50.xml><?xml version="1.0" encoding="utf-8"?>
<Control xmlns="http://schemas.microsoft.com/VisualStudio/2011/storyboarding/control">
  <Id Name="a2191c86-fc50-4add-948c-129f6b5a88d8" Revision="1" Stencil="7276b9ef-3953-4dce-a89b-ed85f20b8b93" StencilVersion="1.0"/>
</Control>
</file>

<file path=customXml/item51.xml><?xml version="1.0" encoding="utf-8"?>
<Control xmlns="http://schemas.microsoft.com/VisualStudio/2011/storyboarding/control">
  <Id Name="a2191c86-fc50-4add-948c-129f6b5a88d8"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1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6.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17.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2.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2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0.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3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3.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5.xml><?xml version="1.0" encoding="utf-8"?>
<ds:datastoreItem xmlns:ds="http://schemas.openxmlformats.org/officeDocument/2006/customXml" ds:itemID="{0DF58A55-B80E-42F7-A513-5DD37330C6A8}">
  <ds:schemaRefs>
    <ds:schemaRef ds:uri="http://schemas.microsoft.com/sharepoint/v3/contenttype/forms"/>
  </ds:schemaRefs>
</ds:datastoreItem>
</file>

<file path=customXml/itemProps36.xml><?xml version="1.0" encoding="utf-8"?>
<ds:datastoreItem xmlns:ds="http://schemas.openxmlformats.org/officeDocument/2006/customXml" ds:itemID="{660DBD47-6819-4E66-9D04-11993F672923}">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59607524-3D67-4FAA-8D30-ED6B89CAC79F}">
  <ds:schemaRefs>
    <ds:schemaRef ds:uri="http://schemas.microsoft.com/VisualStudio/2011/storyboarding/control"/>
  </ds:schemaRefs>
</ds:datastoreItem>
</file>

<file path=customXml/itemProps38.xml><?xml version="1.0" encoding="utf-8"?>
<ds:datastoreItem xmlns:ds="http://schemas.openxmlformats.org/officeDocument/2006/customXml" ds:itemID="{6E800C97-740D-4DF4-90C0-76B4C4A843A1}">
  <ds:schemaRefs>
    <ds:schemaRef ds:uri="http://schemas.microsoft.com/sharepoint/v3/contenttype/forms"/>
  </ds:schemaRefs>
</ds:datastoreItem>
</file>

<file path=customXml/itemProps39.xml><?xml version="1.0" encoding="utf-8"?>
<ds:datastoreItem xmlns:ds="http://schemas.openxmlformats.org/officeDocument/2006/customXml" ds:itemID="{4F399FBE-75CA-4303-A656-38BD69A71A43}">
  <ds:schemaRefs>
    <ds:schemaRef ds:uri="http://schemas.microsoft.com/VisualStudio/2011/storyboarding/control"/>
  </ds:schemaRefs>
</ds:datastoreItem>
</file>

<file path=customXml/itemProps4.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40.xml><?xml version="1.0" encoding="utf-8"?>
<ds:datastoreItem xmlns:ds="http://schemas.openxmlformats.org/officeDocument/2006/customXml" ds:itemID="{2F259AAE-2E4E-42CA-B09B-2CFF0A0B9EA3}">
  <ds:schemaRefs>
    <ds:schemaRef ds:uri="http://schemas.microsoft.com/VisualStudio/2011/storyboarding/control"/>
  </ds:schemaRefs>
</ds:datastoreItem>
</file>

<file path=customXml/itemProps41.xml><?xml version="1.0" encoding="utf-8"?>
<ds:datastoreItem xmlns:ds="http://schemas.openxmlformats.org/officeDocument/2006/customXml" ds:itemID="{BB322EE8-1493-4CF1-B391-55DE61141BC0}">
  <ds:schemaRefs>
    <ds:schemaRef ds:uri="http://schemas.microsoft.com/VisualStudio/2011/storyboarding/control"/>
  </ds:schemaRefs>
</ds:datastoreItem>
</file>

<file path=customXml/itemProps42.xml><?xml version="1.0" encoding="utf-8"?>
<ds:datastoreItem xmlns:ds="http://schemas.openxmlformats.org/officeDocument/2006/customXml" ds:itemID="{288BDEA6-E4FE-44D9-848B-A8F4A40673C3}">
  <ds:schemaRefs>
    <ds:schemaRef ds:uri="http://schemas.microsoft.com/VisualStudio/2011/storyboarding/control"/>
  </ds:schemaRefs>
</ds:datastoreItem>
</file>

<file path=customXml/itemProps43.xml><?xml version="1.0" encoding="utf-8"?>
<ds:datastoreItem xmlns:ds="http://schemas.openxmlformats.org/officeDocument/2006/customXml" ds:itemID="{5CE86A2E-87DD-4328-A178-FCE64FA78E9B}">
  <ds:schemaRefs>
    <ds:schemaRef ds:uri="http://schemas.microsoft.com/VisualStudio/2011/storyboarding/control"/>
  </ds:schemaRefs>
</ds:datastoreItem>
</file>

<file path=customXml/itemProps44.xml><?xml version="1.0" encoding="utf-8"?>
<ds:datastoreItem xmlns:ds="http://schemas.openxmlformats.org/officeDocument/2006/customXml" ds:itemID="{AE093F5D-E884-4130-A415-E9192F6C8FCA}">
  <ds:schemaRefs>
    <ds:schemaRef ds:uri="http://schemas.microsoft.com/VisualStudio/2011/storyboarding/control"/>
  </ds:schemaRefs>
</ds:datastoreItem>
</file>

<file path=customXml/itemProps45.xml><?xml version="1.0" encoding="utf-8"?>
<ds:datastoreItem xmlns:ds="http://schemas.openxmlformats.org/officeDocument/2006/customXml" ds:itemID="{1434F5AB-8ECC-4064-BFDD-13CA4132429F}">
  <ds:schemaRefs>
    <ds:schemaRef ds:uri="http://schemas.microsoft.com/VisualStudio/2011/storyboarding/control"/>
  </ds:schemaRefs>
</ds:datastoreItem>
</file>

<file path=customXml/itemProps46.xml><?xml version="1.0" encoding="utf-8"?>
<ds:datastoreItem xmlns:ds="http://schemas.openxmlformats.org/officeDocument/2006/customXml" ds:itemID="{4E06620C-157B-4B81-9AFF-2000C5D1EF19}">
  <ds:schemaRefs>
    <ds:schemaRef ds:uri="http://schemas.microsoft.com/office/2006/metadata/properties"/>
    <ds:schemaRef ds:uri="http://schemas.microsoft.com/office/infopath/2007/PartnerControls"/>
    <ds:schemaRef ds:uri="83cd2334-221a-48c3-9034-bfd1542dfe28"/>
  </ds:schemaRefs>
</ds:datastoreItem>
</file>

<file path=customXml/itemProps4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2362</TotalTime>
  <Words>158</Words>
  <Application>Microsoft Office PowerPoint</Application>
  <PresentationFormat>Custom</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Light</vt:lpstr>
      <vt:lpstr>Wingdings</vt:lpstr>
      <vt:lpstr>WHITE TEMPLATE</vt:lpstr>
      <vt:lpstr>CSV Files and Jupyter Notebooks</vt:lpstr>
      <vt:lpstr>Comma separated variable (CSV) files are a popular format for data files</vt:lpstr>
      <vt:lpstr>How does your notebook find the file?</vt:lpstr>
      <vt:lpstr>Upload the file to access it from notebooks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217</cp:revision>
  <dcterms:created xsi:type="dcterms:W3CDTF">2015-06-04T21:40:17Z</dcterms:created>
  <dcterms:modified xsi:type="dcterms:W3CDTF">2020-02-10T20:22:04Z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