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24_DD61A0EC.xml" ContentType="application/vnd.ms-powerpoint.comments+xml"/>
  <Override PartName="/ppt/comments/modernComment_125_FA350AC5.xml" ContentType="application/vnd.ms-powerpoint.comment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4"/>
  </p:sldMasterIdLst>
  <p:notesMasterIdLst>
    <p:notesMasterId r:id="rId54"/>
  </p:notesMasterIdLst>
  <p:handoutMasterIdLst>
    <p:handoutMasterId r:id="rId55"/>
  </p:handoutMasterIdLst>
  <p:sldIdLst>
    <p:sldId id="283" r:id="rId45"/>
    <p:sldId id="290" r:id="rId46"/>
    <p:sldId id="291" r:id="rId47"/>
    <p:sldId id="292" r:id="rId48"/>
    <p:sldId id="293" r:id="rId49"/>
    <p:sldId id="296" r:id="rId50"/>
    <p:sldId id="294" r:id="rId51"/>
    <p:sldId id="295" r:id="rId52"/>
    <p:sldId id="257"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3"/>
            <p14:sldId id="296"/>
            <p14:sldId id="294"/>
            <p14:sldId id="295"/>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89FAB06-6571-5BF8-65DF-EDB0CCE8E0EB}" name="susan.ibach" initials="su" userId="S::susan.ibach_live.com#ext#@microsoft.onmicrosoft.com::912a47ff-02cd-4cd1-b4a9-9b7fc990206e" providerId="AD"/>
  <p188:author id="{7EC4DA09-A143-8FFA-254E-10C8880A7B10}" name="Saku Uchikawa" initials="SU" userId="Anonymous_Saku Uchikawa" providerId="None"/>
  <p188:author id="{B3D18764-E50E-DF36-9CE8-061B19BE6AF6}" name="Mary Feil-Jacobs" initials="MFJ" userId="Anonymous_Mary Feil-Jacobs" providerId="None"/>
  <p188:author id="{1319D68D-4920-FC07-FAD5-076B7627F2BE}" name="Monica Lueder" initials="ML" userId="Anonymous_Monica Luede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DC3C00"/>
    <a:srgbClr val="002050"/>
    <a:srgbClr val="0072C6"/>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28F76-8150-4536-9AF5-BEDE0960DE74}" v="7" dt="2020-02-11T18:11:25.341"/>
    <p1510:client id="{A6C41602-BA35-46AC-89E0-151A2EF2C0D2}" v="6" dt="2020-02-11T20:59:27.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70" d="100"/>
          <a:sy n="70" d="100"/>
        </p:scale>
        <p:origin x="140" y="64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3.xml"/><Relationship Id="rId50" Type="http://schemas.openxmlformats.org/officeDocument/2006/relationships/slide" Target="slides/slide6.xml"/><Relationship Id="rId55" Type="http://schemas.openxmlformats.org/officeDocument/2006/relationships/handoutMaster" Target="handoutMasters/handoutMaster1.xml"/><Relationship Id="rId63" Type="http://schemas.microsoft.com/office/2018/10/relationships/authors" Targe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1.xml"/><Relationship Id="rId53" Type="http://schemas.openxmlformats.org/officeDocument/2006/relationships/slide" Target="slides/slide9.xml"/><Relationship Id="rId58" Type="http://schemas.openxmlformats.org/officeDocument/2006/relationships/viewProps" Target="viewProps.xml"/><Relationship Id="rId5" Type="http://schemas.openxmlformats.org/officeDocument/2006/relationships/customXml" Target="../customXml/item5.xml"/><Relationship Id="rId61" Type="http://schemas.microsoft.com/office/2016/11/relationships/changesInfo" Target="changesInfos/changesInfo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4.xml"/><Relationship Id="rId56"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slide" Target="slides/slide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2.xml"/><Relationship Id="rId59" Type="http://schemas.openxmlformats.org/officeDocument/2006/relationships/theme" Target="theme/theme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5.xml"/><Relationship Id="rId57" Type="http://schemas.openxmlformats.org/officeDocument/2006/relationships/presProps" Target="presProp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Master" Target="slideMasters/slideMaster1.xml"/><Relationship Id="rId52" Type="http://schemas.openxmlformats.org/officeDocument/2006/relationships/slide" Target="slides/slide8.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A6C41602-BA35-46AC-89E0-151A2EF2C0D2}"/>
    <pc:docChg chg="custSel addSld modSld">
      <pc:chgData name="Christopher Harrison" userId="5895b409-c973-4cd3-8090-c5ebb14fce87" providerId="ADAL" clId="{A6C41602-BA35-46AC-89E0-151A2EF2C0D2}" dt="2020-02-11T20:59:27.386" v="9"/>
      <pc:docMkLst>
        <pc:docMk/>
      </pc:docMkLst>
      <pc:sldChg chg="modAnim">
        <pc:chgData name="Christopher Harrison" userId="5895b409-c973-4cd3-8090-c5ebb14fce87" providerId="ADAL" clId="{A6C41602-BA35-46AC-89E0-151A2EF2C0D2}" dt="2020-02-11T20:59:27.386" v="9"/>
        <pc:sldMkLst>
          <pc:docMk/>
          <pc:sldMk cId="3714162924" sldId="292"/>
        </pc:sldMkLst>
      </pc:sldChg>
      <pc:sldChg chg="modSp mod">
        <pc:chgData name="Christopher Harrison" userId="5895b409-c973-4cd3-8090-c5ebb14fce87" providerId="ADAL" clId="{A6C41602-BA35-46AC-89E0-151A2EF2C0D2}" dt="2020-02-09T18:00:42.140" v="1" actId="2711"/>
        <pc:sldMkLst>
          <pc:docMk/>
          <pc:sldMk cId="4197780165" sldId="293"/>
        </pc:sldMkLst>
        <pc:spChg chg="mod">
          <ac:chgData name="Christopher Harrison" userId="5895b409-c973-4cd3-8090-c5ebb14fce87" providerId="ADAL" clId="{A6C41602-BA35-46AC-89E0-151A2EF2C0D2}" dt="2020-02-09T18:00:42.140" v="1" actId="2711"/>
          <ac:spMkLst>
            <pc:docMk/>
            <pc:sldMk cId="4197780165" sldId="293"/>
            <ac:spMk id="3" creationId="{F31B74B8-B8A5-4031-91E1-2611B3DE3B88}"/>
          </ac:spMkLst>
        </pc:spChg>
      </pc:sldChg>
      <pc:sldChg chg="add">
        <pc:chgData name="Christopher Harrison" userId="5895b409-c973-4cd3-8090-c5ebb14fce87" providerId="ADAL" clId="{A6C41602-BA35-46AC-89E0-151A2EF2C0D2}" dt="2020-02-09T18:00:31.257" v="0"/>
        <pc:sldMkLst>
          <pc:docMk/>
          <pc:sldMk cId="2634412918" sldId="294"/>
        </pc:sldMkLst>
      </pc:sldChg>
      <pc:sldChg chg="add">
        <pc:chgData name="Christopher Harrison" userId="5895b409-c973-4cd3-8090-c5ebb14fce87" providerId="ADAL" clId="{A6C41602-BA35-46AC-89E0-151A2EF2C0D2}" dt="2020-02-09T18:00:31.257" v="0"/>
        <pc:sldMkLst>
          <pc:docMk/>
          <pc:sldMk cId="3007379774" sldId="295"/>
        </pc:sldMkLst>
      </pc:sldChg>
      <pc:sldChg chg="add">
        <pc:chgData name="Christopher Harrison" userId="5895b409-c973-4cd3-8090-c5ebb14fce87" providerId="ADAL" clId="{A6C41602-BA35-46AC-89E0-151A2EF2C0D2}" dt="2020-02-09T18:00:31.257" v="0"/>
        <pc:sldMkLst>
          <pc:docMk/>
          <pc:sldMk cId="170181167" sldId="296"/>
        </pc:sldMkLst>
      </pc:sldChg>
    </pc:docChg>
  </pc:docChgLst>
  <pc:docChgLst>
    <pc:chgData name="Christopher Harrison" userId="5895b409-c973-4cd3-8090-c5ebb14fce87" providerId="ADAL" clId="{1044E941-4FDB-4D63-8B83-5F744EADEDC7}"/>
    <pc:docChg chg="undo redo custSel addSld delSld modSld delSection modSection">
      <pc:chgData name="Christopher Harrison" userId="5895b409-c973-4cd3-8090-c5ebb14fce87" providerId="ADAL" clId="{1044E941-4FDB-4D63-8B83-5F744EADEDC7}" dt="2020-02-05T23:17:11.723" v="946" actId="47"/>
      <pc:docMkLst>
        <pc:docMk/>
      </pc:docMkLst>
      <pc:sldChg chg="del">
        <pc:chgData name="Christopher Harrison" userId="5895b409-c973-4cd3-8090-c5ebb14fce87" providerId="ADAL" clId="{1044E941-4FDB-4D63-8B83-5F744EADEDC7}" dt="2020-02-05T23:17:11.723" v="946" actId="47"/>
        <pc:sldMkLst>
          <pc:docMk/>
          <pc:sldMk cId="389040743" sldId="256"/>
        </pc:sldMkLst>
      </pc:sldChg>
      <pc:sldChg chg="delSp mod">
        <pc:chgData name="Christopher Harrison" userId="5895b409-c973-4cd3-8090-c5ebb14fce87" providerId="ADAL" clId="{1044E941-4FDB-4D63-8B83-5F744EADEDC7}" dt="2020-02-05T23:17:03.752" v="943" actId="478"/>
        <pc:sldMkLst>
          <pc:docMk/>
          <pc:sldMk cId="2137390358" sldId="257"/>
        </pc:sldMkLst>
        <pc:spChg chg="del">
          <ac:chgData name="Christopher Harrison" userId="5895b409-c973-4cd3-8090-c5ebb14fce87" providerId="ADAL" clId="{1044E941-4FDB-4D63-8B83-5F744EADEDC7}" dt="2020-02-05T23:17:03.752" v="943" actId="478"/>
          <ac:spMkLst>
            <pc:docMk/>
            <pc:sldMk cId="2137390358" sldId="257"/>
            <ac:spMk id="2" creationId="{00000000-0000-0000-0000-000000000000}"/>
          </ac:spMkLst>
        </pc:spChg>
      </pc:sldChg>
      <pc:sldChg chg="del">
        <pc:chgData name="Christopher Harrison" userId="5895b409-c973-4cd3-8090-c5ebb14fce87" providerId="ADAL" clId="{1044E941-4FDB-4D63-8B83-5F744EADEDC7}" dt="2020-02-05T23:17:09.746" v="945" actId="47"/>
        <pc:sldMkLst>
          <pc:docMk/>
          <pc:sldMk cId="1152645729" sldId="259"/>
        </pc:sldMkLst>
      </pc:sldChg>
      <pc:sldChg chg="del">
        <pc:chgData name="Christopher Harrison" userId="5895b409-c973-4cd3-8090-c5ebb14fce87" providerId="ADAL" clId="{1044E941-4FDB-4D63-8B83-5F744EADEDC7}" dt="2020-02-05T23:17:06.493" v="944" actId="47"/>
        <pc:sldMkLst>
          <pc:docMk/>
          <pc:sldMk cId="1862875640" sldId="260"/>
        </pc:sldMkLst>
      </pc:sldChg>
      <pc:sldChg chg="del">
        <pc:chgData name="Christopher Harrison" userId="5895b409-c973-4cd3-8090-c5ebb14fce87" providerId="ADAL" clId="{1044E941-4FDB-4D63-8B83-5F744EADEDC7}" dt="2020-02-05T23:17:06.493" v="944" actId="47"/>
        <pc:sldMkLst>
          <pc:docMk/>
          <pc:sldMk cId="1597141723" sldId="261"/>
        </pc:sldMkLst>
      </pc:sldChg>
      <pc:sldChg chg="del">
        <pc:chgData name="Christopher Harrison" userId="5895b409-c973-4cd3-8090-c5ebb14fce87" providerId="ADAL" clId="{1044E941-4FDB-4D63-8B83-5F744EADEDC7}" dt="2020-02-05T23:17:06.493" v="944" actId="47"/>
        <pc:sldMkLst>
          <pc:docMk/>
          <pc:sldMk cId="956134158" sldId="264"/>
        </pc:sldMkLst>
      </pc:sldChg>
      <pc:sldChg chg="del">
        <pc:chgData name="Christopher Harrison" userId="5895b409-c973-4cd3-8090-c5ebb14fce87" providerId="ADAL" clId="{1044E941-4FDB-4D63-8B83-5F744EADEDC7}" dt="2020-02-05T23:17:06.493" v="944" actId="47"/>
        <pc:sldMkLst>
          <pc:docMk/>
          <pc:sldMk cId="707184680" sldId="265"/>
        </pc:sldMkLst>
      </pc:sldChg>
      <pc:sldChg chg="del">
        <pc:chgData name="Christopher Harrison" userId="5895b409-c973-4cd3-8090-c5ebb14fce87" providerId="ADAL" clId="{1044E941-4FDB-4D63-8B83-5F744EADEDC7}" dt="2020-02-05T23:17:09.746" v="945" actId="47"/>
        <pc:sldMkLst>
          <pc:docMk/>
          <pc:sldMk cId="1107484169" sldId="267"/>
        </pc:sldMkLst>
      </pc:sldChg>
      <pc:sldChg chg="del">
        <pc:chgData name="Christopher Harrison" userId="5895b409-c973-4cd3-8090-c5ebb14fce87" providerId="ADAL" clId="{1044E941-4FDB-4D63-8B83-5F744EADEDC7}" dt="2020-02-05T23:17:06.493" v="944" actId="47"/>
        <pc:sldMkLst>
          <pc:docMk/>
          <pc:sldMk cId="401473495" sldId="268"/>
        </pc:sldMkLst>
      </pc:sldChg>
      <pc:sldChg chg="del">
        <pc:chgData name="Christopher Harrison" userId="5895b409-c973-4cd3-8090-c5ebb14fce87" providerId="ADAL" clId="{1044E941-4FDB-4D63-8B83-5F744EADEDC7}" dt="2020-02-05T23:17:06.493" v="944" actId="47"/>
        <pc:sldMkLst>
          <pc:docMk/>
          <pc:sldMk cId="776532036" sldId="269"/>
        </pc:sldMkLst>
      </pc:sldChg>
      <pc:sldChg chg="del">
        <pc:chgData name="Christopher Harrison" userId="5895b409-c973-4cd3-8090-c5ebb14fce87" providerId="ADAL" clId="{1044E941-4FDB-4D63-8B83-5F744EADEDC7}" dt="2020-02-05T23:17:06.493" v="944" actId="47"/>
        <pc:sldMkLst>
          <pc:docMk/>
          <pc:sldMk cId="511702305" sldId="271"/>
        </pc:sldMkLst>
      </pc:sldChg>
      <pc:sldChg chg="del">
        <pc:chgData name="Christopher Harrison" userId="5895b409-c973-4cd3-8090-c5ebb14fce87" providerId="ADAL" clId="{1044E941-4FDB-4D63-8B83-5F744EADEDC7}" dt="2020-02-05T23:17:09.746" v="945" actId="47"/>
        <pc:sldMkLst>
          <pc:docMk/>
          <pc:sldMk cId="78012497" sldId="272"/>
        </pc:sldMkLst>
      </pc:sldChg>
      <pc:sldChg chg="del">
        <pc:chgData name="Christopher Harrison" userId="5895b409-c973-4cd3-8090-c5ebb14fce87" providerId="ADAL" clId="{1044E941-4FDB-4D63-8B83-5F744EADEDC7}" dt="2020-02-05T23:17:09.746" v="945" actId="47"/>
        <pc:sldMkLst>
          <pc:docMk/>
          <pc:sldMk cId="419914800" sldId="273"/>
        </pc:sldMkLst>
      </pc:sldChg>
      <pc:sldChg chg="del">
        <pc:chgData name="Christopher Harrison" userId="5895b409-c973-4cd3-8090-c5ebb14fce87" providerId="ADAL" clId="{1044E941-4FDB-4D63-8B83-5F744EADEDC7}" dt="2020-02-05T23:17:09.746" v="945" actId="47"/>
        <pc:sldMkLst>
          <pc:docMk/>
          <pc:sldMk cId="1820965014" sldId="274"/>
        </pc:sldMkLst>
      </pc:sldChg>
      <pc:sldChg chg="del">
        <pc:chgData name="Christopher Harrison" userId="5895b409-c973-4cd3-8090-c5ebb14fce87" providerId="ADAL" clId="{1044E941-4FDB-4D63-8B83-5F744EADEDC7}" dt="2020-02-05T23:17:06.493" v="944" actId="47"/>
        <pc:sldMkLst>
          <pc:docMk/>
          <pc:sldMk cId="1942481690" sldId="275"/>
        </pc:sldMkLst>
      </pc:sldChg>
      <pc:sldChg chg="del">
        <pc:chgData name="Christopher Harrison" userId="5895b409-c973-4cd3-8090-c5ebb14fce87" providerId="ADAL" clId="{1044E941-4FDB-4D63-8B83-5F744EADEDC7}" dt="2020-02-05T23:17:11.723" v="946" actId="47"/>
        <pc:sldMkLst>
          <pc:docMk/>
          <pc:sldMk cId="610515434" sldId="277"/>
        </pc:sldMkLst>
      </pc:sldChg>
      <pc:sldChg chg="del">
        <pc:chgData name="Christopher Harrison" userId="5895b409-c973-4cd3-8090-c5ebb14fce87" providerId="ADAL" clId="{1044E941-4FDB-4D63-8B83-5F744EADEDC7}" dt="2020-02-05T23:17:11.723" v="946" actId="47"/>
        <pc:sldMkLst>
          <pc:docMk/>
          <pc:sldMk cId="1456855549" sldId="280"/>
        </pc:sldMkLst>
      </pc:sldChg>
      <pc:sldChg chg="addSp delSp modSp mod">
        <pc:chgData name="Christopher Harrison" userId="5895b409-c973-4cd3-8090-c5ebb14fce87" providerId="ADAL" clId="{1044E941-4FDB-4D63-8B83-5F744EADEDC7}" dt="2020-02-05T23:16:58.146" v="942" actId="478"/>
        <pc:sldMkLst>
          <pc:docMk/>
          <pc:sldMk cId="1842309144" sldId="283"/>
        </pc:sldMkLst>
        <pc:spChg chg="add del mod">
          <ac:chgData name="Christopher Harrison" userId="5895b409-c973-4cd3-8090-c5ebb14fce87" providerId="ADAL" clId="{1044E941-4FDB-4D63-8B83-5F744EADEDC7}" dt="2020-02-05T23:16:58.146" v="942" actId="478"/>
          <ac:spMkLst>
            <pc:docMk/>
            <pc:sldMk cId="1842309144" sldId="283"/>
            <ac:spMk id="3" creationId="{57278E7F-32C2-4926-85EC-74E6A1931982}"/>
          </ac:spMkLst>
        </pc:spChg>
        <pc:spChg chg="del">
          <ac:chgData name="Christopher Harrison" userId="5895b409-c973-4cd3-8090-c5ebb14fce87" providerId="ADAL" clId="{1044E941-4FDB-4D63-8B83-5F744EADEDC7}" dt="2020-02-05T23:16:55.038" v="941" actId="478"/>
          <ac:spMkLst>
            <pc:docMk/>
            <pc:sldMk cId="1842309144" sldId="283"/>
            <ac:spMk id="8" creationId="{00000000-0000-0000-0000-000000000000}"/>
          </ac:spMkLst>
        </pc:spChg>
        <pc:spChg chg="mod">
          <ac:chgData name="Christopher Harrison" userId="5895b409-c973-4cd3-8090-c5ebb14fce87" providerId="ADAL" clId="{1044E941-4FDB-4D63-8B83-5F744EADEDC7}" dt="2020-02-05T23:16:51.775" v="940" actId="20577"/>
          <ac:spMkLst>
            <pc:docMk/>
            <pc:sldMk cId="1842309144" sldId="283"/>
            <ac:spMk id="9" creationId="{00000000-0000-0000-0000-000000000000}"/>
          </ac:spMkLst>
        </pc:spChg>
      </pc:sldChg>
      <pc:sldChg chg="del">
        <pc:chgData name="Christopher Harrison" userId="5895b409-c973-4cd3-8090-c5ebb14fce87" providerId="ADAL" clId="{1044E941-4FDB-4D63-8B83-5F744EADEDC7}" dt="2020-02-05T23:17:11.723" v="946" actId="47"/>
        <pc:sldMkLst>
          <pc:docMk/>
          <pc:sldMk cId="3508266611" sldId="285"/>
        </pc:sldMkLst>
      </pc:sldChg>
      <pc:sldChg chg="del">
        <pc:chgData name="Christopher Harrison" userId="5895b409-c973-4cd3-8090-c5ebb14fce87" providerId="ADAL" clId="{1044E941-4FDB-4D63-8B83-5F744EADEDC7}" dt="2020-02-05T23:17:09.746" v="945" actId="47"/>
        <pc:sldMkLst>
          <pc:docMk/>
          <pc:sldMk cId="2976273044" sldId="286"/>
        </pc:sldMkLst>
      </pc:sldChg>
      <pc:sldChg chg="del">
        <pc:chgData name="Christopher Harrison" userId="5895b409-c973-4cd3-8090-c5ebb14fce87" providerId="ADAL" clId="{1044E941-4FDB-4D63-8B83-5F744EADEDC7}" dt="2020-02-05T23:17:06.493" v="944" actId="47"/>
        <pc:sldMkLst>
          <pc:docMk/>
          <pc:sldMk cId="2145397405" sldId="288"/>
        </pc:sldMkLst>
      </pc:sldChg>
      <pc:sldChg chg="del">
        <pc:chgData name="Christopher Harrison" userId="5895b409-c973-4cd3-8090-c5ebb14fce87" providerId="ADAL" clId="{1044E941-4FDB-4D63-8B83-5F744EADEDC7}" dt="2020-02-05T23:17:11.723" v="946" actId="47"/>
        <pc:sldMkLst>
          <pc:docMk/>
          <pc:sldMk cId="2803503014" sldId="289"/>
        </pc:sldMkLst>
      </pc:sldChg>
      <pc:sldChg chg="modSp add mod">
        <pc:chgData name="Christopher Harrison" userId="5895b409-c973-4cd3-8090-c5ebb14fce87" providerId="ADAL" clId="{1044E941-4FDB-4D63-8B83-5F744EADEDC7}" dt="2020-02-05T23:00:18.271" v="243" actId="404"/>
        <pc:sldMkLst>
          <pc:docMk/>
          <pc:sldMk cId="1534231527" sldId="290"/>
        </pc:sldMkLst>
        <pc:spChg chg="mod">
          <ac:chgData name="Christopher Harrison" userId="5895b409-c973-4cd3-8090-c5ebb14fce87" providerId="ADAL" clId="{1044E941-4FDB-4D63-8B83-5F744EADEDC7}" dt="2020-02-05T22:58:22.541" v="47" actId="20577"/>
          <ac:spMkLst>
            <pc:docMk/>
            <pc:sldMk cId="1534231527" sldId="290"/>
            <ac:spMk id="4" creationId="{00000000-0000-0000-0000-000000000000}"/>
          </ac:spMkLst>
        </pc:spChg>
        <pc:spChg chg="mod">
          <ac:chgData name="Christopher Harrison" userId="5895b409-c973-4cd3-8090-c5ebb14fce87" providerId="ADAL" clId="{1044E941-4FDB-4D63-8B83-5F744EADEDC7}" dt="2020-02-05T23:00:18.271" v="243" actId="404"/>
          <ac:spMkLst>
            <pc:docMk/>
            <pc:sldMk cId="1534231527" sldId="290"/>
            <ac:spMk id="5" creationId="{00000000-0000-0000-0000-000000000000}"/>
          </ac:spMkLst>
        </pc:spChg>
      </pc:sldChg>
      <pc:sldChg chg="addSp delSp modSp add mod">
        <pc:chgData name="Christopher Harrison" userId="5895b409-c973-4cd3-8090-c5ebb14fce87" providerId="ADAL" clId="{1044E941-4FDB-4D63-8B83-5F744EADEDC7}" dt="2020-02-05T23:02:12.740" v="357" actId="20577"/>
        <pc:sldMkLst>
          <pc:docMk/>
          <pc:sldMk cId="396385148" sldId="291"/>
        </pc:sldMkLst>
        <pc:spChg chg="del">
          <ac:chgData name="Christopher Harrison" userId="5895b409-c973-4cd3-8090-c5ebb14fce87" providerId="ADAL" clId="{1044E941-4FDB-4D63-8B83-5F744EADEDC7}" dt="2020-02-05T23:00:26.726" v="245"/>
          <ac:spMkLst>
            <pc:docMk/>
            <pc:sldMk cId="396385148" sldId="291"/>
            <ac:spMk id="2" creationId="{5FD63AD2-9682-4CD0-87D7-2C3216519163}"/>
          </ac:spMkLst>
        </pc:spChg>
        <pc:spChg chg="del">
          <ac:chgData name="Christopher Harrison" userId="5895b409-c973-4cd3-8090-c5ebb14fce87" providerId="ADAL" clId="{1044E941-4FDB-4D63-8B83-5F744EADEDC7}" dt="2020-02-05T23:00:26.726" v="245"/>
          <ac:spMkLst>
            <pc:docMk/>
            <pc:sldMk cId="396385148" sldId="291"/>
            <ac:spMk id="3" creationId="{86DB7076-BF47-41B9-A25B-5C6A377B5F29}"/>
          </ac:spMkLst>
        </pc:spChg>
        <pc:spChg chg="add mod">
          <ac:chgData name="Christopher Harrison" userId="5895b409-c973-4cd3-8090-c5ebb14fce87" providerId="ADAL" clId="{1044E941-4FDB-4D63-8B83-5F744EADEDC7}" dt="2020-02-05T23:01:19.695" v="279" actId="20577"/>
          <ac:spMkLst>
            <pc:docMk/>
            <pc:sldMk cId="396385148" sldId="291"/>
            <ac:spMk id="4" creationId="{E16233CB-A5CF-4104-82AC-B019502C6A94}"/>
          </ac:spMkLst>
        </pc:spChg>
        <pc:spChg chg="add mod">
          <ac:chgData name="Christopher Harrison" userId="5895b409-c973-4cd3-8090-c5ebb14fce87" providerId="ADAL" clId="{1044E941-4FDB-4D63-8B83-5F744EADEDC7}" dt="2020-02-05T23:02:12.740" v="357" actId="20577"/>
          <ac:spMkLst>
            <pc:docMk/>
            <pc:sldMk cId="396385148" sldId="291"/>
            <ac:spMk id="5" creationId="{BBDBBF30-D72D-4AAA-98AC-E82160BAFFD1}"/>
          </ac:spMkLst>
        </pc:spChg>
      </pc:sldChg>
      <pc:sldChg chg="modSp add mod">
        <pc:chgData name="Christopher Harrison" userId="5895b409-c973-4cd3-8090-c5ebb14fce87" providerId="ADAL" clId="{1044E941-4FDB-4D63-8B83-5F744EADEDC7}" dt="2020-02-05T23:13:02.471" v="611" actId="20577"/>
        <pc:sldMkLst>
          <pc:docMk/>
          <pc:sldMk cId="3714162924" sldId="292"/>
        </pc:sldMkLst>
        <pc:spChg chg="mod">
          <ac:chgData name="Christopher Harrison" userId="5895b409-c973-4cd3-8090-c5ebb14fce87" providerId="ADAL" clId="{1044E941-4FDB-4D63-8B83-5F744EADEDC7}" dt="2020-02-05T23:02:16.482" v="363" actId="20577"/>
          <ac:spMkLst>
            <pc:docMk/>
            <pc:sldMk cId="3714162924" sldId="292"/>
            <ac:spMk id="2" creationId="{79BC989B-EB9F-4AF8-8141-0074BE6AB9B5}"/>
          </ac:spMkLst>
        </pc:spChg>
        <pc:spChg chg="mod">
          <ac:chgData name="Christopher Harrison" userId="5895b409-c973-4cd3-8090-c5ebb14fce87" providerId="ADAL" clId="{1044E941-4FDB-4D63-8B83-5F744EADEDC7}" dt="2020-02-05T23:13:02.471" v="611" actId="20577"/>
          <ac:spMkLst>
            <pc:docMk/>
            <pc:sldMk cId="3714162924" sldId="292"/>
            <ac:spMk id="3" creationId="{16149BAD-C83A-4584-AF53-261924FFC588}"/>
          </ac:spMkLst>
        </pc:spChg>
      </pc:sldChg>
      <pc:sldChg chg="modSp add mod">
        <pc:chgData name="Christopher Harrison" userId="5895b409-c973-4cd3-8090-c5ebb14fce87" providerId="ADAL" clId="{1044E941-4FDB-4D63-8B83-5F744EADEDC7}" dt="2020-02-05T23:16:38.759" v="914" actId="20577"/>
        <pc:sldMkLst>
          <pc:docMk/>
          <pc:sldMk cId="4197780165" sldId="293"/>
        </pc:sldMkLst>
        <pc:spChg chg="mod">
          <ac:chgData name="Christopher Harrison" userId="5895b409-c973-4cd3-8090-c5ebb14fce87" providerId="ADAL" clId="{1044E941-4FDB-4D63-8B83-5F744EADEDC7}" dt="2020-02-05T23:13:08.857" v="619" actId="20577"/>
          <ac:spMkLst>
            <pc:docMk/>
            <pc:sldMk cId="4197780165" sldId="293"/>
            <ac:spMk id="2" creationId="{A259C4B8-2617-4CC3-8D7A-0A423C1E72C9}"/>
          </ac:spMkLst>
        </pc:spChg>
        <pc:spChg chg="mod">
          <ac:chgData name="Christopher Harrison" userId="5895b409-c973-4cd3-8090-c5ebb14fce87" providerId="ADAL" clId="{1044E941-4FDB-4D63-8B83-5F744EADEDC7}" dt="2020-02-05T23:16:38.759" v="914" actId="20577"/>
          <ac:spMkLst>
            <pc:docMk/>
            <pc:sldMk cId="4197780165" sldId="293"/>
            <ac:spMk id="3" creationId="{F31B74B8-B8A5-4031-91E1-2611B3DE3B88}"/>
          </ac:spMkLst>
        </pc:spChg>
      </pc:sldChg>
    </pc:docChg>
  </pc:docChgLst>
  <pc:docChgLst>
    <pc:chgData name="susan.ibach" userId="S::susan.ibach_live.com#ext#@microsoft.onmicrosoft.com::912a47ff-02cd-4cd1-b4a9-9b7fc990206e" providerId="AD" clId="Web-{06453599-B597-4503-91B4-1D1562598CD0}"/>
    <pc:docChg chg="mod">
      <pc:chgData name="susan.ibach" userId="S::susan.ibach_live.com#ext#@microsoft.onmicrosoft.com::912a47ff-02cd-4cd1-b4a9-9b7fc990206e" providerId="AD" clId="Web-{06453599-B597-4503-91B4-1D1562598CD0}" dt="2020-02-07T17:51:58.523" v="2"/>
      <pc:docMkLst>
        <pc:docMk/>
      </pc:docMkLst>
      <pc:sldChg chg="addCm">
        <pc:chgData name="susan.ibach" userId="S::susan.ibach_live.com#ext#@microsoft.onmicrosoft.com::912a47ff-02cd-4cd1-b4a9-9b7fc990206e" providerId="AD" clId="Web-{06453599-B597-4503-91B4-1D1562598CD0}" dt="2020-02-07T17:51:45.601" v="1"/>
        <pc:sldMkLst>
          <pc:docMk/>
          <pc:sldMk cId="3714162924" sldId="292"/>
        </pc:sldMkLst>
      </pc:sldChg>
      <pc:sldChg chg="addCm">
        <pc:chgData name="susan.ibach" userId="S::susan.ibach_live.com#ext#@microsoft.onmicrosoft.com::912a47ff-02cd-4cd1-b4a9-9b7fc990206e" providerId="AD" clId="Web-{06453599-B597-4503-91B4-1D1562598CD0}" dt="2020-02-07T17:51:58.523" v="2"/>
        <pc:sldMkLst>
          <pc:docMk/>
          <pc:sldMk cId="4197780165" sldId="293"/>
        </pc:sldMkLst>
      </pc:sldChg>
    </pc:docChg>
  </pc:docChgLst>
  <pc:docChgLst>
    <pc:chgData name="susan ibach" userId="11074aa641b35c68" providerId="LiveId" clId="{7E228F76-8150-4536-9AF5-BEDE0960DE74}"/>
    <pc:docChg chg="custSel modSld sldOrd">
      <pc:chgData name="susan ibach" userId="11074aa641b35c68" providerId="LiveId" clId="{7E228F76-8150-4536-9AF5-BEDE0960DE74}" dt="2020-02-11T18:12:37.706" v="172" actId="20577"/>
      <pc:docMkLst>
        <pc:docMk/>
      </pc:docMkLst>
      <pc:sldChg chg="modSp">
        <pc:chgData name="susan ibach" userId="11074aa641b35c68" providerId="LiveId" clId="{7E228F76-8150-4536-9AF5-BEDE0960DE74}" dt="2020-02-11T18:12:37.706" v="172" actId="20577"/>
        <pc:sldMkLst>
          <pc:docMk/>
          <pc:sldMk cId="1534231527" sldId="290"/>
        </pc:sldMkLst>
        <pc:spChg chg="mod">
          <ac:chgData name="susan ibach" userId="11074aa641b35c68" providerId="LiveId" clId="{7E228F76-8150-4536-9AF5-BEDE0960DE74}" dt="2020-02-11T18:12:37.706" v="172" actId="20577"/>
          <ac:spMkLst>
            <pc:docMk/>
            <pc:sldMk cId="1534231527" sldId="290"/>
            <ac:spMk id="5" creationId="{00000000-0000-0000-0000-000000000000}"/>
          </ac:spMkLst>
        </pc:spChg>
      </pc:sldChg>
      <pc:sldChg chg="addSp modSp modAnim">
        <pc:chgData name="susan ibach" userId="11074aa641b35c68" providerId="LiveId" clId="{7E228F76-8150-4536-9AF5-BEDE0960DE74}" dt="2020-02-11T18:11:48.408" v="167"/>
        <pc:sldMkLst>
          <pc:docMk/>
          <pc:sldMk cId="3007379774" sldId="295"/>
        </pc:sldMkLst>
        <pc:spChg chg="add mod">
          <ac:chgData name="susan ibach" userId="11074aa641b35c68" providerId="LiveId" clId="{7E228F76-8150-4536-9AF5-BEDE0960DE74}" dt="2020-02-11T18:10:05.750" v="45" actId="14100"/>
          <ac:spMkLst>
            <pc:docMk/>
            <pc:sldMk cId="3007379774" sldId="295"/>
            <ac:spMk id="3" creationId="{4406B1B2-E541-4DAC-A41D-B559C902720C}"/>
          </ac:spMkLst>
        </pc:spChg>
        <pc:spChg chg="add mod">
          <ac:chgData name="susan ibach" userId="11074aa641b35c68" providerId="LiveId" clId="{7E228F76-8150-4536-9AF5-BEDE0960DE74}" dt="2020-02-11T18:11:21.464" v="162" actId="207"/>
          <ac:spMkLst>
            <pc:docMk/>
            <pc:sldMk cId="3007379774" sldId="295"/>
            <ac:spMk id="4" creationId="{C896275C-DDC8-4481-BF4D-E45A8FCF42DE}"/>
          </ac:spMkLst>
        </pc:spChg>
        <pc:spChg chg="mod">
          <ac:chgData name="susan ibach" userId="11074aa641b35c68" providerId="LiveId" clId="{7E228F76-8150-4536-9AF5-BEDE0960DE74}" dt="2020-02-11T18:08:23.812" v="37" actId="1076"/>
          <ac:spMkLst>
            <pc:docMk/>
            <pc:sldMk cId="3007379774" sldId="295"/>
            <ac:spMk id="7" creationId="{720C120F-D1AB-4455-A71A-A1D02D5D1413}"/>
          </ac:spMkLst>
        </pc:spChg>
        <pc:spChg chg="add mod">
          <ac:chgData name="susan ibach" userId="11074aa641b35c68" providerId="LiveId" clId="{7E228F76-8150-4536-9AF5-BEDE0960DE74}" dt="2020-02-11T18:09:57.840" v="44" actId="14100"/>
          <ac:spMkLst>
            <pc:docMk/>
            <pc:sldMk cId="3007379774" sldId="295"/>
            <ac:spMk id="8" creationId="{0CF56E3D-6CF8-4449-ABEC-88D8453D763B}"/>
          </ac:spMkLst>
        </pc:spChg>
        <pc:spChg chg="add mod">
          <ac:chgData name="susan ibach" userId="11074aa641b35c68" providerId="LiveId" clId="{7E228F76-8150-4536-9AF5-BEDE0960DE74}" dt="2020-02-11T18:11:25.341" v="163" actId="207"/>
          <ac:spMkLst>
            <pc:docMk/>
            <pc:sldMk cId="3007379774" sldId="295"/>
            <ac:spMk id="9" creationId="{DDA00A3F-9335-4BE1-B447-14DF43935B29}"/>
          </ac:spMkLst>
        </pc:spChg>
      </pc:sldChg>
      <pc:sldChg chg="modSp ord">
        <pc:chgData name="susan ibach" userId="11074aa641b35c68" providerId="LiveId" clId="{7E228F76-8150-4536-9AF5-BEDE0960DE74}" dt="2020-02-11T18:08:03.916" v="36" actId="20577"/>
        <pc:sldMkLst>
          <pc:docMk/>
          <pc:sldMk cId="170181167" sldId="296"/>
        </pc:sldMkLst>
        <pc:spChg chg="mod">
          <ac:chgData name="susan ibach" userId="11074aa641b35c68" providerId="LiveId" clId="{7E228F76-8150-4536-9AF5-BEDE0960DE74}" dt="2020-02-11T18:08:03.916" v="36" actId="20577"/>
          <ac:spMkLst>
            <pc:docMk/>
            <pc:sldMk cId="170181167" sldId="296"/>
            <ac:spMk id="2" creationId="{95173E24-CBF4-4998-848E-D7B86500732E}"/>
          </ac:spMkLst>
        </pc:spChg>
      </pc:sldChg>
    </pc:docChg>
  </pc:docChgLst>
</pc:chgInfo>
</file>

<file path=ppt/comments/modernComment_124_DD61A0EC.xml><?xml version="1.0" encoding="utf-8"?>
<p188:cmLst xmlns:a="http://schemas.openxmlformats.org/drawingml/2006/main" xmlns:r="http://schemas.openxmlformats.org/officeDocument/2006/relationships" xmlns:p188="http://schemas.microsoft.com/office/powerpoint/2018/8/main">
  <p188:cm id="{3959BD23-3505-43E8-A905-CF9561C45227}" authorId="{E89FAB06-6571-5BF8-65DF-EDB0CCE8E0EB}" created="2020-02-07T17:51:45.601">
    <pc:sldMkLst xmlns:pc="http://schemas.microsoft.com/office/powerpoint/2013/main/command">
      <pc:docMk/>
      <pc:sldMk cId="3714162924" sldId="292"/>
    </pc:sldMkLst>
    <p188:txBody>
      <a:bodyPr/>
      <a:lstStyle/>
      <a:p>
        <a:r>
          <a:rPr lang="en-US"/>
          <a:t>Might be nice to make this title into a sentence for consistency with the last two slides</a:t>
        </a:r>
      </a:p>
    </p188:txBody>
  </p188:cm>
</p188:cmLst>
</file>

<file path=ppt/comments/modernComment_125_FA350AC5.xml><?xml version="1.0" encoding="utf-8"?>
<p188:cmLst xmlns:a="http://schemas.openxmlformats.org/drawingml/2006/main" xmlns:r="http://schemas.openxmlformats.org/officeDocument/2006/relationships" xmlns:p188="http://schemas.microsoft.com/office/powerpoint/2018/8/main">
  <p188:cm id="{CB2CB8D0-AB4C-4C92-855F-53FFA994EB04}" authorId="{E89FAB06-6571-5BF8-65DF-EDB0CCE8E0EB}" created="2020-02-07T17:51:58.523">
    <pc:sldMkLst xmlns:pc="http://schemas.microsoft.com/office/powerpoint/2013/main/command">
      <pc:docMk/>
      <pc:sldMk cId="4197780165" sldId="293"/>
    </pc:sldMkLst>
    <p188:txBody>
      <a:bodyPr/>
      <a:lstStyle/>
      <a:p>
        <a:r>
          <a:rPr lang="en-US"/>
          <a:t>Same as last slide, maybe make the title a sentence?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2/11/2020 12:58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2/11/2020 12:58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2/11/2020 12:58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447199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2/11/2020 12:58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66650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30.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6.xml"/><Relationship Id="rId7" Type="http://schemas.openxmlformats.org/officeDocument/2006/relationships/image" Target="../media/image1.png"/><Relationship Id="rId2" Type="http://schemas.openxmlformats.org/officeDocument/2006/relationships/customXml" Target="../../customXml/item35.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38.xml"/><Relationship Id="rId4" Type="http://schemas.openxmlformats.org/officeDocument/2006/relationships/customXml" Target="../../customXml/item3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2.png"/><Relationship Id="rId2" Type="http://schemas.openxmlformats.org/officeDocument/2006/relationships/customXml" Target="../../customXml/item40.xml"/><Relationship Id="rId1" Type="http://schemas.openxmlformats.org/officeDocument/2006/relationships/customXml" Target="../../customXml/item39.xml"/><Relationship Id="rId6" Type="http://schemas.openxmlformats.org/officeDocument/2006/relationships/slideMaster" Target="../slideMasters/slideMaster1.xml"/><Relationship Id="rId5" Type="http://schemas.openxmlformats.org/officeDocument/2006/relationships/customXml" Target="../../customXml/item43.xml"/><Relationship Id="rId4" Type="http://schemas.openxmlformats.org/officeDocument/2006/relationships/customXml" Target="../../customXml/item4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24_DD61A0EC.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25_FA350AC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Formatting and linting</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This is valid Python code</a:t>
            </a:r>
          </a:p>
        </p:txBody>
      </p:sp>
      <p:sp>
        <p:nvSpPr>
          <p:cNvPr id="5" name="Text Placeholder 4"/>
          <p:cNvSpPr>
            <a:spLocks noGrp="1"/>
          </p:cNvSpPr>
          <p:nvPr>
            <p:ph type="body" sz="quarter" idx="10"/>
          </p:nvPr>
        </p:nvSpPr>
        <p:spPr>
          <a:xfrm>
            <a:off x="365760" y="1371600"/>
            <a:ext cx="11704320" cy="5330690"/>
          </a:xfrm>
        </p:spPr>
        <p:txBody>
          <a:bodyPr/>
          <a:lstStyle/>
          <a:p>
            <a:r>
              <a:rPr lang="en-US" sz="2800" dirty="0"/>
              <a:t>x = 12</a:t>
            </a:r>
          </a:p>
          <a:p>
            <a:r>
              <a:rPr lang="en-US" sz="2800" dirty="0"/>
              <a:t>if x== 24:</a:t>
            </a:r>
          </a:p>
          <a:p>
            <a:r>
              <a:rPr lang="en-US" sz="2800" dirty="0"/>
              <a:t> print('Is valid')</a:t>
            </a:r>
          </a:p>
          <a:p>
            <a:r>
              <a:rPr lang="en-US" sz="2800" dirty="0"/>
              <a:t>else:</a:t>
            </a:r>
          </a:p>
          <a:p>
            <a:r>
              <a:rPr lang="en-US" sz="2800" dirty="0"/>
              <a:t>    print("Not valid")</a:t>
            </a:r>
          </a:p>
          <a:p>
            <a:endParaRPr lang="en-US" sz="2800" dirty="0"/>
          </a:p>
          <a:p>
            <a:r>
              <a:rPr lang="en-US" sz="2800" dirty="0"/>
              <a:t>def helper(name='sample'):</a:t>
            </a:r>
          </a:p>
          <a:p>
            <a:r>
              <a:rPr lang="en-US" sz="2800" dirty="0"/>
              <a:t> pass</a:t>
            </a:r>
          </a:p>
          <a:p>
            <a:endParaRPr lang="en-US" sz="2800" dirty="0"/>
          </a:p>
          <a:p>
            <a:r>
              <a:rPr lang="en-US" sz="2800" dirty="0"/>
              <a:t>def </a:t>
            </a:r>
            <a:r>
              <a:rPr lang="en-US" sz="2800"/>
              <a:t>another( name = 'sample' ):</a:t>
            </a:r>
            <a:endParaRPr lang="en-US" sz="2800" dirty="0"/>
          </a:p>
          <a:p>
            <a:r>
              <a:rPr lang="en-US" sz="2800" dirty="0"/>
              <a:t>         pass</a:t>
            </a:r>
          </a:p>
        </p:txBody>
      </p:sp>
    </p:spTree>
    <p:extLst>
      <p:ext uri="{BB962C8B-B14F-4D97-AF65-F5344CB8AC3E}">
        <p14:creationId xmlns:p14="http://schemas.microsoft.com/office/powerpoint/2010/main" val="153423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6233CB-A5CF-4104-82AC-B019502C6A94}"/>
              </a:ext>
            </a:extLst>
          </p:cNvPr>
          <p:cNvSpPr>
            <a:spLocks noGrp="1"/>
          </p:cNvSpPr>
          <p:nvPr>
            <p:ph type="title"/>
          </p:nvPr>
        </p:nvSpPr>
        <p:spPr/>
        <p:txBody>
          <a:bodyPr/>
          <a:lstStyle/>
          <a:p>
            <a:r>
              <a:rPr lang="en-US" dirty="0"/>
              <a:t>Formatting matters</a:t>
            </a:r>
          </a:p>
        </p:txBody>
      </p:sp>
      <p:sp>
        <p:nvSpPr>
          <p:cNvPr id="5" name="Text Placeholder 4">
            <a:extLst>
              <a:ext uri="{FF2B5EF4-FFF2-40B4-BE49-F238E27FC236}">
                <a16:creationId xmlns:a16="http://schemas.microsoft.com/office/drawing/2014/main" id="{BBDBBF30-D72D-4AAA-98AC-E82160BAFFD1}"/>
              </a:ext>
            </a:extLst>
          </p:cNvPr>
          <p:cNvSpPr>
            <a:spLocks noGrp="1"/>
          </p:cNvSpPr>
          <p:nvPr>
            <p:ph type="body" sz="quarter" idx="10"/>
          </p:nvPr>
        </p:nvSpPr>
        <p:spPr>
          <a:xfrm>
            <a:off x="365760" y="1371600"/>
            <a:ext cx="11704320" cy="1501950"/>
          </a:xfrm>
        </p:spPr>
        <p:txBody>
          <a:bodyPr/>
          <a:lstStyle/>
          <a:p>
            <a:r>
              <a:rPr lang="en-US" dirty="0"/>
              <a:t>Makes code readable</a:t>
            </a:r>
          </a:p>
          <a:p>
            <a:r>
              <a:rPr lang="en-US" dirty="0"/>
              <a:t>Easier to debug</a:t>
            </a:r>
          </a:p>
          <a:p>
            <a:r>
              <a:rPr lang="en-US" dirty="0"/>
              <a:t>Consistency helps everyone</a:t>
            </a:r>
          </a:p>
        </p:txBody>
      </p:sp>
    </p:spTree>
    <p:extLst>
      <p:ext uri="{BB962C8B-B14F-4D97-AF65-F5344CB8AC3E}">
        <p14:creationId xmlns:p14="http://schemas.microsoft.com/office/powerpoint/2010/main" val="39638514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989B-EB9F-4AF8-8141-0074BE6AB9B5}"/>
              </a:ext>
            </a:extLst>
          </p:cNvPr>
          <p:cNvSpPr>
            <a:spLocks noGrp="1"/>
          </p:cNvSpPr>
          <p:nvPr>
            <p:ph type="title"/>
          </p:nvPr>
        </p:nvSpPr>
        <p:spPr/>
        <p:txBody>
          <a:bodyPr/>
          <a:lstStyle/>
          <a:p>
            <a:r>
              <a:rPr lang="en-US" dirty="0"/>
              <a:t>PEP 8</a:t>
            </a:r>
          </a:p>
        </p:txBody>
      </p:sp>
      <p:sp>
        <p:nvSpPr>
          <p:cNvPr id="3" name="Text Placeholder 2">
            <a:extLst>
              <a:ext uri="{FF2B5EF4-FFF2-40B4-BE49-F238E27FC236}">
                <a16:creationId xmlns:a16="http://schemas.microsoft.com/office/drawing/2014/main" id="{16149BAD-C83A-4584-AF53-261924FFC588}"/>
              </a:ext>
            </a:extLst>
          </p:cNvPr>
          <p:cNvSpPr>
            <a:spLocks noGrp="1"/>
          </p:cNvSpPr>
          <p:nvPr>
            <p:ph type="body" sz="quarter" idx="10"/>
          </p:nvPr>
        </p:nvSpPr>
        <p:spPr>
          <a:xfrm>
            <a:off x="365760" y="1371600"/>
            <a:ext cx="11704320" cy="3736407"/>
          </a:xfrm>
        </p:spPr>
        <p:txBody>
          <a:bodyPr/>
          <a:lstStyle/>
          <a:p>
            <a:r>
              <a:rPr lang="en-US" dirty="0"/>
              <a:t>Python Enhancement Proposal #8</a:t>
            </a:r>
          </a:p>
          <a:p>
            <a:r>
              <a:rPr lang="en-US" dirty="0"/>
              <a:t>All about formatting</a:t>
            </a:r>
          </a:p>
          <a:p>
            <a:endParaRPr lang="en-US" dirty="0"/>
          </a:p>
          <a:p>
            <a:r>
              <a:rPr lang="en-US" dirty="0"/>
              <a:t>Common rules:</a:t>
            </a:r>
          </a:p>
          <a:p>
            <a:pPr lvl="1"/>
            <a:r>
              <a:rPr lang="en-US" dirty="0"/>
              <a:t>Spaces, not tabs</a:t>
            </a:r>
          </a:p>
          <a:p>
            <a:pPr lvl="1"/>
            <a:r>
              <a:rPr lang="en-US" dirty="0" err="1">
                <a:solidFill>
                  <a:srgbClr val="0070C0"/>
                </a:solidFill>
                <a:latin typeface="Consolas" panose="020B0609020204030204" pitchFamily="49" charset="0"/>
              </a:rPr>
              <a:t>variable_name</a:t>
            </a:r>
            <a:r>
              <a:rPr lang="en-US" dirty="0"/>
              <a:t>, not </a:t>
            </a:r>
            <a:r>
              <a:rPr lang="en-US" dirty="0" err="1">
                <a:solidFill>
                  <a:srgbClr val="FF0000"/>
                </a:solidFill>
                <a:latin typeface="Consolas" panose="020B0609020204030204" pitchFamily="49" charset="0"/>
              </a:rPr>
              <a:t>variableName</a:t>
            </a:r>
            <a:r>
              <a:rPr lang="en-US" dirty="0"/>
              <a:t> or </a:t>
            </a:r>
            <a:r>
              <a:rPr lang="en-US" dirty="0" err="1">
                <a:solidFill>
                  <a:srgbClr val="FF0000"/>
                </a:solidFill>
                <a:latin typeface="Consolas" panose="020B0609020204030204" pitchFamily="49" charset="0"/>
              </a:rPr>
              <a:t>VariableName</a:t>
            </a:r>
            <a:endParaRPr lang="en-US" dirty="0">
              <a:solidFill>
                <a:srgbClr val="FF0000"/>
              </a:solidFill>
              <a:latin typeface="Consolas" panose="020B0609020204030204" pitchFamily="49" charset="0"/>
            </a:endParaRPr>
          </a:p>
          <a:p>
            <a:pPr lvl="1"/>
            <a:r>
              <a:rPr lang="en-US" dirty="0"/>
              <a:t>Avoid extraneous whitespace</a:t>
            </a:r>
          </a:p>
          <a:p>
            <a:pPr lvl="2"/>
            <a:r>
              <a:rPr lang="en-US" dirty="0"/>
              <a:t>{'good': 42}</a:t>
            </a:r>
          </a:p>
          <a:p>
            <a:pPr lvl="2"/>
            <a:r>
              <a:rPr lang="en-US" dirty="0"/>
              <a:t>{ 'bad' : 20 }</a:t>
            </a:r>
          </a:p>
        </p:txBody>
      </p:sp>
    </p:spTree>
    <p:extLst>
      <p:ext uri="{BB962C8B-B14F-4D97-AF65-F5344CB8AC3E}">
        <p14:creationId xmlns:p14="http://schemas.microsoft.com/office/powerpoint/2010/main" val="3714162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C4B8-2617-4CC3-8D7A-0A423C1E72C9}"/>
              </a:ext>
            </a:extLst>
          </p:cNvPr>
          <p:cNvSpPr>
            <a:spLocks noGrp="1"/>
          </p:cNvSpPr>
          <p:nvPr>
            <p:ph type="title"/>
          </p:nvPr>
        </p:nvSpPr>
        <p:spPr/>
        <p:txBody>
          <a:bodyPr/>
          <a:lstStyle/>
          <a:p>
            <a:r>
              <a:rPr lang="en-US" dirty="0"/>
              <a:t>Linting</a:t>
            </a:r>
          </a:p>
        </p:txBody>
      </p:sp>
      <p:sp>
        <p:nvSpPr>
          <p:cNvPr id="3" name="Text Placeholder 2">
            <a:extLst>
              <a:ext uri="{FF2B5EF4-FFF2-40B4-BE49-F238E27FC236}">
                <a16:creationId xmlns:a16="http://schemas.microsoft.com/office/drawing/2014/main" id="{F31B74B8-B8A5-4031-91E1-2611B3DE3B88}"/>
              </a:ext>
            </a:extLst>
          </p:cNvPr>
          <p:cNvSpPr>
            <a:spLocks noGrp="1"/>
          </p:cNvSpPr>
          <p:nvPr>
            <p:ph type="body" sz="quarter" idx="10"/>
          </p:nvPr>
        </p:nvSpPr>
        <p:spPr>
          <a:xfrm>
            <a:off x="365760" y="1371600"/>
            <a:ext cx="11704320" cy="4090351"/>
          </a:xfrm>
        </p:spPr>
        <p:txBody>
          <a:bodyPr/>
          <a:lstStyle/>
          <a:p>
            <a:r>
              <a:rPr lang="en-US" dirty="0"/>
              <a:t>Identify formatting issues</a:t>
            </a:r>
          </a:p>
          <a:p>
            <a:pPr lvl="1"/>
            <a:r>
              <a:rPr lang="en-US" dirty="0"/>
              <a:t>Common for all languages</a:t>
            </a:r>
          </a:p>
          <a:p>
            <a:r>
              <a:rPr lang="en-US" dirty="0" err="1"/>
              <a:t>Pylint</a:t>
            </a:r>
            <a:r>
              <a:rPr lang="en-US" dirty="0"/>
              <a:t> for Python</a:t>
            </a:r>
          </a:p>
          <a:p>
            <a:pPr lvl="1"/>
            <a:r>
              <a:rPr lang="en-US" dirty="0">
                <a:latin typeface="Consolas" panose="020B0609020204030204" pitchFamily="49" charset="0"/>
              </a:rPr>
              <a:t># Windows</a:t>
            </a:r>
          </a:p>
          <a:p>
            <a:pPr lvl="1"/>
            <a:r>
              <a:rPr lang="en-US" dirty="0">
                <a:latin typeface="Consolas" panose="020B0609020204030204" pitchFamily="49" charset="0"/>
              </a:rPr>
              <a:t>pip install </a:t>
            </a:r>
            <a:r>
              <a:rPr lang="en-US" dirty="0" err="1">
                <a:latin typeface="Consolas" panose="020B0609020204030204" pitchFamily="49" charset="0"/>
              </a:rPr>
              <a:t>pylint</a:t>
            </a:r>
            <a:endParaRPr lang="en-US" dirty="0">
              <a:latin typeface="Consolas" panose="020B0609020204030204" pitchFamily="49" charset="0"/>
            </a:endParaRPr>
          </a:p>
          <a:p>
            <a:pPr lvl="1"/>
            <a:r>
              <a:rPr lang="en-US" dirty="0">
                <a:latin typeface="Consolas" panose="020B0609020204030204" pitchFamily="49" charset="0"/>
              </a:rPr>
              <a:t># macOS or Linux</a:t>
            </a:r>
          </a:p>
          <a:p>
            <a:pPr lvl="1"/>
            <a:r>
              <a:rPr lang="en-US" dirty="0">
                <a:latin typeface="Consolas" panose="020B0609020204030204" pitchFamily="49" charset="0"/>
              </a:rPr>
              <a:t>pip3 install </a:t>
            </a:r>
            <a:r>
              <a:rPr lang="en-US" dirty="0" err="1">
                <a:latin typeface="Consolas" panose="020B0609020204030204" pitchFamily="49" charset="0"/>
              </a:rPr>
              <a:t>pylint</a:t>
            </a:r>
            <a:endParaRPr lang="en-US" dirty="0">
              <a:latin typeface="Consolas" panose="020B0609020204030204" pitchFamily="49" charset="0"/>
            </a:endParaRPr>
          </a:p>
          <a:p>
            <a:r>
              <a:rPr lang="en-US" dirty="0"/>
              <a:t>Configurable to ignore certain rules</a:t>
            </a:r>
          </a:p>
          <a:p>
            <a:pPr lvl="1"/>
            <a:r>
              <a:rPr lang="en-US" dirty="0"/>
              <a:t>Avoid doing this</a:t>
            </a:r>
          </a:p>
          <a:p>
            <a:r>
              <a:rPr lang="en-US" dirty="0"/>
              <a:t>Automatically run by Visual Studio Code</a:t>
            </a:r>
          </a:p>
        </p:txBody>
      </p:sp>
    </p:spTree>
    <p:extLst>
      <p:ext uri="{BB962C8B-B14F-4D97-AF65-F5344CB8AC3E}">
        <p14:creationId xmlns:p14="http://schemas.microsoft.com/office/powerpoint/2010/main" val="4197780165"/>
      </p:ext>
    </p:extLst>
  </p:cSld>
  <p:clrMapOvr>
    <a:masterClrMapping/>
  </p:clrMapOvr>
  <p:transition>
    <p:fade/>
  </p:transition>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3E24-CBF4-4998-848E-D7B86500732E}"/>
              </a:ext>
            </a:extLst>
          </p:cNvPr>
          <p:cNvSpPr>
            <a:spLocks noGrp="1"/>
          </p:cNvSpPr>
          <p:nvPr>
            <p:ph type="title"/>
          </p:nvPr>
        </p:nvSpPr>
        <p:spPr/>
        <p:txBody>
          <a:bodyPr/>
          <a:lstStyle/>
          <a:p>
            <a:r>
              <a:rPr lang="en-US" dirty="0">
                <a:cs typeface="Segoe UI"/>
              </a:rPr>
              <a:t>Use docstring for  inline documentation</a:t>
            </a:r>
          </a:p>
        </p:txBody>
      </p:sp>
      <p:sp>
        <p:nvSpPr>
          <p:cNvPr id="3" name="Text Placeholder 2">
            <a:extLst>
              <a:ext uri="{FF2B5EF4-FFF2-40B4-BE49-F238E27FC236}">
                <a16:creationId xmlns:a16="http://schemas.microsoft.com/office/drawing/2014/main" id="{1CEB9BCD-41A5-4042-8276-F4DDC3E45B4B}"/>
              </a:ext>
            </a:extLst>
          </p:cNvPr>
          <p:cNvSpPr>
            <a:spLocks noGrp="1"/>
          </p:cNvSpPr>
          <p:nvPr>
            <p:ph type="body" sz="quarter" idx="10"/>
          </p:nvPr>
        </p:nvSpPr>
        <p:spPr>
          <a:xfrm>
            <a:off x="365760" y="1371600"/>
            <a:ext cx="11704320" cy="5309146"/>
          </a:xfrm>
        </p:spPr>
        <p:txBody>
          <a:bodyPr/>
          <a:lstStyle/>
          <a:p>
            <a:r>
              <a:rPr lang="en-US" dirty="0"/>
              <a:t>def </a:t>
            </a:r>
            <a:r>
              <a:rPr lang="en-US" dirty="0" err="1"/>
              <a:t>print_hello</a:t>
            </a:r>
            <a:r>
              <a:rPr lang="en-US" dirty="0"/>
              <a:t>(name: str) -&gt; str:</a:t>
            </a:r>
          </a:p>
          <a:p>
            <a:r>
              <a:rPr lang="en-US" dirty="0">
                <a:solidFill>
                  <a:srgbClr val="C00000"/>
                </a:solidFill>
              </a:rPr>
              <a:t>    """</a:t>
            </a:r>
          </a:p>
          <a:p>
            <a:r>
              <a:rPr lang="en-US" dirty="0">
                <a:solidFill>
                  <a:srgbClr val="C00000"/>
                </a:solidFill>
              </a:rPr>
              <a:t>    Greets the user by name</a:t>
            </a:r>
          </a:p>
          <a:p>
            <a:endParaRPr lang="en-US" dirty="0">
              <a:solidFill>
                <a:srgbClr val="C00000"/>
              </a:solidFill>
            </a:endParaRPr>
          </a:p>
          <a:p>
            <a:r>
              <a:rPr lang="en-US" dirty="0">
                <a:solidFill>
                  <a:srgbClr val="C00000"/>
                </a:solidFill>
              </a:rPr>
              <a:t>	Parameters:</a:t>
            </a:r>
          </a:p>
          <a:p>
            <a:r>
              <a:rPr lang="en-US" dirty="0">
                <a:solidFill>
                  <a:srgbClr val="C00000"/>
                </a:solidFill>
              </a:rPr>
              <a:t>		name (str): The name of the user</a:t>
            </a:r>
          </a:p>
          <a:p>
            <a:r>
              <a:rPr lang="en-US" dirty="0">
                <a:solidFill>
                  <a:srgbClr val="C00000"/>
                </a:solidFill>
              </a:rPr>
              <a:t>	Returns:</a:t>
            </a:r>
          </a:p>
          <a:p>
            <a:r>
              <a:rPr lang="en-US" dirty="0">
                <a:solidFill>
                  <a:srgbClr val="C00000"/>
                </a:solidFill>
              </a:rPr>
              <a:t>		str: The greeting</a:t>
            </a:r>
          </a:p>
          <a:p>
            <a:r>
              <a:rPr lang="en-US" dirty="0">
                <a:solidFill>
                  <a:srgbClr val="C00000"/>
                </a:solidFill>
              </a:rPr>
              <a:t>	"""</a:t>
            </a:r>
          </a:p>
          <a:p>
            <a:r>
              <a:rPr lang="en-US" dirty="0">
                <a:solidFill>
                  <a:srgbClr val="C00000"/>
                </a:solidFill>
              </a:rPr>
              <a:t>	</a:t>
            </a:r>
            <a:r>
              <a:rPr lang="en-US" dirty="0"/>
              <a:t>print(</a:t>
            </a:r>
            <a:r>
              <a:rPr lang="en-US" dirty="0">
                <a:solidFill>
                  <a:srgbClr val="C00000"/>
                </a:solidFill>
              </a:rPr>
              <a:t>'Hello, '</a:t>
            </a:r>
            <a:r>
              <a:rPr lang="en-US" dirty="0"/>
              <a:t> + name)</a:t>
            </a:r>
          </a:p>
        </p:txBody>
      </p:sp>
    </p:spTree>
    <p:extLst>
      <p:ext uri="{BB962C8B-B14F-4D97-AF65-F5344CB8AC3E}">
        <p14:creationId xmlns:p14="http://schemas.microsoft.com/office/powerpoint/2010/main" val="1701811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challenge with weakly typed languages</a:t>
            </a:r>
          </a:p>
        </p:txBody>
      </p:sp>
      <p:sp>
        <p:nvSpPr>
          <p:cNvPr id="5" name="Text Placeholder 4"/>
          <p:cNvSpPr>
            <a:spLocks noGrp="1"/>
          </p:cNvSpPr>
          <p:nvPr>
            <p:ph type="body" sz="quarter" idx="10"/>
          </p:nvPr>
        </p:nvSpPr>
        <p:spPr>
          <a:xfrm>
            <a:off x="365760" y="1371600"/>
            <a:ext cx="11704320" cy="2708434"/>
          </a:xfrm>
        </p:spPr>
        <p:txBody>
          <a:bodyPr/>
          <a:lstStyle/>
          <a:p>
            <a:r>
              <a:rPr lang="en-US" dirty="0"/>
              <a:t>def </a:t>
            </a:r>
            <a:r>
              <a:rPr lang="en-US" dirty="0" err="1"/>
              <a:t>get_greeting</a:t>
            </a:r>
            <a:r>
              <a:rPr lang="en-US" dirty="0"/>
              <a:t>(name):</a:t>
            </a:r>
          </a:p>
          <a:p>
            <a:r>
              <a:rPr lang="en-US" dirty="0"/>
              <a:t>    return </a:t>
            </a:r>
            <a:r>
              <a:rPr lang="en-US" dirty="0">
                <a:solidFill>
                  <a:srgbClr val="C00000"/>
                </a:solidFill>
              </a:rPr>
              <a:t>'Hello, ' </a:t>
            </a:r>
            <a:r>
              <a:rPr lang="en-US" dirty="0"/>
              <a:t>+ name</a:t>
            </a:r>
          </a:p>
          <a:p>
            <a:endParaRPr lang="en-US" dirty="0"/>
          </a:p>
          <a:p>
            <a:r>
              <a:rPr lang="en-US" dirty="0"/>
              <a:t>message = </a:t>
            </a:r>
            <a:r>
              <a:rPr lang="en-US" dirty="0" err="1"/>
              <a:t>get_greeting</a:t>
            </a:r>
            <a:r>
              <a:rPr lang="en-US" dirty="0"/>
              <a:t>(42)</a:t>
            </a:r>
          </a:p>
          <a:p>
            <a:r>
              <a:rPr lang="en-US" dirty="0"/>
              <a:t>print(message)</a:t>
            </a:r>
          </a:p>
        </p:txBody>
      </p:sp>
      <p:sp>
        <p:nvSpPr>
          <p:cNvPr id="8" name="Rectangle 4">
            <a:extLst>
              <a:ext uri="{FF2B5EF4-FFF2-40B4-BE49-F238E27FC236}">
                <a16:creationId xmlns:a16="http://schemas.microsoft.com/office/drawing/2014/main" id="{8D3B25D0-BC1B-449B-8FD9-8338133746DF}"/>
              </a:ext>
            </a:extLst>
          </p:cNvPr>
          <p:cNvSpPr>
            <a:spLocks noChangeArrowheads="1"/>
          </p:cNvSpPr>
          <p:nvPr/>
        </p:nvSpPr>
        <p:spPr bwMode="auto">
          <a:xfrm>
            <a:off x="6370637" y="3954462"/>
            <a:ext cx="495300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E75C58"/>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err="1">
                <a:ln>
                  <a:noFill/>
                </a:ln>
                <a:solidFill>
                  <a:srgbClr val="E75C58"/>
                </a:solidFill>
                <a:effectLst/>
                <a:latin typeface="Arial Unicode MS"/>
                <a:ea typeface="Courier New" panose="02070309020205020404" pitchFamily="49" charset="0"/>
              </a:rPr>
              <a:t>TypeError</a:t>
            </a:r>
            <a:endParaRPr kumimoji="0" lang="en-US" altLang="en-US" sz="1200" b="0" i="0" u="none" strike="noStrike" cap="none" normalizeH="0" baseline="0" dirty="0">
              <a:ln>
                <a:noFill/>
              </a:ln>
              <a:solidFill>
                <a:srgbClr val="E75C58"/>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Traceback (most recent call last)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A250"/>
                </a:solidFill>
                <a:effectLst/>
                <a:latin typeface="Arial Unicode MS"/>
                <a:ea typeface="Courier New" panose="02070309020205020404" pitchFamily="49" charset="0"/>
              </a:rPr>
              <a:t>&lt;ipython-input-2-bbc9bdc57ba1&gt;</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in </a:t>
            </a:r>
            <a:r>
              <a:rPr kumimoji="0" lang="en-US" altLang="en-US" sz="1200" b="0" i="0" u="none" strike="noStrike" cap="none" normalizeH="0" baseline="0" dirty="0">
                <a:ln>
                  <a:noFill/>
                </a:ln>
                <a:solidFill>
                  <a:srgbClr val="60C6C8"/>
                </a:solidFill>
                <a:effectLst/>
                <a:latin typeface="Arial Unicode MS"/>
                <a:ea typeface="Courier New" panose="02070309020205020404" pitchFamily="49" charset="0"/>
              </a:rPr>
              <a:t>&lt;module&gt;</a:t>
            </a:r>
            <a:endParaRPr lang="en-US" altLang="en-US" sz="12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7427"/>
                </a:solidFill>
                <a:effectLst/>
                <a:latin typeface="Arial Unicode MS"/>
                <a:ea typeface="Courier New" panose="02070309020205020404" pitchFamily="49" charset="0"/>
              </a:rPr>
              <a:t>        2</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00A250"/>
                </a:solidFill>
                <a:effectLst/>
                <a:latin typeface="Arial Unicode MS"/>
                <a:ea typeface="Courier New" panose="02070309020205020404" pitchFamily="49" charset="0"/>
              </a:rPr>
              <a:t>return</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'Hello, '</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7427"/>
                </a:solidFill>
                <a:effectLst/>
                <a:latin typeface="Arial Unicode MS"/>
                <a:ea typeface="Courier New" panose="02070309020205020404" pitchFamily="49" charset="0"/>
              </a:rPr>
              <a:t>        3</a:t>
            </a:r>
            <a:endParaRPr lang="en-US" altLang="en-US" sz="12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A250"/>
                </a:solidFill>
                <a:effectLst/>
                <a:latin typeface="Arial Unicode MS"/>
                <a:ea typeface="Courier New" panose="02070309020205020404" pitchFamily="49" charset="0"/>
              </a:rPr>
              <a:t>----&gt; 4</a:t>
            </a:r>
            <a:r>
              <a:rPr kumimoji="0" lang="en-US" altLang="en-US" sz="1200" b="0" i="0" u="none" strike="noStrike" cap="none" normalizeH="0" baseline="0" dirty="0">
                <a:ln>
                  <a:noFill/>
                </a:ln>
                <a:solidFill>
                  <a:srgbClr val="E75C58"/>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message </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Arial Unicode MS"/>
                <a:ea typeface="Courier New" panose="02070309020205020404" pitchFamily="49" charset="0"/>
              </a:rPr>
              <a:t>get_greeting</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60C6C8"/>
                </a:solidFill>
                <a:effectLst/>
                <a:latin typeface="Arial Unicode MS"/>
                <a:ea typeface="Courier New" panose="02070309020205020404" pitchFamily="49" charset="0"/>
              </a:rPr>
              <a:t>42</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endParaRPr lang="en-US" altLang="en-US" sz="12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7427"/>
                </a:solidFill>
                <a:effectLst/>
                <a:latin typeface="Arial Unicode MS"/>
                <a:ea typeface="Courier New" panose="02070309020205020404" pitchFamily="49" charset="0"/>
              </a:rPr>
              <a:t>        5</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print</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message</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A250"/>
                </a:solidFill>
                <a:effectLst/>
                <a:latin typeface="Arial Unicode MS"/>
                <a:ea typeface="Courier New" panose="02070309020205020404" pitchFamily="49" charset="0"/>
              </a:rPr>
              <a:t>&lt;ipython-input-2-bbc9bdc57ba1&gt;</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in </a:t>
            </a:r>
            <a:r>
              <a:rPr kumimoji="0" lang="en-US" altLang="en-US" sz="1200" b="0" i="0" u="none" strike="noStrike" cap="none" normalizeH="0" baseline="0" dirty="0" err="1">
                <a:ln>
                  <a:noFill/>
                </a:ln>
                <a:solidFill>
                  <a:srgbClr val="60C6C8"/>
                </a:solidFill>
                <a:effectLst/>
                <a:latin typeface="Arial Unicode MS"/>
                <a:ea typeface="Courier New" panose="02070309020205020404" pitchFamily="49" charset="0"/>
              </a:rPr>
              <a:t>get_greeting</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(name)</a:t>
            </a:r>
            <a:endParaRPr lang="en-US" altLang="en-US" sz="12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7427"/>
                </a:solidFill>
                <a:effectLst/>
                <a:latin typeface="Arial Unicode MS"/>
                <a:ea typeface="Courier New" panose="02070309020205020404" pitchFamily="49" charset="0"/>
              </a:rPr>
              <a:t>        1</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00A250"/>
                </a:solidFill>
                <a:effectLst/>
                <a:latin typeface="Arial Unicode MS"/>
                <a:ea typeface="Courier New" panose="02070309020205020404" pitchFamily="49" charset="0"/>
              </a:rPr>
              <a:t>def</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Arial Unicode MS"/>
                <a:ea typeface="Courier New" panose="02070309020205020404" pitchFamily="49" charset="0"/>
              </a:rPr>
              <a:t>get_greeting</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name</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endParaRPr lang="en-US" altLang="en-US" sz="12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A250"/>
                </a:solidFill>
                <a:effectLst/>
                <a:latin typeface="Arial Unicode MS"/>
                <a:ea typeface="Courier New" panose="02070309020205020404" pitchFamily="49" charset="0"/>
              </a:rPr>
              <a:t>----&gt; 2</a:t>
            </a:r>
            <a:r>
              <a:rPr kumimoji="0" lang="en-US" altLang="en-US" sz="1200" b="0" i="0" u="none" strike="noStrike" cap="none" normalizeH="0" baseline="0" dirty="0">
                <a:ln>
                  <a:noFill/>
                </a:ln>
                <a:solidFill>
                  <a:srgbClr val="E75C58"/>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00A250"/>
                </a:solidFill>
                <a:effectLst/>
                <a:latin typeface="Arial Unicode MS"/>
                <a:ea typeface="Courier New" panose="02070309020205020404" pitchFamily="49" charset="0"/>
              </a:rPr>
              <a:t>return</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'Hello, '</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Arial Unicode MS"/>
                <a:ea typeface="Courier New" panose="02070309020205020404" pitchFamily="49" charset="0"/>
              </a:rPr>
              <a:t>        </a:t>
            </a:r>
            <a:r>
              <a:rPr kumimoji="0" lang="en-US" altLang="en-US" sz="1200" b="1" i="0" u="none" strike="noStrike" cap="none" normalizeH="0" baseline="0" dirty="0">
                <a:ln>
                  <a:noFill/>
                </a:ln>
                <a:solidFill>
                  <a:srgbClr val="007427"/>
                </a:solidFill>
                <a:effectLst/>
                <a:latin typeface="Arial Unicode MS"/>
                <a:ea typeface="Courier New" panose="02070309020205020404" pitchFamily="49" charset="0"/>
              </a:rPr>
              <a:t>3</a:t>
            </a:r>
            <a:endParaRPr lang="en-US" altLang="en-US" sz="12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1" i="0" u="none" strike="noStrike" cap="none" normalizeH="0" baseline="0" dirty="0">
                <a:ln>
                  <a:noFill/>
                </a:ln>
                <a:solidFill>
                  <a:srgbClr val="007427"/>
                </a:solidFill>
                <a:effectLst/>
                <a:latin typeface="Arial Unicode MS"/>
                <a:ea typeface="Courier New" panose="02070309020205020404" pitchFamily="49" charset="0"/>
              </a:rPr>
              <a:t>4</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message </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Arial Unicode MS"/>
                <a:ea typeface="Courier New" panose="02070309020205020404" pitchFamily="49" charset="0"/>
              </a:rPr>
              <a:t>get_greeting</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60C6C8"/>
                </a:solidFill>
                <a:effectLst/>
                <a:latin typeface="Arial Unicode MS"/>
                <a:ea typeface="Courier New" panose="02070309020205020404" pitchFamily="49" charset="0"/>
              </a:rPr>
              <a:t>42</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08FFB"/>
                </a:solidFill>
                <a:latin typeface="Arial Unicode MS"/>
                <a:ea typeface="Courier New" panose="02070309020205020404" pitchFamily="49" charset="0"/>
              </a:rPr>
              <a:t>        </a:t>
            </a:r>
            <a:r>
              <a:rPr kumimoji="0" lang="en-US" altLang="en-US" sz="1200" b="1" i="0" u="none" strike="noStrike" cap="none" normalizeH="0" baseline="0" dirty="0">
                <a:ln>
                  <a:noFill/>
                </a:ln>
                <a:solidFill>
                  <a:srgbClr val="007427"/>
                </a:solidFill>
                <a:effectLst/>
                <a:latin typeface="Arial Unicode MS"/>
                <a:ea typeface="Courier New" panose="02070309020205020404" pitchFamily="49" charset="0"/>
              </a:rPr>
              <a:t>5</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print</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message</a:t>
            </a:r>
            <a:r>
              <a:rPr kumimoji="0" lang="en-US" altLang="en-US" sz="1200" b="0" i="0" u="none" strike="noStrike" cap="none" normalizeH="0" baseline="0" dirty="0">
                <a:ln>
                  <a:noFill/>
                </a:ln>
                <a:solidFill>
                  <a:srgbClr val="208FFB"/>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E75C58"/>
                </a:solidFill>
                <a:effectLst/>
                <a:latin typeface="Arial Unicode MS"/>
                <a:ea typeface="Courier New" panose="02070309020205020404" pitchFamily="49" charset="0"/>
              </a:rPr>
              <a:t>TypeError</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must be str, not int</a:t>
            </a:r>
            <a:r>
              <a:rPr kumimoji="0" lang="en-US" altLang="en-US" sz="7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441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37C4-F672-4AEE-B4E1-EBCB40F71744}"/>
              </a:ext>
            </a:extLst>
          </p:cNvPr>
          <p:cNvSpPr>
            <a:spLocks noGrp="1"/>
          </p:cNvSpPr>
          <p:nvPr>
            <p:ph type="title"/>
          </p:nvPr>
        </p:nvSpPr>
        <p:spPr/>
        <p:txBody>
          <a:bodyPr/>
          <a:lstStyle/>
          <a:p>
            <a:r>
              <a:rPr lang="en-US" dirty="0"/>
              <a:t>Type hints</a:t>
            </a:r>
          </a:p>
        </p:txBody>
      </p:sp>
      <p:sp>
        <p:nvSpPr>
          <p:cNvPr id="6" name="Text Placeholder 5">
            <a:extLst>
              <a:ext uri="{FF2B5EF4-FFF2-40B4-BE49-F238E27FC236}">
                <a16:creationId xmlns:a16="http://schemas.microsoft.com/office/drawing/2014/main" id="{5C8BEA20-784B-4478-9391-57E159E7688A}"/>
              </a:ext>
            </a:extLst>
          </p:cNvPr>
          <p:cNvSpPr>
            <a:spLocks noGrp="1"/>
          </p:cNvSpPr>
          <p:nvPr>
            <p:ph type="body" sz="quarter" idx="10"/>
          </p:nvPr>
        </p:nvSpPr>
        <p:spPr>
          <a:xfrm>
            <a:off x="365760" y="1371600"/>
            <a:ext cx="11704320" cy="1037207"/>
          </a:xfrm>
        </p:spPr>
        <p:txBody>
          <a:bodyPr/>
          <a:lstStyle/>
          <a:p>
            <a:r>
              <a:rPr lang="en-US" dirty="0"/>
              <a:t>Tell the editor and linter what data types to expect</a:t>
            </a:r>
          </a:p>
          <a:p>
            <a:r>
              <a:rPr lang="en-US" b="1" dirty="0"/>
              <a:t>DOES NOT</a:t>
            </a:r>
            <a:r>
              <a:rPr lang="en-US" dirty="0"/>
              <a:t> cause "compiler" errors</a:t>
            </a:r>
            <a:endParaRPr lang="en-US" b="1" dirty="0"/>
          </a:p>
        </p:txBody>
      </p:sp>
      <p:sp>
        <p:nvSpPr>
          <p:cNvPr id="7" name="Text Placeholder 2">
            <a:extLst>
              <a:ext uri="{FF2B5EF4-FFF2-40B4-BE49-F238E27FC236}">
                <a16:creationId xmlns:a16="http://schemas.microsoft.com/office/drawing/2014/main" id="{720C120F-D1AB-4455-A71A-A1D02D5D1413}"/>
              </a:ext>
            </a:extLst>
          </p:cNvPr>
          <p:cNvSpPr txBox="1">
            <a:spLocks/>
          </p:cNvSpPr>
          <p:nvPr/>
        </p:nvSpPr>
        <p:spPr>
          <a:xfrm>
            <a:off x="365760" y="3116262"/>
            <a:ext cx="7239000" cy="1037207"/>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0" marR="0" indent="0" algn="l" defTabSz="932742" rtl="0" eaLnBrk="1" fontAlgn="auto" latinLnBrk="0" hangingPunct="1">
              <a:lnSpc>
                <a:spcPct val="90000"/>
              </a:lnSpc>
              <a:spcBef>
                <a:spcPts val="6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lumMod val="50000"/>
                  </a:schemeClr>
                </a:solidFill>
                <a:latin typeface="Consolas" panose="020B0609020204030204" pitchFamily="49" charset="0"/>
              </a:rPr>
              <a:t>def </a:t>
            </a:r>
            <a:r>
              <a:rPr lang="en-US" dirty="0" err="1">
                <a:solidFill>
                  <a:schemeClr val="tx1">
                    <a:lumMod val="50000"/>
                  </a:schemeClr>
                </a:solidFill>
                <a:latin typeface="Consolas" panose="020B0609020204030204" pitchFamily="49" charset="0"/>
              </a:rPr>
              <a:t>get_greeting</a:t>
            </a:r>
            <a:r>
              <a:rPr lang="en-US" dirty="0">
                <a:solidFill>
                  <a:schemeClr val="tx1">
                    <a:lumMod val="50000"/>
                  </a:schemeClr>
                </a:solidFill>
                <a:latin typeface="Consolas" panose="020B0609020204030204" pitchFamily="49" charset="0"/>
              </a:rPr>
              <a:t>(name: str) -&gt; str:</a:t>
            </a:r>
          </a:p>
          <a:p>
            <a:r>
              <a:rPr lang="en-US" dirty="0">
                <a:latin typeface="Consolas" panose="020B0609020204030204" pitchFamily="49" charset="0"/>
              </a:rPr>
              <a:t>    </a:t>
            </a:r>
            <a:r>
              <a:rPr lang="en-US" dirty="0">
                <a:solidFill>
                  <a:schemeClr val="tx1">
                    <a:lumMod val="50000"/>
                  </a:schemeClr>
                </a:solidFill>
                <a:latin typeface="Consolas" panose="020B0609020204030204" pitchFamily="49" charset="0"/>
              </a:rPr>
              <a:t>return</a:t>
            </a:r>
            <a:r>
              <a:rPr lang="en-US" dirty="0">
                <a:latin typeface="Consolas" panose="020B0609020204030204" pitchFamily="49" charset="0"/>
              </a:rPr>
              <a:t> </a:t>
            </a:r>
            <a:r>
              <a:rPr lang="en-US" dirty="0">
                <a:solidFill>
                  <a:srgbClr val="C00000"/>
                </a:solidFill>
                <a:latin typeface="Consolas" panose="020B0609020204030204" pitchFamily="49" charset="0"/>
              </a:rPr>
              <a:t>'Hello, ' </a:t>
            </a:r>
            <a:r>
              <a:rPr lang="en-US" dirty="0">
                <a:solidFill>
                  <a:schemeClr val="tx1">
                    <a:lumMod val="50000"/>
                  </a:schemeClr>
                </a:solidFill>
                <a:latin typeface="Consolas" panose="020B0609020204030204" pitchFamily="49" charset="0"/>
              </a:rPr>
              <a:t>+ name</a:t>
            </a:r>
          </a:p>
        </p:txBody>
      </p:sp>
      <p:sp>
        <p:nvSpPr>
          <p:cNvPr id="3" name="Rectangle 2">
            <a:extLst>
              <a:ext uri="{FF2B5EF4-FFF2-40B4-BE49-F238E27FC236}">
                <a16:creationId xmlns:a16="http://schemas.microsoft.com/office/drawing/2014/main" id="{4406B1B2-E541-4DAC-A41D-B559C902720C}"/>
              </a:ext>
            </a:extLst>
          </p:cNvPr>
          <p:cNvSpPr/>
          <p:nvPr/>
        </p:nvSpPr>
        <p:spPr bwMode="auto">
          <a:xfrm>
            <a:off x="3703637" y="3116262"/>
            <a:ext cx="1828800" cy="5334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0CF56E3D-6CF8-4449-ABEC-88D8453D763B}"/>
              </a:ext>
            </a:extLst>
          </p:cNvPr>
          <p:cNvSpPr/>
          <p:nvPr/>
        </p:nvSpPr>
        <p:spPr bwMode="auto">
          <a:xfrm>
            <a:off x="5730397" y="3101465"/>
            <a:ext cx="1630839" cy="53340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C896275C-DDC8-4481-BF4D-E45A8FCF42DE}"/>
              </a:ext>
            </a:extLst>
          </p:cNvPr>
          <p:cNvSpPr txBox="1"/>
          <p:nvPr/>
        </p:nvSpPr>
        <p:spPr>
          <a:xfrm>
            <a:off x="3260911" y="2466559"/>
            <a:ext cx="2441951"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rgbClr val="333333"/>
                </a:solidFill>
              </a:rPr>
              <a:t>parameter type</a:t>
            </a:r>
          </a:p>
        </p:txBody>
      </p:sp>
      <p:sp>
        <p:nvSpPr>
          <p:cNvPr id="9" name="TextBox 8">
            <a:extLst>
              <a:ext uri="{FF2B5EF4-FFF2-40B4-BE49-F238E27FC236}">
                <a16:creationId xmlns:a16="http://schemas.microsoft.com/office/drawing/2014/main" id="{DDA00A3F-9335-4BE1-B447-14DF43935B29}"/>
              </a:ext>
            </a:extLst>
          </p:cNvPr>
          <p:cNvSpPr txBox="1"/>
          <p:nvPr/>
        </p:nvSpPr>
        <p:spPr>
          <a:xfrm>
            <a:off x="5609245" y="2462682"/>
            <a:ext cx="1873141"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rgbClr val="333333"/>
                </a:solidFill>
              </a:rPr>
              <a:t>return type</a:t>
            </a:r>
          </a:p>
        </p:txBody>
      </p:sp>
    </p:spTree>
    <p:extLst>
      <p:ext uri="{BB962C8B-B14F-4D97-AF65-F5344CB8AC3E}">
        <p14:creationId xmlns:p14="http://schemas.microsoft.com/office/powerpoint/2010/main" val="3007379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4"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Control xmlns="http://schemas.microsoft.com/VisualStudio/2011/storyboarding/control">
  <Id Name="a2191c86-fc50-4add-948c-129f6b5a88d8" Revision="1" Stencil="7276b9ef-3953-4dce-a89b-ed85f20b8b93" StencilVersion="1.0"/>
</Control>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40.xml><?xml version="1.0" encoding="utf-8"?>
<Control xmlns="http://schemas.microsoft.com/VisualStudio/2011/storyboarding/control">
  <Id Name="d69996e1-3d61-4686-9b63-f1b855c596ab" Revision="1" Stencil="7276b9ef-3953-4dce-a89b-ed85f20b8b93" StencilVersion="1.0"/>
</Control>
</file>

<file path=customXml/item41.xml><?xml version="1.0" encoding="utf-8"?>
<Control xmlns="http://schemas.microsoft.com/VisualStudio/2011/storyboarding/control">
  <Id Name="fb22c541-ded0-47fa-8877-83a4c2d16227"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3.xml><?xml version="1.0" encoding="utf-8"?>
<ds:datastoreItem xmlns:ds="http://schemas.openxmlformats.org/officeDocument/2006/customXml" ds:itemID="{5D3A6CDC-A318-486B-BAFF-A4907DA13893}">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D09AC140-FA0B-4102-A520-1F2651CAB387}">
  <ds:schemaRefs>
    <ds:schemaRef ds:uri="http://schemas.microsoft.com/sharepoint/v3/contenttype/forms"/>
  </ds:schemaRefs>
</ds:datastoreItem>
</file>

<file path=customXml/itemProps15.xml><?xml version="1.0" encoding="utf-8"?>
<ds:datastoreItem xmlns:ds="http://schemas.openxmlformats.org/officeDocument/2006/customXml" ds:itemID="{38B2F790-1510-4903-AAE4-F83BD14C3519}">
  <ds:schemaRefs>
    <ds:schemaRef ds:uri="http://schemas.microsoft.com/sharepoint/v3/contenttype/forms"/>
  </ds:schemaRefs>
</ds:datastoreItem>
</file>

<file path=customXml/itemProps1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9.xml><?xml version="1.0" encoding="utf-8"?>
<ds:datastoreItem xmlns:ds="http://schemas.openxmlformats.org/officeDocument/2006/customXml" ds:itemID="{76C7E3D5-5A68-4213-8EAB-5867A7B9A632}">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0.xml><?xml version="1.0" encoding="utf-8"?>
<ds:datastoreItem xmlns:ds="http://schemas.openxmlformats.org/officeDocument/2006/customXml" ds:itemID="{DD00D9B7-2C19-4167-A29E-4265E8DD36BA}">
  <ds:schemaRefs>
    <ds:schemaRef ds:uri="http://schemas.microsoft.com/sharepoint/v3/contenttype/forms"/>
  </ds:schemaRefs>
</ds:datastoreItem>
</file>

<file path=customXml/itemProps21.xml><?xml version="1.0" encoding="utf-8"?>
<ds:datastoreItem xmlns:ds="http://schemas.openxmlformats.org/officeDocument/2006/customXml" ds:itemID="{AA7A10B3-8E5F-4B4E-9252-C3E19BB9C87D}">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6.xml><?xml version="1.0" encoding="utf-8"?>
<ds:datastoreItem xmlns:ds="http://schemas.openxmlformats.org/officeDocument/2006/customXml" ds:itemID="{25D6EB99-8B0B-402A-8730-FFBD47DA5A79}">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8.xml><?xml version="1.0" encoding="utf-8"?>
<ds:datastoreItem xmlns:ds="http://schemas.openxmlformats.org/officeDocument/2006/customXml" ds:itemID="{CB6C04C3-C63B-484E-8D6C-A454B9270BA5}">
  <ds:schemaRefs>
    <ds:schemaRef ds:uri="http://schemas.microsoft.com/sharepoint/v3/contenttype/forms"/>
  </ds:schemaRefs>
</ds:datastoreItem>
</file>

<file path=customXml/itemProps2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0.xml><?xml version="1.0" encoding="utf-8"?>
<ds:datastoreItem xmlns:ds="http://schemas.openxmlformats.org/officeDocument/2006/customXml" ds:itemID="{62EFE204-346B-417D-B408-3A07CC82F88A}">
  <ds:schemaRefs>
    <ds:schemaRef ds:uri="http://schemas.microsoft.com/sharepoint/v3/contenttype/forms"/>
  </ds:schemaRefs>
</ds:datastoreItem>
</file>

<file path=customXml/itemProps3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8.xml><?xml version="1.0" encoding="utf-8"?>
<ds:datastoreItem xmlns:ds="http://schemas.openxmlformats.org/officeDocument/2006/customXml" ds:itemID="{16537124-44E7-4E69-AC61-ACFD99892FD5}">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4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2162</TotalTime>
  <Words>424</Words>
  <Application>Microsoft Office PowerPoint</Application>
  <PresentationFormat>Custom</PresentationFormat>
  <Paragraphs>82</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 Unicode MS</vt:lpstr>
      <vt:lpstr>Arial</vt:lpstr>
      <vt:lpstr>Consolas</vt:lpstr>
      <vt:lpstr>Segoe UI</vt:lpstr>
      <vt:lpstr>Segoe UI Light</vt:lpstr>
      <vt:lpstr>Wingdings</vt:lpstr>
      <vt:lpstr>WHITE TEMPLATE</vt:lpstr>
      <vt:lpstr>Formatting and linting</vt:lpstr>
      <vt:lpstr>This is valid Python code</vt:lpstr>
      <vt:lpstr>Formatting matters</vt:lpstr>
      <vt:lpstr>PEP 8</vt:lpstr>
      <vt:lpstr>Linting</vt:lpstr>
      <vt:lpstr>Use docstring for  inline documentation</vt:lpstr>
      <vt:lpstr>The challenge with weakly typed languages</vt:lpstr>
      <vt:lpstr>Type hints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204</cp:revision>
  <dcterms:created xsi:type="dcterms:W3CDTF">2015-06-04T21:40:17Z</dcterms:created>
  <dcterms:modified xsi:type="dcterms:W3CDTF">2020-02-11T20:59:29Z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