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3"/>
  </p:notesMasterIdLst>
  <p:handoutMasterIdLst>
    <p:handoutMasterId r:id="rId54"/>
  </p:handoutMasterIdLst>
  <p:sldIdLst>
    <p:sldId id="283" r:id="rId45"/>
    <p:sldId id="290" r:id="rId46"/>
    <p:sldId id="291" r:id="rId47"/>
    <p:sldId id="293" r:id="rId48"/>
    <p:sldId id="292" r:id="rId49"/>
    <p:sldId id="294" r:id="rId50"/>
    <p:sldId id="295"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3"/>
            <p14:sldId id="292"/>
            <p14:sldId id="294"/>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85AD2-C64B-43E6-9244-F67D3C69D4EC}" v="8" dt="2020-02-11T21:45:41.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2" d="100"/>
          <a:sy n="92" d="100"/>
        </p:scale>
        <p:origin x="128" y="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61" Type="http://schemas.microsoft.com/office/2015/10/relationships/revisionInfo" Target="revisionInfo.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069E601B-CB87-4D5A-A4CE-E913FFD3172C}"/>
    <pc:docChg chg="modSld">
      <pc:chgData name="Christopher Harrison" userId="5895b409-c973-4cd3-8090-c5ebb14fce87" providerId="ADAL" clId="{069E601B-CB87-4D5A-A4CE-E913FFD3172C}" dt="2020-02-06T17:14:00.141" v="3" actId="20577"/>
      <pc:docMkLst>
        <pc:docMk/>
      </pc:docMkLst>
      <pc:sldChg chg="modSp mod">
        <pc:chgData name="Christopher Harrison" userId="5895b409-c973-4cd3-8090-c5ebb14fce87" providerId="ADAL" clId="{069E601B-CB87-4D5A-A4CE-E913FFD3172C}" dt="2020-02-06T17:14:00.141" v="3" actId="20577"/>
        <pc:sldMkLst>
          <pc:docMk/>
          <pc:sldMk cId="2454281075" sldId="291"/>
        </pc:sldMkLst>
        <pc:spChg chg="mod">
          <ac:chgData name="Christopher Harrison" userId="5895b409-c973-4cd3-8090-c5ebb14fce87" providerId="ADAL" clId="{069E601B-CB87-4D5A-A4CE-E913FFD3172C}" dt="2020-02-06T17:14:00.141" v="3" actId="20577"/>
          <ac:spMkLst>
            <pc:docMk/>
            <pc:sldMk cId="2454281075" sldId="291"/>
            <ac:spMk id="5" creationId="{00000000-0000-0000-0000-000000000000}"/>
          </ac:spMkLst>
        </pc:spChg>
      </pc:sldChg>
    </pc:docChg>
  </pc:docChgLst>
  <pc:docChgLst>
    <pc:chgData name="Christopher Harrison" userId="5895b409-c973-4cd3-8090-c5ebb14fce87" providerId="ADAL" clId="{1044E941-4FDB-4D63-8B83-5F744EADEDC7}"/>
    <pc:docChg chg="undo custSel addSld delSld modSld delSection modSection">
      <pc:chgData name="Christopher Harrison" userId="5895b409-c973-4cd3-8090-c5ebb14fce87" providerId="ADAL" clId="{1044E941-4FDB-4D63-8B83-5F744EADEDC7}" dt="2020-02-06T00:53:17.432" v="1046" actId="47"/>
      <pc:docMkLst>
        <pc:docMk/>
      </pc:docMkLst>
      <pc:sldChg chg="del">
        <pc:chgData name="Christopher Harrison" userId="5895b409-c973-4cd3-8090-c5ebb14fce87" providerId="ADAL" clId="{1044E941-4FDB-4D63-8B83-5F744EADEDC7}" dt="2020-02-06T00:53:17.432" v="1046" actId="47"/>
        <pc:sldMkLst>
          <pc:docMk/>
          <pc:sldMk cId="389040743" sldId="256"/>
        </pc:sldMkLst>
      </pc:sldChg>
      <pc:sldChg chg="delSp mod">
        <pc:chgData name="Christopher Harrison" userId="5895b409-c973-4cd3-8090-c5ebb14fce87" providerId="ADAL" clId="{1044E941-4FDB-4D63-8B83-5F744EADEDC7}" dt="2020-02-06T00:40:02.493" v="230" actId="478"/>
        <pc:sldMkLst>
          <pc:docMk/>
          <pc:sldMk cId="2137390358" sldId="257"/>
        </pc:sldMkLst>
        <pc:spChg chg="del">
          <ac:chgData name="Christopher Harrison" userId="5895b409-c973-4cd3-8090-c5ebb14fce87" providerId="ADAL" clId="{1044E941-4FDB-4D63-8B83-5F744EADEDC7}" dt="2020-02-06T00:40:02.493" v="230" actId="478"/>
          <ac:spMkLst>
            <pc:docMk/>
            <pc:sldMk cId="2137390358" sldId="257"/>
            <ac:spMk id="2" creationId="{00000000-0000-0000-0000-000000000000}"/>
          </ac:spMkLst>
        </pc:spChg>
      </pc:sldChg>
      <pc:sldChg chg="del">
        <pc:chgData name="Christopher Harrison" userId="5895b409-c973-4cd3-8090-c5ebb14fce87" providerId="ADAL" clId="{1044E941-4FDB-4D63-8B83-5F744EADEDC7}" dt="2020-02-06T00:53:14.959" v="1045" actId="47"/>
        <pc:sldMkLst>
          <pc:docMk/>
          <pc:sldMk cId="1152645729" sldId="259"/>
        </pc:sldMkLst>
      </pc:sldChg>
      <pc:sldChg chg="del">
        <pc:chgData name="Christopher Harrison" userId="5895b409-c973-4cd3-8090-c5ebb14fce87" providerId="ADAL" clId="{1044E941-4FDB-4D63-8B83-5F744EADEDC7}" dt="2020-02-06T00:53:12.620" v="1044" actId="47"/>
        <pc:sldMkLst>
          <pc:docMk/>
          <pc:sldMk cId="1862875640" sldId="260"/>
        </pc:sldMkLst>
      </pc:sldChg>
      <pc:sldChg chg="del">
        <pc:chgData name="Christopher Harrison" userId="5895b409-c973-4cd3-8090-c5ebb14fce87" providerId="ADAL" clId="{1044E941-4FDB-4D63-8B83-5F744EADEDC7}" dt="2020-02-06T00:53:12.620" v="1044" actId="47"/>
        <pc:sldMkLst>
          <pc:docMk/>
          <pc:sldMk cId="1597141723" sldId="261"/>
        </pc:sldMkLst>
      </pc:sldChg>
      <pc:sldChg chg="del">
        <pc:chgData name="Christopher Harrison" userId="5895b409-c973-4cd3-8090-c5ebb14fce87" providerId="ADAL" clId="{1044E941-4FDB-4D63-8B83-5F744EADEDC7}" dt="2020-02-06T00:36:58.740" v="1" actId="47"/>
        <pc:sldMkLst>
          <pc:docMk/>
          <pc:sldMk cId="274325361" sldId="263"/>
        </pc:sldMkLst>
      </pc:sldChg>
      <pc:sldChg chg="del">
        <pc:chgData name="Christopher Harrison" userId="5895b409-c973-4cd3-8090-c5ebb14fce87" providerId="ADAL" clId="{1044E941-4FDB-4D63-8B83-5F744EADEDC7}" dt="2020-02-06T00:53:12.620" v="1044" actId="47"/>
        <pc:sldMkLst>
          <pc:docMk/>
          <pc:sldMk cId="956134158" sldId="264"/>
        </pc:sldMkLst>
      </pc:sldChg>
      <pc:sldChg chg="del">
        <pc:chgData name="Christopher Harrison" userId="5895b409-c973-4cd3-8090-c5ebb14fce87" providerId="ADAL" clId="{1044E941-4FDB-4D63-8B83-5F744EADEDC7}" dt="2020-02-06T00:53:12.620" v="1044" actId="47"/>
        <pc:sldMkLst>
          <pc:docMk/>
          <pc:sldMk cId="707184680" sldId="265"/>
        </pc:sldMkLst>
      </pc:sldChg>
      <pc:sldChg chg="del">
        <pc:chgData name="Christopher Harrison" userId="5895b409-c973-4cd3-8090-c5ebb14fce87" providerId="ADAL" clId="{1044E941-4FDB-4D63-8B83-5F744EADEDC7}" dt="2020-02-06T00:53:14.959" v="1045" actId="47"/>
        <pc:sldMkLst>
          <pc:docMk/>
          <pc:sldMk cId="1107484169" sldId="267"/>
        </pc:sldMkLst>
      </pc:sldChg>
      <pc:sldChg chg="del">
        <pc:chgData name="Christopher Harrison" userId="5895b409-c973-4cd3-8090-c5ebb14fce87" providerId="ADAL" clId="{1044E941-4FDB-4D63-8B83-5F744EADEDC7}" dt="2020-02-06T00:53:12.620" v="1044" actId="47"/>
        <pc:sldMkLst>
          <pc:docMk/>
          <pc:sldMk cId="401473495" sldId="268"/>
        </pc:sldMkLst>
      </pc:sldChg>
      <pc:sldChg chg="del">
        <pc:chgData name="Christopher Harrison" userId="5895b409-c973-4cd3-8090-c5ebb14fce87" providerId="ADAL" clId="{1044E941-4FDB-4D63-8B83-5F744EADEDC7}" dt="2020-02-06T00:53:12.620" v="1044" actId="47"/>
        <pc:sldMkLst>
          <pc:docMk/>
          <pc:sldMk cId="776532036" sldId="269"/>
        </pc:sldMkLst>
      </pc:sldChg>
      <pc:sldChg chg="del">
        <pc:chgData name="Christopher Harrison" userId="5895b409-c973-4cd3-8090-c5ebb14fce87" providerId="ADAL" clId="{1044E941-4FDB-4D63-8B83-5F744EADEDC7}" dt="2020-02-06T00:53:12.620" v="1044" actId="47"/>
        <pc:sldMkLst>
          <pc:docMk/>
          <pc:sldMk cId="511702305" sldId="271"/>
        </pc:sldMkLst>
      </pc:sldChg>
      <pc:sldChg chg="del">
        <pc:chgData name="Christopher Harrison" userId="5895b409-c973-4cd3-8090-c5ebb14fce87" providerId="ADAL" clId="{1044E941-4FDB-4D63-8B83-5F744EADEDC7}" dt="2020-02-06T00:53:14.959" v="1045" actId="47"/>
        <pc:sldMkLst>
          <pc:docMk/>
          <pc:sldMk cId="78012497" sldId="272"/>
        </pc:sldMkLst>
      </pc:sldChg>
      <pc:sldChg chg="del">
        <pc:chgData name="Christopher Harrison" userId="5895b409-c973-4cd3-8090-c5ebb14fce87" providerId="ADAL" clId="{1044E941-4FDB-4D63-8B83-5F744EADEDC7}" dt="2020-02-06T00:53:14.959" v="1045" actId="47"/>
        <pc:sldMkLst>
          <pc:docMk/>
          <pc:sldMk cId="419914800" sldId="273"/>
        </pc:sldMkLst>
      </pc:sldChg>
      <pc:sldChg chg="del">
        <pc:chgData name="Christopher Harrison" userId="5895b409-c973-4cd3-8090-c5ebb14fce87" providerId="ADAL" clId="{1044E941-4FDB-4D63-8B83-5F744EADEDC7}" dt="2020-02-06T00:53:14.959" v="1045" actId="47"/>
        <pc:sldMkLst>
          <pc:docMk/>
          <pc:sldMk cId="1820965014" sldId="274"/>
        </pc:sldMkLst>
      </pc:sldChg>
      <pc:sldChg chg="del">
        <pc:chgData name="Christopher Harrison" userId="5895b409-c973-4cd3-8090-c5ebb14fce87" providerId="ADAL" clId="{1044E941-4FDB-4D63-8B83-5F744EADEDC7}" dt="2020-02-06T00:53:12.620" v="1044" actId="47"/>
        <pc:sldMkLst>
          <pc:docMk/>
          <pc:sldMk cId="1942481690" sldId="275"/>
        </pc:sldMkLst>
      </pc:sldChg>
      <pc:sldChg chg="del">
        <pc:chgData name="Christopher Harrison" userId="5895b409-c973-4cd3-8090-c5ebb14fce87" providerId="ADAL" clId="{1044E941-4FDB-4D63-8B83-5F744EADEDC7}" dt="2020-02-06T00:53:17.432" v="1046" actId="47"/>
        <pc:sldMkLst>
          <pc:docMk/>
          <pc:sldMk cId="610515434" sldId="277"/>
        </pc:sldMkLst>
      </pc:sldChg>
      <pc:sldChg chg="del">
        <pc:chgData name="Christopher Harrison" userId="5895b409-c973-4cd3-8090-c5ebb14fce87" providerId="ADAL" clId="{1044E941-4FDB-4D63-8B83-5F744EADEDC7}" dt="2020-02-06T00:36:58.740" v="1" actId="47"/>
        <pc:sldMkLst>
          <pc:docMk/>
          <pc:sldMk cId="1251601128" sldId="279"/>
        </pc:sldMkLst>
      </pc:sldChg>
      <pc:sldChg chg="del">
        <pc:chgData name="Christopher Harrison" userId="5895b409-c973-4cd3-8090-c5ebb14fce87" providerId="ADAL" clId="{1044E941-4FDB-4D63-8B83-5F744EADEDC7}" dt="2020-02-06T00:53:17.432" v="1046" actId="47"/>
        <pc:sldMkLst>
          <pc:docMk/>
          <pc:sldMk cId="1456855549" sldId="280"/>
        </pc:sldMkLst>
      </pc:sldChg>
      <pc:sldChg chg="del">
        <pc:chgData name="Christopher Harrison" userId="5895b409-c973-4cd3-8090-c5ebb14fce87" providerId="ADAL" clId="{1044E941-4FDB-4D63-8B83-5F744EADEDC7}" dt="2020-02-06T00:53:17.432" v="1046" actId="47"/>
        <pc:sldMkLst>
          <pc:docMk/>
          <pc:sldMk cId="3508266611" sldId="285"/>
        </pc:sldMkLst>
      </pc:sldChg>
      <pc:sldChg chg="del">
        <pc:chgData name="Christopher Harrison" userId="5895b409-c973-4cd3-8090-c5ebb14fce87" providerId="ADAL" clId="{1044E941-4FDB-4D63-8B83-5F744EADEDC7}" dt="2020-02-06T00:53:14.959" v="1045" actId="47"/>
        <pc:sldMkLst>
          <pc:docMk/>
          <pc:sldMk cId="2976273044" sldId="286"/>
        </pc:sldMkLst>
      </pc:sldChg>
      <pc:sldChg chg="del">
        <pc:chgData name="Christopher Harrison" userId="5895b409-c973-4cd3-8090-c5ebb14fce87" providerId="ADAL" clId="{1044E941-4FDB-4D63-8B83-5F744EADEDC7}" dt="2020-02-06T00:53:12.620" v="1044" actId="47"/>
        <pc:sldMkLst>
          <pc:docMk/>
          <pc:sldMk cId="2145397405" sldId="288"/>
        </pc:sldMkLst>
      </pc:sldChg>
      <pc:sldChg chg="del">
        <pc:chgData name="Christopher Harrison" userId="5895b409-c973-4cd3-8090-c5ebb14fce87" providerId="ADAL" clId="{1044E941-4FDB-4D63-8B83-5F744EADEDC7}" dt="2020-02-06T00:53:17.432" v="1046" actId="47"/>
        <pc:sldMkLst>
          <pc:docMk/>
          <pc:sldMk cId="2803503014" sldId="289"/>
        </pc:sldMkLst>
      </pc:sldChg>
      <pc:sldChg chg="del">
        <pc:chgData name="Christopher Harrison" userId="5895b409-c973-4cd3-8090-c5ebb14fce87" providerId="ADAL" clId="{1044E941-4FDB-4D63-8B83-5F744EADEDC7}" dt="2020-02-06T00:36:58.740" v="1" actId="47"/>
        <pc:sldMkLst>
          <pc:docMk/>
          <pc:sldMk cId="2993491399" sldId="290"/>
        </pc:sldMkLst>
      </pc:sldChg>
      <pc:sldChg chg="addSp delSp modSp add mod modTransition">
        <pc:chgData name="Christopher Harrison" userId="5895b409-c973-4cd3-8090-c5ebb14fce87" providerId="ADAL" clId="{1044E941-4FDB-4D63-8B83-5F744EADEDC7}" dt="2020-02-06T00:39:46.882" v="227" actId="20577"/>
        <pc:sldMkLst>
          <pc:docMk/>
          <pc:sldMk cId="3083023099" sldId="290"/>
        </pc:sldMkLst>
        <pc:spChg chg="del">
          <ac:chgData name="Christopher Harrison" userId="5895b409-c973-4cd3-8090-c5ebb14fce87" providerId="ADAL" clId="{1044E941-4FDB-4D63-8B83-5F744EADEDC7}" dt="2020-02-06T00:37:05.878" v="3"/>
          <ac:spMkLst>
            <pc:docMk/>
            <pc:sldMk cId="3083023099" sldId="290"/>
            <ac:spMk id="2" creationId="{B2B0C52E-E5DC-4393-B87E-FFD671104CB7}"/>
          </ac:spMkLst>
        </pc:spChg>
        <pc:spChg chg="del">
          <ac:chgData name="Christopher Harrison" userId="5895b409-c973-4cd3-8090-c5ebb14fce87" providerId="ADAL" clId="{1044E941-4FDB-4D63-8B83-5F744EADEDC7}" dt="2020-02-06T00:37:05.878" v="3"/>
          <ac:spMkLst>
            <pc:docMk/>
            <pc:sldMk cId="3083023099" sldId="290"/>
            <ac:spMk id="3" creationId="{CB7DC3DF-0C4B-4291-9710-ECBD64C59F0D}"/>
          </ac:spMkLst>
        </pc:spChg>
        <pc:spChg chg="add mod">
          <ac:chgData name="Christopher Harrison" userId="5895b409-c973-4cd3-8090-c5ebb14fce87" providerId="ADAL" clId="{1044E941-4FDB-4D63-8B83-5F744EADEDC7}" dt="2020-02-06T00:37:14.174" v="48" actId="20577"/>
          <ac:spMkLst>
            <pc:docMk/>
            <pc:sldMk cId="3083023099" sldId="290"/>
            <ac:spMk id="4" creationId="{943D5C99-4790-40A5-8625-23D2FE261755}"/>
          </ac:spMkLst>
        </pc:spChg>
        <pc:spChg chg="add mod">
          <ac:chgData name="Christopher Harrison" userId="5895b409-c973-4cd3-8090-c5ebb14fce87" providerId="ADAL" clId="{1044E941-4FDB-4D63-8B83-5F744EADEDC7}" dt="2020-02-06T00:39:46.882" v="227" actId="20577"/>
          <ac:spMkLst>
            <pc:docMk/>
            <pc:sldMk cId="3083023099" sldId="290"/>
            <ac:spMk id="5" creationId="{8E7D21E1-D9E6-401A-A567-47A59C187AFF}"/>
          </ac:spMkLst>
        </pc:spChg>
      </pc:sldChg>
      <pc:sldChg chg="del">
        <pc:chgData name="Christopher Harrison" userId="5895b409-c973-4cd3-8090-c5ebb14fce87" providerId="ADAL" clId="{1044E941-4FDB-4D63-8B83-5F744EADEDC7}" dt="2020-02-06T00:36:53.892" v="0" actId="47"/>
        <pc:sldMkLst>
          <pc:docMk/>
          <pc:sldMk cId="608280625" sldId="291"/>
        </pc:sldMkLst>
      </pc:sldChg>
      <pc:sldChg chg="modSp add mod">
        <pc:chgData name="Christopher Harrison" userId="5895b409-c973-4cd3-8090-c5ebb14fce87" providerId="ADAL" clId="{1044E941-4FDB-4D63-8B83-5F744EADEDC7}" dt="2020-02-06T00:49:53.594" v="853" actId="108"/>
        <pc:sldMkLst>
          <pc:docMk/>
          <pc:sldMk cId="2454281075" sldId="291"/>
        </pc:sldMkLst>
        <pc:spChg chg="mod">
          <ac:chgData name="Christopher Harrison" userId="5895b409-c973-4cd3-8090-c5ebb14fce87" providerId="ADAL" clId="{1044E941-4FDB-4D63-8B83-5F744EADEDC7}" dt="2020-02-06T00:45:35.098" v="642" actId="20577"/>
          <ac:spMkLst>
            <pc:docMk/>
            <pc:sldMk cId="2454281075" sldId="291"/>
            <ac:spMk id="4" creationId="{00000000-0000-0000-0000-000000000000}"/>
          </ac:spMkLst>
        </pc:spChg>
        <pc:spChg chg="mod">
          <ac:chgData name="Christopher Harrison" userId="5895b409-c973-4cd3-8090-c5ebb14fce87" providerId="ADAL" clId="{1044E941-4FDB-4D63-8B83-5F744EADEDC7}" dt="2020-02-06T00:49:53.594" v="853" actId="108"/>
          <ac:spMkLst>
            <pc:docMk/>
            <pc:sldMk cId="2454281075" sldId="291"/>
            <ac:spMk id="5" creationId="{00000000-0000-0000-0000-000000000000}"/>
          </ac:spMkLst>
        </pc:spChg>
      </pc:sldChg>
      <pc:sldChg chg="add del">
        <pc:chgData name="Christopher Harrison" userId="5895b409-c973-4cd3-8090-c5ebb14fce87" providerId="ADAL" clId="{1044E941-4FDB-4D63-8B83-5F744EADEDC7}" dt="2020-02-06T00:39:58.188" v="229" actId="47"/>
        <pc:sldMkLst>
          <pc:docMk/>
          <pc:sldMk cId="3184859965" sldId="291"/>
        </pc:sldMkLst>
      </pc:sldChg>
      <pc:sldChg chg="addSp delSp modSp add mod">
        <pc:chgData name="Christopher Harrison" userId="5895b409-c973-4cd3-8090-c5ebb14fce87" providerId="ADAL" clId="{1044E941-4FDB-4D63-8B83-5F744EADEDC7}" dt="2020-02-06T00:43:54.051" v="496"/>
        <pc:sldMkLst>
          <pc:docMk/>
          <pc:sldMk cId="1631086366" sldId="292"/>
        </pc:sldMkLst>
        <pc:spChg chg="del">
          <ac:chgData name="Christopher Harrison" userId="5895b409-c973-4cd3-8090-c5ebb14fce87" providerId="ADAL" clId="{1044E941-4FDB-4D63-8B83-5F744EADEDC7}" dt="2020-02-06T00:41:24.649" v="254"/>
          <ac:spMkLst>
            <pc:docMk/>
            <pc:sldMk cId="1631086366" sldId="292"/>
            <ac:spMk id="2" creationId="{6048B74F-65E6-4475-910F-02F0241DDA06}"/>
          </ac:spMkLst>
        </pc:spChg>
        <pc:spChg chg="del">
          <ac:chgData name="Christopher Harrison" userId="5895b409-c973-4cd3-8090-c5ebb14fce87" providerId="ADAL" clId="{1044E941-4FDB-4D63-8B83-5F744EADEDC7}" dt="2020-02-06T00:41:24.649" v="254"/>
          <ac:spMkLst>
            <pc:docMk/>
            <pc:sldMk cId="1631086366" sldId="292"/>
            <ac:spMk id="3" creationId="{A44902BD-2868-4EBD-B71C-7D9B6063EF33}"/>
          </ac:spMkLst>
        </pc:spChg>
        <pc:spChg chg="add mod">
          <ac:chgData name="Christopher Harrison" userId="5895b409-c973-4cd3-8090-c5ebb14fce87" providerId="ADAL" clId="{1044E941-4FDB-4D63-8B83-5F744EADEDC7}" dt="2020-02-06T00:41:33.244" v="279" actId="20577"/>
          <ac:spMkLst>
            <pc:docMk/>
            <pc:sldMk cId="1631086366" sldId="292"/>
            <ac:spMk id="4" creationId="{36D6E16F-7BF5-421C-8881-E7CE092E6605}"/>
          </ac:spMkLst>
        </pc:spChg>
        <pc:spChg chg="add mod">
          <ac:chgData name="Christopher Harrison" userId="5895b409-c973-4cd3-8090-c5ebb14fce87" providerId="ADAL" clId="{1044E941-4FDB-4D63-8B83-5F744EADEDC7}" dt="2020-02-06T00:43:54.051" v="496"/>
          <ac:spMkLst>
            <pc:docMk/>
            <pc:sldMk cId="1631086366" sldId="292"/>
            <ac:spMk id="5" creationId="{41064B5A-0988-4780-8EEB-83CA59632F8E}"/>
          </ac:spMkLst>
        </pc:spChg>
      </pc:sldChg>
      <pc:sldChg chg="addSp delSp modSp add mod modAnim">
        <pc:chgData name="Christopher Harrison" userId="5895b409-c973-4cd3-8090-c5ebb14fce87" providerId="ADAL" clId="{1044E941-4FDB-4D63-8B83-5F744EADEDC7}" dt="2020-02-06T00:47:55.294" v="820"/>
        <pc:sldMkLst>
          <pc:docMk/>
          <pc:sldMk cId="3389315604" sldId="293"/>
        </pc:sldMkLst>
        <pc:spChg chg="mod">
          <ac:chgData name="Christopher Harrison" userId="5895b409-c973-4cd3-8090-c5ebb14fce87" providerId="ADAL" clId="{1044E941-4FDB-4D63-8B83-5F744EADEDC7}" dt="2020-02-06T00:45:42.636" v="656" actId="20577"/>
          <ac:spMkLst>
            <pc:docMk/>
            <pc:sldMk cId="3389315604" sldId="293"/>
            <ac:spMk id="2" creationId="{9569F7E4-42A1-4F23-8A90-DCE92C8544BC}"/>
          </ac:spMkLst>
        </pc:spChg>
        <pc:spChg chg="mod">
          <ac:chgData name="Christopher Harrison" userId="5895b409-c973-4cd3-8090-c5ebb14fce87" providerId="ADAL" clId="{1044E941-4FDB-4D63-8B83-5F744EADEDC7}" dt="2020-02-06T00:46:43.305" v="793" actId="207"/>
          <ac:spMkLst>
            <pc:docMk/>
            <pc:sldMk cId="3389315604" sldId="293"/>
            <ac:spMk id="3" creationId="{714FEF9F-18DD-4B6D-91BF-79A87F05AE6A}"/>
          </ac:spMkLst>
        </pc:spChg>
        <pc:spChg chg="add mod">
          <ac:chgData name="Christopher Harrison" userId="5895b409-c973-4cd3-8090-c5ebb14fce87" providerId="ADAL" clId="{1044E941-4FDB-4D63-8B83-5F744EADEDC7}" dt="2020-02-06T00:47:47.903" v="818" actId="207"/>
          <ac:spMkLst>
            <pc:docMk/>
            <pc:sldMk cId="3389315604" sldId="293"/>
            <ac:spMk id="5" creationId="{76C4761E-DD12-4728-B2AD-6855707950DA}"/>
          </ac:spMkLst>
        </pc:spChg>
        <pc:picChg chg="add del">
          <ac:chgData name="Christopher Harrison" userId="5895b409-c973-4cd3-8090-c5ebb14fce87" providerId="ADAL" clId="{1044E941-4FDB-4D63-8B83-5F744EADEDC7}" dt="2020-02-06T00:47:01.752" v="795" actId="478"/>
          <ac:picMkLst>
            <pc:docMk/>
            <pc:sldMk cId="3389315604" sldId="293"/>
            <ac:picMk id="4" creationId="{87CB3DE3-7EB6-4BF6-9EA8-E5128216B070}"/>
          </ac:picMkLst>
        </pc:picChg>
      </pc:sldChg>
      <pc:sldChg chg="modSp add mod">
        <pc:chgData name="Christopher Harrison" userId="5895b409-c973-4cd3-8090-c5ebb14fce87" providerId="ADAL" clId="{1044E941-4FDB-4D63-8B83-5F744EADEDC7}" dt="2020-02-06T00:52:30.594" v="1035" actId="404"/>
        <pc:sldMkLst>
          <pc:docMk/>
          <pc:sldMk cId="829278950" sldId="294"/>
        </pc:sldMkLst>
        <pc:spChg chg="mod">
          <ac:chgData name="Christopher Harrison" userId="5895b409-c973-4cd3-8090-c5ebb14fce87" providerId="ADAL" clId="{1044E941-4FDB-4D63-8B83-5F744EADEDC7}" dt="2020-02-06T00:48:46.267" v="849" actId="20577"/>
          <ac:spMkLst>
            <pc:docMk/>
            <pc:sldMk cId="829278950" sldId="294"/>
            <ac:spMk id="4" creationId="{00000000-0000-0000-0000-000000000000}"/>
          </ac:spMkLst>
        </pc:spChg>
        <pc:spChg chg="mod">
          <ac:chgData name="Christopher Harrison" userId="5895b409-c973-4cd3-8090-c5ebb14fce87" providerId="ADAL" clId="{1044E941-4FDB-4D63-8B83-5F744EADEDC7}" dt="2020-02-06T00:52:30.594" v="1035" actId="404"/>
          <ac:spMkLst>
            <pc:docMk/>
            <pc:sldMk cId="829278950" sldId="294"/>
            <ac:spMk id="5" creationId="{00000000-0000-0000-0000-000000000000}"/>
          </ac:spMkLst>
        </pc:spChg>
      </pc:sldChg>
      <pc:sldChg chg="modSp add mod">
        <pc:chgData name="Christopher Harrison" userId="5895b409-c973-4cd3-8090-c5ebb14fce87" providerId="ADAL" clId="{1044E941-4FDB-4D63-8B83-5F744EADEDC7}" dt="2020-02-06T00:52:40.711" v="1043" actId="20577"/>
        <pc:sldMkLst>
          <pc:docMk/>
          <pc:sldMk cId="3853929787" sldId="295"/>
        </pc:sldMkLst>
        <pc:spChg chg="mod">
          <ac:chgData name="Christopher Harrison" userId="5895b409-c973-4cd3-8090-c5ebb14fce87" providerId="ADAL" clId="{1044E941-4FDB-4D63-8B83-5F744EADEDC7}" dt="2020-02-06T00:52:40.711" v="1043" actId="20577"/>
          <ac:spMkLst>
            <pc:docMk/>
            <pc:sldMk cId="3853929787" sldId="295"/>
            <ac:spMk id="2" creationId="{9569F7E4-42A1-4F23-8A90-DCE92C8544BC}"/>
          </ac:spMkLst>
        </pc:spChg>
        <pc:spChg chg="mod">
          <ac:chgData name="Christopher Harrison" userId="5895b409-c973-4cd3-8090-c5ebb14fce87" providerId="ADAL" clId="{1044E941-4FDB-4D63-8B83-5F744EADEDC7}" dt="2020-02-06T00:52:12.266" v="1031" actId="20577"/>
          <ac:spMkLst>
            <pc:docMk/>
            <pc:sldMk cId="3853929787" sldId="295"/>
            <ac:spMk id="3" creationId="{714FEF9F-18DD-4B6D-91BF-79A87F05AE6A}"/>
          </ac:spMkLst>
        </pc:spChg>
      </pc:sldChg>
    </pc:docChg>
  </pc:docChgLst>
  <pc:docChgLst>
    <pc:chgData name="Christopher Harrison" userId="5895b409-c973-4cd3-8090-c5ebb14fce87" providerId="ADAL" clId="{1BA85AD2-C64B-43E6-9244-F67D3C69D4EC}"/>
    <pc:docChg chg="modSld">
      <pc:chgData name="Christopher Harrison" userId="5895b409-c973-4cd3-8090-c5ebb14fce87" providerId="ADAL" clId="{1BA85AD2-C64B-43E6-9244-F67D3C69D4EC}" dt="2020-02-11T21:45:41.588" v="15" actId="403"/>
      <pc:docMkLst>
        <pc:docMk/>
      </pc:docMkLst>
      <pc:sldChg chg="modSp mod">
        <pc:chgData name="Christopher Harrison" userId="5895b409-c973-4cd3-8090-c5ebb14fce87" providerId="ADAL" clId="{1BA85AD2-C64B-43E6-9244-F67D3C69D4EC}" dt="2020-02-11T20:05:14.465" v="3" actId="20577"/>
        <pc:sldMkLst>
          <pc:docMk/>
          <pc:sldMk cId="2454281075" sldId="291"/>
        </pc:sldMkLst>
        <pc:spChg chg="mod">
          <ac:chgData name="Christopher Harrison" userId="5895b409-c973-4cd3-8090-c5ebb14fce87" providerId="ADAL" clId="{1BA85AD2-C64B-43E6-9244-F67D3C69D4EC}" dt="2020-02-11T20:05:14.465" v="3" actId="20577"/>
          <ac:spMkLst>
            <pc:docMk/>
            <pc:sldMk cId="2454281075" sldId="291"/>
            <ac:spMk id="5" creationId="{00000000-0000-0000-0000-000000000000}"/>
          </ac:spMkLst>
        </pc:spChg>
      </pc:sldChg>
      <pc:sldChg chg="modSp">
        <pc:chgData name="Christopher Harrison" userId="5895b409-c973-4cd3-8090-c5ebb14fce87" providerId="ADAL" clId="{1BA85AD2-C64B-43E6-9244-F67D3C69D4EC}" dt="2020-02-11T21:45:41.588" v="15" actId="403"/>
        <pc:sldMkLst>
          <pc:docMk/>
          <pc:sldMk cId="3389315604" sldId="293"/>
        </pc:sldMkLst>
        <pc:spChg chg="mod">
          <ac:chgData name="Christopher Harrison" userId="5895b409-c973-4cd3-8090-c5ebb14fce87" providerId="ADAL" clId="{1BA85AD2-C64B-43E6-9244-F67D3C69D4EC}" dt="2020-02-11T21:45:41.588" v="15" actId="403"/>
          <ac:spMkLst>
            <pc:docMk/>
            <pc:sldMk cId="3389315604" sldId="293"/>
            <ac:spMk id="5" creationId="{76C4761E-DD12-4728-B2AD-6855707950DA}"/>
          </ac:spMkLst>
        </pc:spChg>
      </pc:sldChg>
      <pc:sldChg chg="modSp mod">
        <pc:chgData name="Christopher Harrison" userId="5895b409-c973-4cd3-8090-c5ebb14fce87" providerId="ADAL" clId="{1BA85AD2-C64B-43E6-9244-F67D3C69D4EC}" dt="2020-02-11T20:05:21.876" v="7" actId="20577"/>
        <pc:sldMkLst>
          <pc:docMk/>
          <pc:sldMk cId="829278950" sldId="294"/>
        </pc:sldMkLst>
        <pc:spChg chg="mod">
          <ac:chgData name="Christopher Harrison" userId="5895b409-c973-4cd3-8090-c5ebb14fce87" providerId="ADAL" clId="{1BA85AD2-C64B-43E6-9244-F67D3C69D4EC}" dt="2020-02-11T20:05:21.876" v="7" actId="20577"/>
          <ac:spMkLst>
            <pc:docMk/>
            <pc:sldMk cId="829278950" sldId="294"/>
            <ac:spMk id="5" creationId="{00000000-0000-0000-0000-000000000000}"/>
          </ac:spMkLst>
        </pc:spChg>
      </pc:sldChg>
      <pc:sldChg chg="modSp">
        <pc:chgData name="Christopher Harrison" userId="5895b409-c973-4cd3-8090-c5ebb14fce87" providerId="ADAL" clId="{1BA85AD2-C64B-43E6-9244-F67D3C69D4EC}" dt="2020-02-11T21:45:30.332" v="11" actId="403"/>
        <pc:sldMkLst>
          <pc:docMk/>
          <pc:sldMk cId="3853929787" sldId="295"/>
        </pc:sldMkLst>
        <pc:spChg chg="mod">
          <ac:chgData name="Christopher Harrison" userId="5895b409-c973-4cd3-8090-c5ebb14fce87" providerId="ADAL" clId="{1BA85AD2-C64B-43E6-9244-F67D3C69D4EC}" dt="2020-02-11T21:45:30.332" v="11" actId="403"/>
          <ac:spMkLst>
            <pc:docMk/>
            <pc:sldMk cId="3853929787" sldId="295"/>
            <ac:spMk id="5" creationId="{76C4761E-DD12-4728-B2AD-6855707950D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1:45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1:44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1:45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491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1:45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93536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3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2.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Classes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3D5C99-4790-40A5-8625-23D2FE261755}"/>
              </a:ext>
            </a:extLst>
          </p:cNvPr>
          <p:cNvSpPr>
            <a:spLocks noGrp="1"/>
          </p:cNvSpPr>
          <p:nvPr>
            <p:ph type="title"/>
          </p:nvPr>
        </p:nvSpPr>
        <p:spPr/>
        <p:txBody>
          <a:bodyPr/>
          <a:lstStyle/>
          <a:p>
            <a:r>
              <a:rPr lang="en-US" dirty="0"/>
              <a:t>Classes define data structures and behavior</a:t>
            </a:r>
          </a:p>
        </p:txBody>
      </p:sp>
      <p:sp>
        <p:nvSpPr>
          <p:cNvPr id="5" name="Text Placeholder 4">
            <a:extLst>
              <a:ext uri="{FF2B5EF4-FFF2-40B4-BE49-F238E27FC236}">
                <a16:creationId xmlns:a16="http://schemas.microsoft.com/office/drawing/2014/main" id="{8E7D21E1-D9E6-401A-A567-47A59C187AFF}"/>
              </a:ext>
            </a:extLst>
          </p:cNvPr>
          <p:cNvSpPr>
            <a:spLocks noGrp="1"/>
          </p:cNvSpPr>
          <p:nvPr>
            <p:ph type="body" sz="quarter" idx="10"/>
          </p:nvPr>
        </p:nvSpPr>
        <p:spPr>
          <a:xfrm>
            <a:off x="365760" y="1371600"/>
            <a:ext cx="11704320" cy="2806922"/>
          </a:xfrm>
        </p:spPr>
        <p:txBody>
          <a:bodyPr/>
          <a:lstStyle/>
          <a:p>
            <a:r>
              <a:rPr lang="en-US" dirty="0"/>
              <a:t>Why use classes</a:t>
            </a:r>
          </a:p>
          <a:p>
            <a:pPr lvl="1"/>
            <a:r>
              <a:rPr lang="en-US" dirty="0"/>
              <a:t>Create reusable components</a:t>
            </a:r>
          </a:p>
          <a:p>
            <a:pPr lvl="1"/>
            <a:r>
              <a:rPr lang="en-US" dirty="0"/>
              <a:t>Group data and operations together</a:t>
            </a:r>
          </a:p>
          <a:p>
            <a:r>
              <a:rPr lang="en-US" dirty="0"/>
              <a:t>Moving parts</a:t>
            </a:r>
          </a:p>
          <a:p>
            <a:pPr lvl="1"/>
            <a:r>
              <a:rPr lang="en-US" dirty="0"/>
              <a:t>Classes are nouns</a:t>
            </a:r>
          </a:p>
          <a:p>
            <a:pPr lvl="1"/>
            <a:r>
              <a:rPr lang="en-US" dirty="0"/>
              <a:t>Properties are adjectives</a:t>
            </a:r>
          </a:p>
          <a:p>
            <a:pPr lvl="1"/>
            <a:r>
              <a:rPr lang="en-US" dirty="0"/>
              <a:t>Methods are verbs</a:t>
            </a:r>
          </a:p>
        </p:txBody>
      </p:sp>
    </p:spTree>
    <p:extLst>
      <p:ext uri="{BB962C8B-B14F-4D97-AF65-F5344CB8AC3E}">
        <p14:creationId xmlns:p14="http://schemas.microsoft.com/office/powerpoint/2010/main" val="30830230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class</a:t>
            </a:r>
          </a:p>
        </p:txBody>
      </p:sp>
      <p:sp>
        <p:nvSpPr>
          <p:cNvPr id="5" name="Text Placeholder 4"/>
          <p:cNvSpPr>
            <a:spLocks noGrp="1"/>
          </p:cNvSpPr>
          <p:nvPr>
            <p:ph type="body" sz="quarter" idx="10"/>
          </p:nvPr>
        </p:nvSpPr>
        <p:spPr>
          <a:xfrm>
            <a:off x="365760" y="1371600"/>
            <a:ext cx="11704320" cy="3748719"/>
          </a:xfrm>
        </p:spPr>
        <p:txBody>
          <a:bodyPr/>
          <a:lstStyle/>
          <a:p>
            <a:r>
              <a:rPr lang="en-US" dirty="0"/>
              <a:t>class Presenter():</a:t>
            </a:r>
          </a:p>
          <a:p>
            <a:r>
              <a:rPr lang="en-US" dirty="0"/>
              <a:t>	def __</a:t>
            </a:r>
            <a:r>
              <a:rPr lang="en-US" dirty="0" err="1"/>
              <a:t>init</a:t>
            </a:r>
            <a:r>
              <a:rPr lang="en-US" dirty="0"/>
              <a:t>__(self, name):</a:t>
            </a:r>
          </a:p>
          <a:p>
            <a:r>
              <a:rPr lang="en-US" dirty="0"/>
              <a:t>		# Constructor</a:t>
            </a:r>
          </a:p>
          <a:p>
            <a:r>
              <a:rPr lang="en-US" dirty="0"/>
              <a:t>		self.name = name</a:t>
            </a:r>
          </a:p>
          <a:p>
            <a:r>
              <a:rPr lang="en-US" dirty="0"/>
              <a:t>	def </a:t>
            </a:r>
            <a:r>
              <a:rPr lang="en-US" dirty="0" err="1"/>
              <a:t>say_hello</a:t>
            </a:r>
            <a:r>
              <a:rPr lang="en-US" dirty="0"/>
              <a:t>(self):</a:t>
            </a:r>
          </a:p>
          <a:p>
            <a:r>
              <a:rPr lang="en-US" dirty="0"/>
              <a:t>		# method</a:t>
            </a:r>
          </a:p>
          <a:p>
            <a:r>
              <a:rPr lang="en-US" dirty="0"/>
              <a:t>		print(</a:t>
            </a:r>
            <a:r>
              <a:rPr lang="en-US" dirty="0">
                <a:solidFill>
                  <a:srgbClr val="C00000"/>
                </a:solidFill>
              </a:rPr>
              <a:t>'Hello, ' </a:t>
            </a:r>
            <a:r>
              <a:rPr lang="en-US" dirty="0"/>
              <a:t>+ self.name)</a:t>
            </a:r>
          </a:p>
        </p:txBody>
      </p:sp>
    </p:spTree>
    <p:extLst>
      <p:ext uri="{BB962C8B-B14F-4D97-AF65-F5344CB8AC3E}">
        <p14:creationId xmlns:p14="http://schemas.microsoft.com/office/powerpoint/2010/main" val="245428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F7E4-42A1-4F23-8A90-DCE92C8544BC}"/>
              </a:ext>
            </a:extLst>
          </p:cNvPr>
          <p:cNvSpPr>
            <a:spLocks noGrp="1"/>
          </p:cNvSpPr>
          <p:nvPr>
            <p:ph type="title"/>
          </p:nvPr>
        </p:nvSpPr>
        <p:spPr/>
        <p:txBody>
          <a:bodyPr/>
          <a:lstStyle/>
          <a:p>
            <a:r>
              <a:rPr lang="en-US" dirty="0"/>
              <a:t>Using a class</a:t>
            </a:r>
          </a:p>
        </p:txBody>
      </p:sp>
      <p:sp>
        <p:nvSpPr>
          <p:cNvPr id="3" name="Text Placeholder 2">
            <a:extLst>
              <a:ext uri="{FF2B5EF4-FFF2-40B4-BE49-F238E27FC236}">
                <a16:creationId xmlns:a16="http://schemas.microsoft.com/office/drawing/2014/main" id="{714FEF9F-18DD-4B6D-91BF-79A87F05AE6A}"/>
              </a:ext>
            </a:extLst>
          </p:cNvPr>
          <p:cNvSpPr>
            <a:spLocks noGrp="1"/>
          </p:cNvSpPr>
          <p:nvPr>
            <p:ph type="body" sz="quarter" idx="10"/>
          </p:nvPr>
        </p:nvSpPr>
        <p:spPr>
          <a:xfrm>
            <a:off x="365760" y="1371600"/>
            <a:ext cx="11704320" cy="1668149"/>
          </a:xfrm>
        </p:spPr>
        <p:txBody>
          <a:bodyPr/>
          <a:lstStyle/>
          <a:p>
            <a:r>
              <a:rPr lang="en-US" dirty="0"/>
              <a:t>presenter = Presenter(</a:t>
            </a:r>
            <a:r>
              <a:rPr lang="en-US" dirty="0">
                <a:solidFill>
                  <a:srgbClr val="C00000"/>
                </a:solidFill>
              </a:rPr>
              <a:t>'Chris'</a:t>
            </a:r>
            <a:r>
              <a:rPr lang="en-US" dirty="0"/>
              <a:t>)</a:t>
            </a:r>
          </a:p>
          <a:p>
            <a:r>
              <a:rPr lang="en-US" dirty="0"/>
              <a:t>presenter.name = </a:t>
            </a:r>
            <a:r>
              <a:rPr lang="en-US" dirty="0">
                <a:solidFill>
                  <a:srgbClr val="C00000"/>
                </a:solidFill>
              </a:rPr>
              <a:t>'Christopher'</a:t>
            </a:r>
          </a:p>
          <a:p>
            <a:r>
              <a:rPr lang="en-US" dirty="0" err="1"/>
              <a:t>presenter.say_hello</a:t>
            </a:r>
            <a:r>
              <a:rPr lang="en-US" dirty="0"/>
              <a:t>()</a:t>
            </a:r>
          </a:p>
        </p:txBody>
      </p:sp>
      <p:sp>
        <p:nvSpPr>
          <p:cNvPr id="5" name="Rectangle 4">
            <a:extLst>
              <a:ext uri="{FF2B5EF4-FFF2-40B4-BE49-F238E27FC236}">
                <a16:creationId xmlns:a16="http://schemas.microsoft.com/office/drawing/2014/main" id="{76C4761E-DD12-4728-B2AD-6855707950DA}"/>
              </a:ext>
            </a:extLst>
          </p:cNvPr>
          <p:cNvSpPr/>
          <p:nvPr/>
        </p:nvSpPr>
        <p:spPr bwMode="auto">
          <a:xfrm>
            <a:off x="-1" y="5622925"/>
            <a:ext cx="12436475" cy="6096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3200" dirty="0">
                <a:solidFill>
                  <a:schemeClr val="tx1">
                    <a:lumMod val="50000"/>
                  </a:schemeClr>
                </a:solidFill>
                <a:latin typeface="Consolas" panose="020B0609020204030204" pitchFamily="49" charset="0"/>
                <a:ea typeface="Segoe UI" pitchFamily="34" charset="0"/>
                <a:cs typeface="Segoe UI" pitchFamily="34" charset="0"/>
              </a:rPr>
              <a:t>Hello, Christopher</a:t>
            </a:r>
          </a:p>
        </p:txBody>
      </p:sp>
    </p:spTree>
    <p:extLst>
      <p:ext uri="{BB962C8B-B14F-4D97-AF65-F5344CB8AC3E}">
        <p14:creationId xmlns:p14="http://schemas.microsoft.com/office/powerpoint/2010/main" val="338931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D6E16F-7BF5-421C-8881-E7CE092E6605}"/>
              </a:ext>
            </a:extLst>
          </p:cNvPr>
          <p:cNvSpPr>
            <a:spLocks noGrp="1"/>
          </p:cNvSpPr>
          <p:nvPr>
            <p:ph type="title"/>
          </p:nvPr>
        </p:nvSpPr>
        <p:spPr/>
        <p:txBody>
          <a:bodyPr/>
          <a:lstStyle/>
          <a:p>
            <a:r>
              <a:rPr lang="en-US" dirty="0"/>
              <a:t>Accessibility in Python</a:t>
            </a:r>
          </a:p>
        </p:txBody>
      </p:sp>
      <p:sp>
        <p:nvSpPr>
          <p:cNvPr id="5" name="Text Placeholder 4">
            <a:extLst>
              <a:ext uri="{FF2B5EF4-FFF2-40B4-BE49-F238E27FC236}">
                <a16:creationId xmlns:a16="http://schemas.microsoft.com/office/drawing/2014/main" id="{41064B5A-0988-4780-8EEB-83CA59632F8E}"/>
              </a:ext>
            </a:extLst>
          </p:cNvPr>
          <p:cNvSpPr>
            <a:spLocks noGrp="1"/>
          </p:cNvSpPr>
          <p:nvPr>
            <p:ph type="body" sz="quarter" idx="10"/>
          </p:nvPr>
        </p:nvSpPr>
        <p:spPr>
          <a:xfrm>
            <a:off x="365760" y="1371600"/>
            <a:ext cx="11704320" cy="1966692"/>
          </a:xfrm>
        </p:spPr>
        <p:txBody>
          <a:bodyPr/>
          <a:lstStyle/>
          <a:p>
            <a:r>
              <a:rPr lang="en-US" b="1" dirty="0"/>
              <a:t>EVERYTHING</a:t>
            </a:r>
            <a:r>
              <a:rPr lang="en-US" dirty="0"/>
              <a:t> is public</a:t>
            </a:r>
          </a:p>
          <a:p>
            <a:r>
              <a:rPr lang="en-US" dirty="0"/>
              <a:t>Conventions for suggesting accessibility</a:t>
            </a:r>
          </a:p>
          <a:p>
            <a:pPr lvl="1"/>
            <a:r>
              <a:rPr lang="en-US" sz="2800" dirty="0">
                <a:latin typeface="Consolas" panose="020B0609020204030204" pitchFamily="49" charset="0"/>
              </a:rPr>
              <a:t>_</a:t>
            </a:r>
            <a:r>
              <a:rPr lang="en-US" dirty="0"/>
              <a:t> means avoid unless you really know what you're doing</a:t>
            </a:r>
          </a:p>
          <a:p>
            <a:pPr lvl="1"/>
            <a:r>
              <a:rPr lang="en-US" sz="2800" dirty="0">
                <a:latin typeface="Consolas" panose="020B0609020204030204" pitchFamily="49" charset="0"/>
              </a:rPr>
              <a:t>__</a:t>
            </a:r>
            <a:r>
              <a:rPr lang="en-US" dirty="0"/>
              <a:t> (double underscore) means </a:t>
            </a:r>
            <a:r>
              <a:rPr lang="en-US" b="1" dirty="0"/>
              <a:t>do not use</a:t>
            </a:r>
            <a:endParaRPr lang="en-US" dirty="0"/>
          </a:p>
        </p:txBody>
      </p:sp>
    </p:spTree>
    <p:extLst>
      <p:ext uri="{BB962C8B-B14F-4D97-AF65-F5344CB8AC3E}">
        <p14:creationId xmlns:p14="http://schemas.microsoft.com/office/powerpoint/2010/main" val="16310863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properties</a:t>
            </a:r>
          </a:p>
        </p:txBody>
      </p:sp>
      <p:sp>
        <p:nvSpPr>
          <p:cNvPr id="5" name="Text Placeholder 4"/>
          <p:cNvSpPr>
            <a:spLocks noGrp="1"/>
          </p:cNvSpPr>
          <p:nvPr>
            <p:ph type="body" sz="quarter" idx="10"/>
          </p:nvPr>
        </p:nvSpPr>
        <p:spPr>
          <a:xfrm>
            <a:off x="365760" y="1371600"/>
            <a:ext cx="11704320" cy="5019836"/>
          </a:xfrm>
        </p:spPr>
        <p:txBody>
          <a:bodyPr/>
          <a:lstStyle/>
          <a:p>
            <a:r>
              <a:rPr lang="en-US" sz="2400" dirty="0"/>
              <a:t>class Presenter():</a:t>
            </a:r>
          </a:p>
          <a:p>
            <a:r>
              <a:rPr lang="en-US" sz="2400"/>
              <a:t>	def __</a:t>
            </a:r>
            <a:r>
              <a:rPr lang="en-US" sz="2400" dirty="0" err="1"/>
              <a:t>init</a:t>
            </a:r>
            <a:r>
              <a:rPr lang="en-US" sz="2400" dirty="0"/>
              <a:t>__(self, name):</a:t>
            </a:r>
          </a:p>
          <a:p>
            <a:r>
              <a:rPr lang="en-US" sz="2400" dirty="0"/>
              <a:t>		# Constructor</a:t>
            </a:r>
          </a:p>
          <a:p>
            <a:r>
              <a:rPr lang="en-US" sz="2400" dirty="0"/>
              <a:t>		self.name = name</a:t>
            </a:r>
          </a:p>
          <a:p>
            <a:endParaRPr lang="en-US" sz="2400" dirty="0"/>
          </a:p>
          <a:p>
            <a:r>
              <a:rPr lang="en-US" sz="2400" dirty="0"/>
              <a:t>	@property</a:t>
            </a:r>
          </a:p>
          <a:p>
            <a:r>
              <a:rPr lang="en-US" sz="2400" dirty="0"/>
              <a:t>	def name(self):</a:t>
            </a:r>
          </a:p>
          <a:p>
            <a:r>
              <a:rPr lang="en-US" sz="2400" dirty="0"/>
              <a:t>		return </a:t>
            </a:r>
            <a:r>
              <a:rPr lang="en-US" sz="2400" dirty="0" err="1"/>
              <a:t>self.__name</a:t>
            </a:r>
            <a:endParaRPr lang="en-US" sz="2400" dirty="0"/>
          </a:p>
          <a:p>
            <a:r>
              <a:rPr lang="en-US" sz="2400" dirty="0"/>
              <a:t>	@</a:t>
            </a:r>
            <a:r>
              <a:rPr lang="en-US" sz="2400" dirty="0" err="1"/>
              <a:t>name.setter</a:t>
            </a:r>
            <a:endParaRPr lang="en-US" sz="2400" dirty="0"/>
          </a:p>
          <a:p>
            <a:r>
              <a:rPr lang="en-US" sz="2400" dirty="0"/>
              <a:t>	def name(self, value):</a:t>
            </a:r>
          </a:p>
          <a:p>
            <a:r>
              <a:rPr lang="en-US" sz="2400" dirty="0"/>
              <a:t>		# cool validation here</a:t>
            </a:r>
          </a:p>
          <a:p>
            <a:r>
              <a:rPr lang="en-US" sz="2400" dirty="0"/>
              <a:t>		</a:t>
            </a:r>
            <a:r>
              <a:rPr lang="en-US" sz="2400" dirty="0" err="1"/>
              <a:t>self.__name</a:t>
            </a:r>
            <a:r>
              <a:rPr lang="en-US" sz="2400" dirty="0"/>
              <a:t> = value</a:t>
            </a:r>
          </a:p>
        </p:txBody>
      </p:sp>
    </p:spTree>
    <p:extLst>
      <p:ext uri="{BB962C8B-B14F-4D97-AF65-F5344CB8AC3E}">
        <p14:creationId xmlns:p14="http://schemas.microsoft.com/office/powerpoint/2010/main" val="82927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F7E4-42A1-4F23-8A90-DCE92C8544BC}"/>
              </a:ext>
            </a:extLst>
          </p:cNvPr>
          <p:cNvSpPr>
            <a:spLocks noGrp="1"/>
          </p:cNvSpPr>
          <p:nvPr>
            <p:ph type="title"/>
          </p:nvPr>
        </p:nvSpPr>
        <p:spPr/>
        <p:txBody>
          <a:bodyPr/>
          <a:lstStyle/>
          <a:p>
            <a:r>
              <a:rPr lang="en-US" dirty="0"/>
              <a:t>Using a property</a:t>
            </a:r>
          </a:p>
        </p:txBody>
      </p:sp>
      <p:sp>
        <p:nvSpPr>
          <p:cNvPr id="3" name="Text Placeholder 2">
            <a:extLst>
              <a:ext uri="{FF2B5EF4-FFF2-40B4-BE49-F238E27FC236}">
                <a16:creationId xmlns:a16="http://schemas.microsoft.com/office/drawing/2014/main" id="{714FEF9F-18DD-4B6D-91BF-79A87F05AE6A}"/>
              </a:ext>
            </a:extLst>
          </p:cNvPr>
          <p:cNvSpPr>
            <a:spLocks noGrp="1"/>
          </p:cNvSpPr>
          <p:nvPr>
            <p:ph type="body" sz="quarter" idx="10"/>
          </p:nvPr>
        </p:nvSpPr>
        <p:spPr>
          <a:xfrm>
            <a:off x="365760" y="1371600"/>
            <a:ext cx="11704320" cy="1668149"/>
          </a:xfrm>
        </p:spPr>
        <p:txBody>
          <a:bodyPr/>
          <a:lstStyle/>
          <a:p>
            <a:r>
              <a:rPr lang="en-US" dirty="0"/>
              <a:t>presenter = Presenter(</a:t>
            </a:r>
            <a:r>
              <a:rPr lang="en-US" dirty="0">
                <a:solidFill>
                  <a:srgbClr val="C00000"/>
                </a:solidFill>
              </a:rPr>
              <a:t>'Chris'</a:t>
            </a:r>
            <a:r>
              <a:rPr lang="en-US" dirty="0"/>
              <a:t>)</a:t>
            </a:r>
          </a:p>
          <a:p>
            <a:r>
              <a:rPr lang="en-US" dirty="0"/>
              <a:t>presenter.name = </a:t>
            </a:r>
            <a:r>
              <a:rPr lang="en-US" dirty="0">
                <a:solidFill>
                  <a:srgbClr val="C00000"/>
                </a:solidFill>
              </a:rPr>
              <a:t>'Christopher'</a:t>
            </a:r>
          </a:p>
          <a:p>
            <a:r>
              <a:rPr lang="en-US" dirty="0"/>
              <a:t>print(presenter.name)</a:t>
            </a:r>
          </a:p>
        </p:txBody>
      </p:sp>
      <p:sp>
        <p:nvSpPr>
          <p:cNvPr id="5" name="Rectangle 4">
            <a:extLst>
              <a:ext uri="{FF2B5EF4-FFF2-40B4-BE49-F238E27FC236}">
                <a16:creationId xmlns:a16="http://schemas.microsoft.com/office/drawing/2014/main" id="{76C4761E-DD12-4728-B2AD-6855707950DA}"/>
              </a:ext>
            </a:extLst>
          </p:cNvPr>
          <p:cNvSpPr/>
          <p:nvPr/>
        </p:nvSpPr>
        <p:spPr bwMode="auto">
          <a:xfrm>
            <a:off x="-1" y="5622925"/>
            <a:ext cx="12436475" cy="6096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3200" dirty="0">
                <a:solidFill>
                  <a:schemeClr val="tx1">
                    <a:lumMod val="50000"/>
                  </a:schemeClr>
                </a:solidFill>
                <a:latin typeface="Consolas" panose="020B0609020204030204" pitchFamily="49" charset="0"/>
                <a:ea typeface="Segoe UI" pitchFamily="34" charset="0"/>
                <a:cs typeface="Segoe UI" pitchFamily="34" charset="0"/>
              </a:rPr>
              <a:t>Hello, Christopher</a:t>
            </a:r>
          </a:p>
        </p:txBody>
      </p:sp>
    </p:spTree>
    <p:extLst>
      <p:ext uri="{BB962C8B-B14F-4D97-AF65-F5344CB8AC3E}">
        <p14:creationId xmlns:p14="http://schemas.microsoft.com/office/powerpoint/2010/main" val="3853929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4.xml><?xml version="1.0" encoding="utf-8"?>
<ds:datastoreItem xmlns:ds="http://schemas.openxmlformats.org/officeDocument/2006/customXml" ds:itemID="{25D6EB99-8B0B-402A-8730-FFBD47DA5A79}">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47658418-B800-488C-B318-D94256526DB0}">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2.xml><?xml version="1.0" encoding="utf-8"?>
<ds:datastoreItem xmlns:ds="http://schemas.openxmlformats.org/officeDocument/2006/customXml" ds:itemID="{800D0301-648B-4C34-8FF8-D56E2E398B1A}">
  <ds:schemaRefs>
    <ds:schemaRef ds:uri="http://schemas.microsoft.com/sharepoint/v3/contenttype/forms"/>
  </ds:schemaRefs>
</ds:datastoreItem>
</file>

<file path=customXml/itemProps23.xml><?xml version="1.0" encoding="utf-8"?>
<ds:datastoreItem xmlns:ds="http://schemas.openxmlformats.org/officeDocument/2006/customXml" ds:itemID="{798F53D5-E556-4F9C-A219-20286AECC12C}">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6.xml><?xml version="1.0" encoding="utf-8"?>
<ds:datastoreItem xmlns:ds="http://schemas.openxmlformats.org/officeDocument/2006/customXml" ds:itemID="{0FF7887E-AE53-4F62-A85F-B2E80A0A543E}">
  <ds:schemaRefs>
    <ds:schemaRef ds:uri="http://schemas.microsoft.com/sharepoint/v3/contenttype/forms"/>
  </ds:schemaRefs>
</ds:datastoreItem>
</file>

<file path=customXml/itemProps27.xml><?xml version="1.0" encoding="utf-8"?>
<ds:datastoreItem xmlns:ds="http://schemas.openxmlformats.org/officeDocument/2006/customXml" ds:itemID="{31AA0485-4289-4DB7-B338-70D271D45FD4}">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CC4D13F-D753-4228-80BE-A325966D24F0}">
  <ds:schemaRefs>
    <ds:schemaRef ds:uri="http://schemas.microsoft.com/sharepoint/v3/contenttype/forms"/>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8.xml><?xml version="1.0" encoding="utf-8"?>
<ds:datastoreItem xmlns:ds="http://schemas.openxmlformats.org/officeDocument/2006/customXml" ds:itemID="{39287008-F8E0-467F-A629-8180B8E6E735}">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6CAE110A-189D-4929-9A5A-2C0E2BEF3AAF}">
  <ds:schemaRefs>
    <ds:schemaRef ds:uri="http://schemas.microsoft.com/sharepoint/v3/contenttype/forms"/>
  </ds:schemaRefs>
</ds:datastoreItem>
</file>

<file path=customXml/itemProps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2146</TotalTime>
  <Words>282</Words>
  <Application>Microsoft Office PowerPoint</Application>
  <PresentationFormat>Custom</PresentationFormat>
  <Paragraphs>51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Classes</vt:lpstr>
      <vt:lpstr>Classes define data structures and behavior</vt:lpstr>
      <vt:lpstr>Creating a class</vt:lpstr>
      <vt:lpstr>Using a class</vt:lpstr>
      <vt:lpstr>Accessibility in Python</vt:lpstr>
      <vt:lpstr>Adding properties</vt:lpstr>
      <vt:lpstr>Using a property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202</cp:revision>
  <dcterms:created xsi:type="dcterms:W3CDTF">2015-06-04T21:40:17Z</dcterms:created>
  <dcterms:modified xsi:type="dcterms:W3CDTF">2020-02-11T21:45:46Z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