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24_815D3CAE.xml" ContentType="application/vnd.ms-powerpoint.comments+xml"/>
  <Override PartName="/ppt/comments/modernComment_125_6A32263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0"/>
  </p:sldMasterIdLst>
  <p:notesMasterIdLst>
    <p:notesMasterId r:id="rId48"/>
  </p:notesMasterIdLst>
  <p:handoutMasterIdLst>
    <p:handoutMasterId r:id="rId49"/>
  </p:handoutMasterIdLst>
  <p:sldIdLst>
    <p:sldId id="283" r:id="rId41"/>
    <p:sldId id="291" r:id="rId42"/>
    <p:sldId id="294" r:id="rId43"/>
    <p:sldId id="292" r:id="rId44"/>
    <p:sldId id="293" r:id="rId45"/>
    <p:sldId id="295" r:id="rId46"/>
    <p:sldId id="25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1"/>
            <p14:sldId id="294"/>
            <p14:sldId id="292"/>
            <p14:sldId id="293"/>
            <p14:sldId id="295"/>
            <p14:sldId id="257"/>
          </p14:sldIdLst>
        </p14:section>
        <p14:section name="Core slides" id="{FF466C69-19BE-4E1E-8DF5-FB5312CDA77C}">
          <p14:sldIdLst/>
        </p14:section>
        <p14:section name="Special slides" id="{3245921A-B4EE-4C7D-9357-4E62ECE050B7}">
          <p14:sldIdLst/>
        </p14:section>
        <p14:section name="Art resources" id="{CBC1A4F8-5BA2-494C-BFBB-0E536542632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9FAB06-6571-5BF8-65DF-EDB0CCE8E0EB}" name="susan.ibach" initials="su" userId="S::susan.ibach_live.com#ext#@microsoft.onmicrosoft.com::912a47ff-02cd-4cd1-b4a9-9b7fc990206e" providerId="AD"/>
  <p188:author id="{7EC4DA09-A143-8FFA-254E-10C8880A7B10}" name="Saku Uchikawa" initials="SU" userId="Anonymous_Saku Uchikawa" providerId="None"/>
  <p188:author id="{B3D18764-E50E-DF36-9CE8-061B19BE6AF6}" name="Mary Feil-Jacobs" initials="MFJ" userId="Anonymous_Mary Feil-Jacobs" providerId="None"/>
  <p188:author id="{1319D68D-4920-FC07-FAD5-076B7627F2BE}" name="Monica Lueder" initials="ML" userId="Anonymous_Monica Luede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220DC-DB0A-424F-93DA-AEDFACDF561A}" v="17" dt="2020-02-11T22:20:39.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58" d="100"/>
          <a:sy n="58" d="100"/>
        </p:scale>
        <p:origin x="108"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2.xml"/><Relationship Id="rId47" Type="http://schemas.openxmlformats.org/officeDocument/2006/relationships/slide" Target="slides/slide7.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slideMaster" Target="slideMasters/slideMaster1.xml"/><Relationship Id="rId45" Type="http://schemas.openxmlformats.org/officeDocument/2006/relationships/slide" Target="slides/slide5.xml"/><Relationship Id="rId53" Type="http://schemas.openxmlformats.org/officeDocument/2006/relationships/theme" Target="theme/theme1.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3.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6.xml"/><Relationship Id="rId20" Type="http://schemas.openxmlformats.org/officeDocument/2006/relationships/customXml" Target="../customXml/item20.xml"/><Relationship Id="rId41" Type="http://schemas.openxmlformats.org/officeDocument/2006/relationships/slide" Target="slides/slide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handoutMaster" Target="handoutMasters/handoutMaster1.xml"/><Relationship Id="rId57" Type="http://schemas.microsoft.com/office/2018/10/relationships/authors" Target="author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4.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ibach" userId="S::susan.ibach_live.com#ext#@microsoft.onmicrosoft.com::912a47ff-02cd-4cd1-b4a9-9b7fc990206e" providerId="AD" clId="Web-{BD367FA8-BCED-8F6C-78CD-B0E0EE96B834}"/>
    <pc:docChg chg="mod delSld modSection">
      <pc:chgData name="susan.ibach" userId="S::susan.ibach_live.com#ext#@microsoft.onmicrosoft.com::912a47ff-02cd-4cd1-b4a9-9b7fc990206e" providerId="AD" clId="Web-{BD367FA8-BCED-8F6C-78CD-B0E0EE96B834}" dt="2020-02-07T18:15:33.839" v="23"/>
      <pc:docMkLst>
        <pc:docMk/>
      </pc:docMkLst>
      <pc:sldChg chg="del">
        <pc:chgData name="susan.ibach" userId="S::susan.ibach_live.com#ext#@microsoft.onmicrosoft.com::912a47ff-02cd-4cd1-b4a9-9b7fc990206e" providerId="AD" clId="Web-{BD367FA8-BCED-8F6C-78CD-B0E0EE96B834}" dt="2020-02-07T18:13:53.074" v="2"/>
        <pc:sldMkLst>
          <pc:docMk/>
          <pc:sldMk cId="389040743" sldId="256"/>
        </pc:sldMkLst>
      </pc:sldChg>
      <pc:sldChg chg="del">
        <pc:chgData name="susan.ibach" userId="S::susan.ibach_live.com#ext#@microsoft.onmicrosoft.com::912a47ff-02cd-4cd1-b4a9-9b7fc990206e" providerId="AD" clId="Web-{BD367FA8-BCED-8F6C-78CD-B0E0EE96B834}" dt="2020-02-07T18:13:53.605" v="7"/>
        <pc:sldMkLst>
          <pc:docMk/>
          <pc:sldMk cId="1152645729" sldId="259"/>
        </pc:sldMkLst>
      </pc:sldChg>
      <pc:sldChg chg="del">
        <pc:chgData name="susan.ibach" userId="S::susan.ibach_live.com#ext#@microsoft.onmicrosoft.com::912a47ff-02cd-4cd1-b4a9-9b7fc990206e" providerId="AD" clId="Web-{BD367FA8-BCED-8F6C-78CD-B0E0EE96B834}" dt="2020-02-07T18:13:53.636" v="20"/>
        <pc:sldMkLst>
          <pc:docMk/>
          <pc:sldMk cId="1862875640" sldId="260"/>
        </pc:sldMkLst>
      </pc:sldChg>
      <pc:sldChg chg="del addCm">
        <pc:chgData name="susan.ibach" userId="S::susan.ibach_live.com#ext#@microsoft.onmicrosoft.com::912a47ff-02cd-4cd1-b4a9-9b7fc990206e" providerId="AD" clId="Web-{BD367FA8-BCED-8F6C-78CD-B0E0EE96B834}" dt="2020-02-07T18:13:53.636" v="21"/>
        <pc:sldMkLst>
          <pc:docMk/>
          <pc:sldMk cId="1597141723" sldId="261"/>
        </pc:sldMkLst>
      </pc:sldChg>
      <pc:sldChg chg="del">
        <pc:chgData name="susan.ibach" userId="S::susan.ibach_live.com#ext#@microsoft.onmicrosoft.com::912a47ff-02cd-4cd1-b4a9-9b7fc990206e" providerId="AD" clId="Web-{BD367FA8-BCED-8F6C-78CD-B0E0EE96B834}" dt="2020-02-07T18:13:53.621" v="18"/>
        <pc:sldMkLst>
          <pc:docMk/>
          <pc:sldMk cId="956134158" sldId="264"/>
        </pc:sldMkLst>
      </pc:sldChg>
      <pc:sldChg chg="del">
        <pc:chgData name="susan.ibach" userId="S::susan.ibach_live.com#ext#@microsoft.onmicrosoft.com::912a47ff-02cd-4cd1-b4a9-9b7fc990206e" providerId="AD" clId="Web-{BD367FA8-BCED-8F6C-78CD-B0E0EE96B834}" dt="2020-02-07T18:13:53.621" v="15"/>
        <pc:sldMkLst>
          <pc:docMk/>
          <pc:sldMk cId="707184680" sldId="265"/>
        </pc:sldMkLst>
      </pc:sldChg>
      <pc:sldChg chg="del">
        <pc:chgData name="susan.ibach" userId="S::susan.ibach_live.com#ext#@microsoft.onmicrosoft.com::912a47ff-02cd-4cd1-b4a9-9b7fc990206e" providerId="AD" clId="Web-{BD367FA8-BCED-8F6C-78CD-B0E0EE96B834}" dt="2020-02-07T18:13:53.605" v="8"/>
        <pc:sldMkLst>
          <pc:docMk/>
          <pc:sldMk cId="1107484169" sldId="267"/>
        </pc:sldMkLst>
      </pc:sldChg>
      <pc:sldChg chg="del">
        <pc:chgData name="susan.ibach" userId="S::susan.ibach_live.com#ext#@microsoft.onmicrosoft.com::912a47ff-02cd-4cd1-b4a9-9b7fc990206e" providerId="AD" clId="Web-{BD367FA8-BCED-8F6C-78CD-B0E0EE96B834}" dt="2020-02-07T18:13:53.621" v="17"/>
        <pc:sldMkLst>
          <pc:docMk/>
          <pc:sldMk cId="401473495" sldId="268"/>
        </pc:sldMkLst>
      </pc:sldChg>
      <pc:sldChg chg="del">
        <pc:chgData name="susan.ibach" userId="S::susan.ibach_live.com#ext#@microsoft.onmicrosoft.com::912a47ff-02cd-4cd1-b4a9-9b7fc990206e" providerId="AD" clId="Web-{BD367FA8-BCED-8F6C-78CD-B0E0EE96B834}" dt="2020-02-07T18:13:53.621" v="14"/>
        <pc:sldMkLst>
          <pc:docMk/>
          <pc:sldMk cId="776532036" sldId="269"/>
        </pc:sldMkLst>
      </pc:sldChg>
      <pc:sldChg chg="del">
        <pc:chgData name="susan.ibach" userId="S::susan.ibach_live.com#ext#@microsoft.onmicrosoft.com::912a47ff-02cd-4cd1-b4a9-9b7fc990206e" providerId="AD" clId="Web-{BD367FA8-BCED-8F6C-78CD-B0E0EE96B834}" dt="2020-02-07T18:13:53.636" v="19"/>
        <pc:sldMkLst>
          <pc:docMk/>
          <pc:sldMk cId="511702305" sldId="271"/>
        </pc:sldMkLst>
      </pc:sldChg>
      <pc:sldChg chg="del">
        <pc:chgData name="susan.ibach" userId="S::susan.ibach_live.com#ext#@microsoft.onmicrosoft.com::912a47ff-02cd-4cd1-b4a9-9b7fc990206e" providerId="AD" clId="Web-{BD367FA8-BCED-8F6C-78CD-B0E0EE96B834}" dt="2020-02-07T18:13:53.621" v="11"/>
        <pc:sldMkLst>
          <pc:docMk/>
          <pc:sldMk cId="78012497" sldId="272"/>
        </pc:sldMkLst>
      </pc:sldChg>
      <pc:sldChg chg="del">
        <pc:chgData name="susan.ibach" userId="S::susan.ibach_live.com#ext#@microsoft.onmicrosoft.com::912a47ff-02cd-4cd1-b4a9-9b7fc990206e" providerId="AD" clId="Web-{BD367FA8-BCED-8F6C-78CD-B0E0EE96B834}" dt="2020-02-07T18:13:53.605" v="10"/>
        <pc:sldMkLst>
          <pc:docMk/>
          <pc:sldMk cId="419914800" sldId="273"/>
        </pc:sldMkLst>
      </pc:sldChg>
      <pc:sldChg chg="del">
        <pc:chgData name="susan.ibach" userId="S::susan.ibach_live.com#ext#@microsoft.onmicrosoft.com::912a47ff-02cd-4cd1-b4a9-9b7fc990206e" providerId="AD" clId="Web-{BD367FA8-BCED-8F6C-78CD-B0E0EE96B834}" dt="2020-02-07T18:13:53.605" v="9"/>
        <pc:sldMkLst>
          <pc:docMk/>
          <pc:sldMk cId="1820965014" sldId="274"/>
        </pc:sldMkLst>
      </pc:sldChg>
      <pc:sldChg chg="del">
        <pc:chgData name="susan.ibach" userId="S::susan.ibach_live.com#ext#@microsoft.onmicrosoft.com::912a47ff-02cd-4cd1-b4a9-9b7fc990206e" providerId="AD" clId="Web-{BD367FA8-BCED-8F6C-78CD-B0E0EE96B834}" dt="2020-02-07T18:13:53.621" v="16"/>
        <pc:sldMkLst>
          <pc:docMk/>
          <pc:sldMk cId="1942481690" sldId="275"/>
        </pc:sldMkLst>
      </pc:sldChg>
      <pc:sldChg chg="del">
        <pc:chgData name="susan.ibach" userId="S::susan.ibach_live.com#ext#@microsoft.onmicrosoft.com::912a47ff-02cd-4cd1-b4a9-9b7fc990206e" providerId="AD" clId="Web-{BD367FA8-BCED-8F6C-78CD-B0E0EE96B834}" dt="2020-02-07T18:13:53.433" v="3"/>
        <pc:sldMkLst>
          <pc:docMk/>
          <pc:sldMk cId="610515434" sldId="277"/>
        </pc:sldMkLst>
      </pc:sldChg>
      <pc:sldChg chg="del">
        <pc:chgData name="susan.ibach" userId="S::susan.ibach_live.com#ext#@microsoft.onmicrosoft.com::912a47ff-02cd-4cd1-b4a9-9b7fc990206e" providerId="AD" clId="Web-{BD367FA8-BCED-8F6C-78CD-B0E0EE96B834}" dt="2020-02-07T18:13:53.605" v="5"/>
        <pc:sldMkLst>
          <pc:docMk/>
          <pc:sldMk cId="1456855549" sldId="280"/>
        </pc:sldMkLst>
      </pc:sldChg>
      <pc:sldChg chg="del">
        <pc:chgData name="susan.ibach" userId="S::susan.ibach_live.com#ext#@microsoft.onmicrosoft.com::912a47ff-02cd-4cd1-b4a9-9b7fc990206e" providerId="AD" clId="Web-{BD367FA8-BCED-8F6C-78CD-B0E0EE96B834}" dt="2020-02-07T18:13:53.590" v="4"/>
        <pc:sldMkLst>
          <pc:docMk/>
          <pc:sldMk cId="3508266611" sldId="285"/>
        </pc:sldMkLst>
      </pc:sldChg>
      <pc:sldChg chg="del">
        <pc:chgData name="susan.ibach" userId="S::susan.ibach_live.com#ext#@microsoft.onmicrosoft.com::912a47ff-02cd-4cd1-b4a9-9b7fc990206e" providerId="AD" clId="Web-{BD367FA8-BCED-8F6C-78CD-B0E0EE96B834}" dt="2020-02-07T18:13:53.621" v="12"/>
        <pc:sldMkLst>
          <pc:docMk/>
          <pc:sldMk cId="2976273044" sldId="286"/>
        </pc:sldMkLst>
      </pc:sldChg>
      <pc:sldChg chg="del">
        <pc:chgData name="susan.ibach" userId="S::susan.ibach_live.com#ext#@microsoft.onmicrosoft.com::912a47ff-02cd-4cd1-b4a9-9b7fc990206e" providerId="AD" clId="Web-{BD367FA8-BCED-8F6C-78CD-B0E0EE96B834}" dt="2020-02-07T18:13:53.621" v="13"/>
        <pc:sldMkLst>
          <pc:docMk/>
          <pc:sldMk cId="2145397405" sldId="288"/>
        </pc:sldMkLst>
      </pc:sldChg>
      <pc:sldChg chg="del">
        <pc:chgData name="susan.ibach" userId="S::susan.ibach_live.com#ext#@microsoft.onmicrosoft.com::912a47ff-02cd-4cd1-b4a9-9b7fc990206e" providerId="AD" clId="Web-{BD367FA8-BCED-8F6C-78CD-B0E0EE96B834}" dt="2020-02-07T18:13:53.605" v="6"/>
        <pc:sldMkLst>
          <pc:docMk/>
          <pc:sldMk cId="2803503014" sldId="289"/>
        </pc:sldMkLst>
      </pc:sldChg>
      <pc:sldChg chg="addCm">
        <pc:chgData name="susan.ibach" userId="S::susan.ibach_live.com#ext#@microsoft.onmicrosoft.com::912a47ff-02cd-4cd1-b4a9-9b7fc990206e" providerId="AD" clId="Web-{BD367FA8-BCED-8F6C-78CD-B0E0EE96B834}" dt="2020-02-07T18:15:33.839" v="23"/>
        <pc:sldMkLst>
          <pc:docMk/>
          <pc:sldMk cId="2170371246" sldId="292"/>
        </pc:sldMkLst>
      </pc:sldChg>
      <pc:sldChg chg="addCm">
        <pc:chgData name="susan.ibach" userId="S::susan.ibach_live.com#ext#@microsoft.onmicrosoft.com::912a47ff-02cd-4cd1-b4a9-9b7fc990206e" providerId="AD" clId="Web-{BD367FA8-BCED-8F6C-78CD-B0E0EE96B834}" dt="2020-02-07T18:15:15.402" v="22"/>
        <pc:sldMkLst>
          <pc:docMk/>
          <pc:sldMk cId="1781671472" sldId="293"/>
        </pc:sldMkLst>
      </pc:sldChg>
    </pc:docChg>
  </pc:docChgLst>
  <pc:docChgLst>
    <pc:chgData name="Christopher Harrison" userId="5895b409-c973-4cd3-8090-c5ebb14fce87" providerId="ADAL" clId="{79E220DC-DB0A-424F-93DA-AEDFACDF561A}"/>
    <pc:docChg chg="undo custSel addSld modSld">
      <pc:chgData name="Christopher Harrison" userId="5895b409-c973-4cd3-8090-c5ebb14fce87" providerId="ADAL" clId="{79E220DC-DB0A-424F-93DA-AEDFACDF561A}" dt="2020-02-11T22:20:45.540" v="167" actId="21"/>
      <pc:docMkLst>
        <pc:docMk/>
      </pc:docMkLst>
      <pc:sldChg chg="addSp delSp modSp mod addAnim delAnim">
        <pc:chgData name="Christopher Harrison" userId="5895b409-c973-4cd3-8090-c5ebb14fce87" providerId="ADAL" clId="{79E220DC-DB0A-424F-93DA-AEDFACDF561A}" dt="2020-02-11T22:20:45.540" v="167" actId="21"/>
        <pc:sldMkLst>
          <pc:docMk/>
          <pc:sldMk cId="1781671472" sldId="293"/>
        </pc:sldMkLst>
        <pc:spChg chg="mod">
          <ac:chgData name="Christopher Harrison" userId="5895b409-c973-4cd3-8090-c5ebb14fce87" providerId="ADAL" clId="{79E220DC-DB0A-424F-93DA-AEDFACDF561A}" dt="2020-02-11T22:20:39.075" v="165"/>
          <ac:spMkLst>
            <pc:docMk/>
            <pc:sldMk cId="1781671472" sldId="293"/>
            <ac:spMk id="3" creationId="{D1C23B4A-38E9-4E2E-8B7F-BBDA0D73DEE7}"/>
          </ac:spMkLst>
        </pc:spChg>
        <pc:spChg chg="add del mod">
          <ac:chgData name="Christopher Harrison" userId="5895b409-c973-4cd3-8090-c5ebb14fce87" providerId="ADAL" clId="{79E220DC-DB0A-424F-93DA-AEDFACDF561A}" dt="2020-02-11T22:20:45.540" v="167" actId="21"/>
          <ac:spMkLst>
            <pc:docMk/>
            <pc:sldMk cId="1781671472" sldId="293"/>
            <ac:spMk id="4" creationId="{612C7BA1-3AC0-4469-8A12-CAA92260CA8F}"/>
          </ac:spMkLst>
        </pc:spChg>
      </pc:sldChg>
      <pc:sldChg chg="addSp modSp add mod modAnim">
        <pc:chgData name="Christopher Harrison" userId="5895b409-c973-4cd3-8090-c5ebb14fce87" providerId="ADAL" clId="{79E220DC-DB0A-424F-93DA-AEDFACDF561A}" dt="2020-02-11T22:20:27.336" v="164" actId="20577"/>
        <pc:sldMkLst>
          <pc:docMk/>
          <pc:sldMk cId="1463086732" sldId="295"/>
        </pc:sldMkLst>
        <pc:spChg chg="mod">
          <ac:chgData name="Christopher Harrison" userId="5895b409-c973-4cd3-8090-c5ebb14fce87" providerId="ADAL" clId="{79E220DC-DB0A-424F-93DA-AEDFACDF561A}" dt="2020-02-11T22:19:12.261" v="23" actId="2711"/>
          <ac:spMkLst>
            <pc:docMk/>
            <pc:sldMk cId="1463086732" sldId="295"/>
            <ac:spMk id="2" creationId="{3A7E8DA4-7E6A-4EF2-AF4F-B9FA869EC3C8}"/>
          </ac:spMkLst>
        </pc:spChg>
        <pc:spChg chg="mod">
          <ac:chgData name="Christopher Harrison" userId="5895b409-c973-4cd3-8090-c5ebb14fce87" providerId="ADAL" clId="{79E220DC-DB0A-424F-93DA-AEDFACDF561A}" dt="2020-02-11T22:20:08.298" v="150"/>
          <ac:spMkLst>
            <pc:docMk/>
            <pc:sldMk cId="1463086732" sldId="295"/>
            <ac:spMk id="3" creationId="{94228C39-66A8-41AB-B282-FB4C7931438F}"/>
          </ac:spMkLst>
        </pc:spChg>
        <pc:spChg chg="add mod">
          <ac:chgData name="Christopher Harrison" userId="5895b409-c973-4cd3-8090-c5ebb14fce87" providerId="ADAL" clId="{79E220DC-DB0A-424F-93DA-AEDFACDF561A}" dt="2020-02-11T22:20:27.336" v="164" actId="20577"/>
          <ac:spMkLst>
            <pc:docMk/>
            <pc:sldMk cId="1463086732" sldId="295"/>
            <ac:spMk id="4" creationId="{1C8DA72C-59DB-4402-A95C-8D0B8590AE33}"/>
          </ac:spMkLst>
        </pc:spChg>
      </pc:sldChg>
    </pc:docChg>
  </pc:docChgLst>
  <pc:docChgLst>
    <pc:chgData name="Christopher Harrison" userId="5895b409-c973-4cd3-8090-c5ebb14fce87" providerId="ADAL" clId="{1044E941-4FDB-4D63-8B83-5F744EADEDC7}"/>
    <pc:docChg chg="undo custSel addSld delSld modSld modSection">
      <pc:chgData name="Christopher Harrison" userId="5895b409-c973-4cd3-8090-c5ebb14fce87" providerId="ADAL" clId="{1044E941-4FDB-4D63-8B83-5F744EADEDC7}" dt="2020-02-06T17:49:27.258" v="1378"/>
      <pc:docMkLst>
        <pc:docMk/>
      </pc:docMkLst>
      <pc:sldChg chg="delSp mod">
        <pc:chgData name="Christopher Harrison" userId="5895b409-c973-4cd3-8090-c5ebb14fce87" providerId="ADAL" clId="{1044E941-4FDB-4D63-8B83-5F744EADEDC7}" dt="2020-02-06T17:19:38.547" v="334" actId="478"/>
        <pc:sldMkLst>
          <pc:docMk/>
          <pc:sldMk cId="2137390358" sldId="257"/>
        </pc:sldMkLst>
        <pc:spChg chg="del">
          <ac:chgData name="Christopher Harrison" userId="5895b409-c973-4cd3-8090-c5ebb14fce87" providerId="ADAL" clId="{1044E941-4FDB-4D63-8B83-5F744EADEDC7}" dt="2020-02-06T17:19:38.547" v="334" actId="478"/>
          <ac:spMkLst>
            <pc:docMk/>
            <pc:sldMk cId="2137390358" sldId="257"/>
            <ac:spMk id="2" creationId="{00000000-0000-0000-0000-000000000000}"/>
          </ac:spMkLst>
        </pc:spChg>
      </pc:sldChg>
      <pc:sldChg chg="del">
        <pc:chgData name="Christopher Harrison" userId="5895b409-c973-4cd3-8090-c5ebb14fce87" providerId="ADAL" clId="{1044E941-4FDB-4D63-8B83-5F744EADEDC7}" dt="2020-02-06T17:19:35.412" v="333" actId="47"/>
        <pc:sldMkLst>
          <pc:docMk/>
          <pc:sldMk cId="274325361" sldId="263"/>
        </pc:sldMkLst>
      </pc:sldChg>
      <pc:sldChg chg="del">
        <pc:chgData name="Christopher Harrison" userId="5895b409-c973-4cd3-8090-c5ebb14fce87" providerId="ADAL" clId="{1044E941-4FDB-4D63-8B83-5F744EADEDC7}" dt="2020-02-06T17:19:35.412" v="333" actId="47"/>
        <pc:sldMkLst>
          <pc:docMk/>
          <pc:sldMk cId="1251601128" sldId="279"/>
        </pc:sldMkLst>
      </pc:sldChg>
      <pc:sldChg chg="addSp delSp modSp mod">
        <pc:chgData name="Christopher Harrison" userId="5895b409-c973-4cd3-8090-c5ebb14fce87" providerId="ADAL" clId="{1044E941-4FDB-4D63-8B83-5F744EADEDC7}" dt="2020-02-06T17:16:43.098" v="12" actId="20577"/>
        <pc:sldMkLst>
          <pc:docMk/>
          <pc:sldMk cId="1842309144" sldId="283"/>
        </pc:sldMkLst>
        <pc:spChg chg="add del mod">
          <ac:chgData name="Christopher Harrison" userId="5895b409-c973-4cd3-8090-c5ebb14fce87" providerId="ADAL" clId="{1044E941-4FDB-4D63-8B83-5F744EADEDC7}" dt="2020-02-06T17:16:38.363" v="1" actId="478"/>
          <ac:spMkLst>
            <pc:docMk/>
            <pc:sldMk cId="1842309144" sldId="283"/>
            <ac:spMk id="3" creationId="{2163E322-02D2-4DC1-8661-108F5203768B}"/>
          </ac:spMkLst>
        </pc:spChg>
        <pc:spChg chg="del">
          <ac:chgData name="Christopher Harrison" userId="5895b409-c973-4cd3-8090-c5ebb14fce87" providerId="ADAL" clId="{1044E941-4FDB-4D63-8B83-5F744EADEDC7}" dt="2020-02-06T17:16:36.896" v="0" actId="478"/>
          <ac:spMkLst>
            <pc:docMk/>
            <pc:sldMk cId="1842309144" sldId="283"/>
            <ac:spMk id="8" creationId="{00000000-0000-0000-0000-000000000000}"/>
          </ac:spMkLst>
        </pc:spChg>
        <pc:spChg chg="mod">
          <ac:chgData name="Christopher Harrison" userId="5895b409-c973-4cd3-8090-c5ebb14fce87" providerId="ADAL" clId="{1044E941-4FDB-4D63-8B83-5F744EADEDC7}" dt="2020-02-06T17:16:43.098" v="12" actId="20577"/>
          <ac:spMkLst>
            <pc:docMk/>
            <pc:sldMk cId="1842309144" sldId="283"/>
            <ac:spMk id="9" creationId="{00000000-0000-0000-0000-000000000000}"/>
          </ac:spMkLst>
        </pc:spChg>
      </pc:sldChg>
      <pc:sldChg chg="del">
        <pc:chgData name="Christopher Harrison" userId="5895b409-c973-4cd3-8090-c5ebb14fce87" providerId="ADAL" clId="{1044E941-4FDB-4D63-8B83-5F744EADEDC7}" dt="2020-02-06T17:19:32.403" v="332" actId="47"/>
        <pc:sldMkLst>
          <pc:docMk/>
          <pc:sldMk cId="2993491399" sldId="290"/>
        </pc:sldMkLst>
      </pc:sldChg>
      <pc:sldChg chg="addSp delSp modSp mod">
        <pc:chgData name="Christopher Harrison" userId="5895b409-c973-4cd3-8090-c5ebb14fce87" providerId="ADAL" clId="{1044E941-4FDB-4D63-8B83-5F744EADEDC7}" dt="2020-02-06T17:19:02.692" v="329" actId="20577"/>
        <pc:sldMkLst>
          <pc:docMk/>
          <pc:sldMk cId="608280625" sldId="291"/>
        </pc:sldMkLst>
        <pc:spChg chg="del">
          <ac:chgData name="Christopher Harrison" userId="5895b409-c973-4cd3-8090-c5ebb14fce87" providerId="ADAL" clId="{1044E941-4FDB-4D63-8B83-5F744EADEDC7}" dt="2020-02-06T17:16:49.059" v="13"/>
          <ac:spMkLst>
            <pc:docMk/>
            <pc:sldMk cId="608280625" sldId="291"/>
            <ac:spMk id="2" creationId="{74124E98-4BE3-4D6A-8328-33988CB3E0D5}"/>
          </ac:spMkLst>
        </pc:spChg>
        <pc:spChg chg="add mod">
          <ac:chgData name="Christopher Harrison" userId="5895b409-c973-4cd3-8090-c5ebb14fce87" providerId="ADAL" clId="{1044E941-4FDB-4D63-8B83-5F744EADEDC7}" dt="2020-02-06T17:17:28.414" v="24" actId="20577"/>
          <ac:spMkLst>
            <pc:docMk/>
            <pc:sldMk cId="608280625" sldId="291"/>
            <ac:spMk id="3" creationId="{C919F44D-078C-476B-ACF9-3ECDB5F6F084}"/>
          </ac:spMkLst>
        </pc:spChg>
        <pc:spChg chg="add mod">
          <ac:chgData name="Christopher Harrison" userId="5895b409-c973-4cd3-8090-c5ebb14fce87" providerId="ADAL" clId="{1044E941-4FDB-4D63-8B83-5F744EADEDC7}" dt="2020-02-06T17:19:02.692" v="329" actId="20577"/>
          <ac:spMkLst>
            <pc:docMk/>
            <pc:sldMk cId="608280625" sldId="291"/>
            <ac:spMk id="4" creationId="{4D835703-791C-4D69-85EF-1BA90AB9616E}"/>
          </ac:spMkLst>
        </pc:spChg>
      </pc:sldChg>
      <pc:sldChg chg="modSp add mod">
        <pc:chgData name="Christopher Harrison" userId="5895b409-c973-4cd3-8090-c5ebb14fce87" providerId="ADAL" clId="{1044E941-4FDB-4D63-8B83-5F744EADEDC7}" dt="2020-02-06T17:48:59.487" v="1351"/>
        <pc:sldMkLst>
          <pc:docMk/>
          <pc:sldMk cId="2170371246" sldId="292"/>
        </pc:sldMkLst>
        <pc:spChg chg="mod">
          <ac:chgData name="Christopher Harrison" userId="5895b409-c973-4cd3-8090-c5ebb14fce87" providerId="ADAL" clId="{1044E941-4FDB-4D63-8B83-5F744EADEDC7}" dt="2020-02-06T17:19:54.521" v="390" actId="20577"/>
          <ac:spMkLst>
            <pc:docMk/>
            <pc:sldMk cId="2170371246" sldId="292"/>
            <ac:spMk id="4" creationId="{00000000-0000-0000-0000-000000000000}"/>
          </ac:spMkLst>
        </pc:spChg>
        <pc:spChg chg="mod">
          <ac:chgData name="Christopher Harrison" userId="5895b409-c973-4cd3-8090-c5ebb14fce87" providerId="ADAL" clId="{1044E941-4FDB-4D63-8B83-5F744EADEDC7}" dt="2020-02-06T17:48:59.487" v="1351"/>
          <ac:spMkLst>
            <pc:docMk/>
            <pc:sldMk cId="2170371246" sldId="292"/>
            <ac:spMk id="5" creationId="{00000000-0000-0000-0000-000000000000}"/>
          </ac:spMkLst>
        </pc:spChg>
      </pc:sldChg>
      <pc:sldChg chg="add del">
        <pc:chgData name="Christopher Harrison" userId="5895b409-c973-4cd3-8090-c5ebb14fce87" providerId="ADAL" clId="{1044E941-4FDB-4D63-8B83-5F744EADEDC7}" dt="2020-02-06T17:19:29.586" v="331" actId="47"/>
        <pc:sldMkLst>
          <pc:docMk/>
          <pc:sldMk cId="2349137630" sldId="292"/>
        </pc:sldMkLst>
      </pc:sldChg>
      <pc:sldChg chg="addSp modSp add mod modAnim">
        <pc:chgData name="Christopher Harrison" userId="5895b409-c973-4cd3-8090-c5ebb14fce87" providerId="ADAL" clId="{1044E941-4FDB-4D63-8B83-5F744EADEDC7}" dt="2020-02-06T17:49:27.258" v="1378"/>
        <pc:sldMkLst>
          <pc:docMk/>
          <pc:sldMk cId="1781671472" sldId="293"/>
        </pc:sldMkLst>
        <pc:spChg chg="mod">
          <ac:chgData name="Christopher Harrison" userId="5895b409-c973-4cd3-8090-c5ebb14fce87" providerId="ADAL" clId="{1044E941-4FDB-4D63-8B83-5F744EADEDC7}" dt="2020-02-06T17:24:07.800" v="742" actId="20577"/>
          <ac:spMkLst>
            <pc:docMk/>
            <pc:sldMk cId="1781671472" sldId="293"/>
            <ac:spMk id="2" creationId="{9873B6E1-12E9-4E11-85E6-F321B54F33BE}"/>
          </ac:spMkLst>
        </pc:spChg>
        <pc:spChg chg="mod">
          <ac:chgData name="Christopher Harrison" userId="5895b409-c973-4cd3-8090-c5ebb14fce87" providerId="ADAL" clId="{1044E941-4FDB-4D63-8B83-5F744EADEDC7}" dt="2020-02-06T17:49:05.761" v="1353" actId="20577"/>
          <ac:spMkLst>
            <pc:docMk/>
            <pc:sldMk cId="1781671472" sldId="293"/>
            <ac:spMk id="3" creationId="{D1C23B4A-38E9-4E2E-8B7F-BBDA0D73DEE7}"/>
          </ac:spMkLst>
        </pc:spChg>
        <pc:spChg chg="add mod">
          <ac:chgData name="Christopher Harrison" userId="5895b409-c973-4cd3-8090-c5ebb14fce87" providerId="ADAL" clId="{1044E941-4FDB-4D63-8B83-5F744EADEDC7}" dt="2020-02-06T17:49:22.053" v="1376" actId="404"/>
          <ac:spMkLst>
            <pc:docMk/>
            <pc:sldMk cId="1781671472" sldId="293"/>
            <ac:spMk id="4" creationId="{612C7BA1-3AC0-4469-8A12-CAA92260CA8F}"/>
          </ac:spMkLst>
        </pc:spChg>
      </pc:sldChg>
      <pc:sldChg chg="modSp add mod">
        <pc:chgData name="Christopher Harrison" userId="5895b409-c973-4cd3-8090-c5ebb14fce87" providerId="ADAL" clId="{1044E941-4FDB-4D63-8B83-5F744EADEDC7}" dt="2020-02-06T17:31:49.826" v="1186" actId="20577"/>
        <pc:sldMkLst>
          <pc:docMk/>
          <pc:sldMk cId="3957203659" sldId="294"/>
        </pc:sldMkLst>
        <pc:spChg chg="mod">
          <ac:chgData name="Christopher Harrison" userId="5895b409-c973-4cd3-8090-c5ebb14fce87" providerId="ADAL" clId="{1044E941-4FDB-4D63-8B83-5F744EADEDC7}" dt="2020-02-06T17:30:43.930" v="993" actId="20577"/>
          <ac:spMkLst>
            <pc:docMk/>
            <pc:sldMk cId="3957203659" sldId="294"/>
            <ac:spMk id="2" creationId="{4A34648D-B4FE-479A-B994-2A10CC46AC1C}"/>
          </ac:spMkLst>
        </pc:spChg>
        <pc:spChg chg="mod">
          <ac:chgData name="Christopher Harrison" userId="5895b409-c973-4cd3-8090-c5ebb14fce87" providerId="ADAL" clId="{1044E941-4FDB-4D63-8B83-5F744EADEDC7}" dt="2020-02-06T17:31:49.826" v="1186" actId="20577"/>
          <ac:spMkLst>
            <pc:docMk/>
            <pc:sldMk cId="3957203659" sldId="294"/>
            <ac:spMk id="3" creationId="{B7637AE2-28FA-4787-ACE8-1448DCF00F03}"/>
          </ac:spMkLst>
        </pc:spChg>
      </pc:sldChg>
    </pc:docChg>
  </pc:docChgLst>
</pc:chgInfo>
</file>

<file path=ppt/comments/modernComment_124_815D3CAE.xml><?xml version="1.0" encoding="utf-8"?>
<p188:cmLst xmlns:a="http://schemas.openxmlformats.org/drawingml/2006/main" xmlns:r="http://schemas.openxmlformats.org/officeDocument/2006/relationships" xmlns:p188="http://schemas.microsoft.com/office/powerpoint/2018/8/main">
  <p188:cm id="{039AB634-DF7C-4CDE-B73F-5B247170C6E4}" authorId="{E89FAB06-6571-5BF8-65DF-EDB0CCE8E0EB}" created="2020-02-07T18:15:33.839">
    <pc:sldMkLst xmlns:pc="http://schemas.microsoft.com/office/powerpoint/2013/main/command">
      <pc:docMk/>
      <pc:sldMk cId="2170371246" sldId="292"/>
    </pc:sldMkLst>
    <p188:txBody>
      <a:bodyPr/>
      <a:lstStyle/>
      <a:p>
        <a:r>
          <a:rPr lang="en-US"/>
          <a:t>maybe animation, so Student class appears on click?</a:t>
        </a:r>
      </a:p>
    </p188:txBody>
  </p188:cm>
</p188:cmLst>
</file>

<file path=ppt/comments/modernComment_125_6A322630.xml><?xml version="1.0" encoding="utf-8"?>
<p188:cmLst xmlns:a="http://schemas.openxmlformats.org/drawingml/2006/main" xmlns:r="http://schemas.openxmlformats.org/officeDocument/2006/relationships" xmlns:p188="http://schemas.microsoft.com/office/powerpoint/2018/8/main">
  <p188:cm id="{86F23BF9-ABA1-44B4-8425-C4C3FC4CA452}" authorId="{E89FAB06-6571-5BF8-65DF-EDB0CCE8E0EB}" created="2020-02-07T18:15:15.402">
    <pc:sldMkLst xmlns:pc="http://schemas.microsoft.com/office/powerpoint/2013/main/command">
      <pc:docMk/>
      <pc:sldMk cId="1781671472" sldId="293"/>
    </pc:sldMkLst>
    <p188:txBody>
      <a:bodyPr/>
      <a:lstStyle/>
      <a:p>
        <a:r>
          <a:rPr lang="en-US"/>
          <a:t>I think animations could work well here to display this line of code produces this output , the next line of code produces this output, and so on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2/11/2020 2:09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2/11/2020 2:08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2:08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00391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2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34.xml"/><Relationship Id="rId4" Type="http://schemas.openxmlformats.org/officeDocument/2006/relationships/customXml" Target="../../customXml/item3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7.xml"/><Relationship Id="rId7" Type="http://schemas.openxmlformats.org/officeDocument/2006/relationships/image" Target="../media/image2.png"/><Relationship Id="rId2" Type="http://schemas.openxmlformats.org/officeDocument/2006/relationships/customXml" Target="../../customXml/item36.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39.xml"/><Relationship Id="rId4" Type="http://schemas.openxmlformats.org/officeDocument/2006/relationships/customXml" Target="../../customXml/item3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24_815D3CAE.xml"/><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25_6A322630.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Inheritance</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19F44D-078C-476B-ACF9-3ECDB5F6F084}"/>
              </a:ext>
            </a:extLst>
          </p:cNvPr>
          <p:cNvSpPr>
            <a:spLocks noGrp="1"/>
          </p:cNvSpPr>
          <p:nvPr>
            <p:ph type="title"/>
          </p:nvPr>
        </p:nvSpPr>
        <p:spPr/>
        <p:txBody>
          <a:bodyPr/>
          <a:lstStyle/>
          <a:p>
            <a:r>
              <a:rPr lang="en-US" dirty="0"/>
              <a:t>Inheritance</a:t>
            </a:r>
          </a:p>
        </p:txBody>
      </p:sp>
      <p:sp>
        <p:nvSpPr>
          <p:cNvPr id="4" name="Text Placeholder 3">
            <a:extLst>
              <a:ext uri="{FF2B5EF4-FFF2-40B4-BE49-F238E27FC236}">
                <a16:creationId xmlns:a16="http://schemas.microsoft.com/office/drawing/2014/main" id="{4D835703-791C-4D69-85EF-1BA90AB9616E}"/>
              </a:ext>
            </a:extLst>
          </p:cNvPr>
          <p:cNvSpPr>
            <a:spLocks noGrp="1"/>
          </p:cNvSpPr>
          <p:nvPr>
            <p:ph type="body" sz="quarter" idx="10"/>
          </p:nvPr>
        </p:nvSpPr>
        <p:spPr>
          <a:xfrm>
            <a:off x="365760" y="1371600"/>
            <a:ext cx="11704320" cy="2806922"/>
          </a:xfrm>
        </p:spPr>
        <p:txBody>
          <a:bodyPr/>
          <a:lstStyle/>
          <a:p>
            <a:r>
              <a:rPr lang="en-US" dirty="0"/>
              <a:t>Creates an "is a" relationship</a:t>
            </a:r>
          </a:p>
          <a:p>
            <a:pPr lvl="1"/>
            <a:r>
              <a:rPr lang="en-US" dirty="0"/>
              <a:t>Student is a Person</a:t>
            </a:r>
          </a:p>
          <a:p>
            <a:pPr lvl="1"/>
            <a:r>
              <a:rPr lang="en-US" dirty="0" err="1"/>
              <a:t>SqlConnection</a:t>
            </a:r>
            <a:r>
              <a:rPr lang="en-US" dirty="0"/>
              <a:t> is a </a:t>
            </a:r>
            <a:r>
              <a:rPr lang="en-US" dirty="0" err="1"/>
              <a:t>DatabaseConnection</a:t>
            </a:r>
            <a:endParaRPr lang="en-US" dirty="0"/>
          </a:p>
          <a:p>
            <a:pPr lvl="1"/>
            <a:r>
              <a:rPr lang="en-US" dirty="0" err="1"/>
              <a:t>MySqlConnection</a:t>
            </a:r>
            <a:r>
              <a:rPr lang="en-US" dirty="0"/>
              <a:t> is a </a:t>
            </a:r>
            <a:r>
              <a:rPr lang="en-US" dirty="0" err="1"/>
              <a:t>DatabaseConnection</a:t>
            </a:r>
            <a:endParaRPr lang="en-US" dirty="0"/>
          </a:p>
          <a:p>
            <a:r>
              <a:rPr lang="en-US" dirty="0"/>
              <a:t>Composition (with properties) creates a "has a" relationship</a:t>
            </a:r>
          </a:p>
          <a:p>
            <a:pPr lvl="1"/>
            <a:r>
              <a:rPr lang="en-US" dirty="0"/>
              <a:t>Student has a Class</a:t>
            </a:r>
          </a:p>
          <a:p>
            <a:pPr lvl="1"/>
            <a:r>
              <a:rPr lang="en-US" dirty="0" err="1"/>
              <a:t>DatabaseConnection</a:t>
            </a:r>
            <a:r>
              <a:rPr lang="en-US" dirty="0"/>
              <a:t> has a </a:t>
            </a:r>
            <a:r>
              <a:rPr lang="en-US" dirty="0" err="1"/>
              <a:t>ConnectionString</a:t>
            </a:r>
            <a:endParaRPr lang="en-US" dirty="0"/>
          </a:p>
        </p:txBody>
      </p:sp>
    </p:spTree>
    <p:extLst>
      <p:ext uri="{BB962C8B-B14F-4D97-AF65-F5344CB8AC3E}">
        <p14:creationId xmlns:p14="http://schemas.microsoft.com/office/powerpoint/2010/main" val="6082806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648D-B4FE-479A-B994-2A10CC46AC1C}"/>
              </a:ext>
            </a:extLst>
          </p:cNvPr>
          <p:cNvSpPr>
            <a:spLocks noGrp="1"/>
          </p:cNvSpPr>
          <p:nvPr>
            <p:ph type="title"/>
          </p:nvPr>
        </p:nvSpPr>
        <p:spPr/>
        <p:txBody>
          <a:bodyPr/>
          <a:lstStyle/>
          <a:p>
            <a:r>
              <a:rPr lang="en-US" dirty="0"/>
              <a:t>Python inheritance in action</a:t>
            </a:r>
          </a:p>
        </p:txBody>
      </p:sp>
      <p:sp>
        <p:nvSpPr>
          <p:cNvPr id="3" name="Text Placeholder 2">
            <a:extLst>
              <a:ext uri="{FF2B5EF4-FFF2-40B4-BE49-F238E27FC236}">
                <a16:creationId xmlns:a16="http://schemas.microsoft.com/office/drawing/2014/main" id="{B7637AE2-28FA-4787-ACE8-1448DCF00F03}"/>
              </a:ext>
            </a:extLst>
          </p:cNvPr>
          <p:cNvSpPr>
            <a:spLocks noGrp="1"/>
          </p:cNvSpPr>
          <p:nvPr>
            <p:ph type="body" sz="quarter" idx="10"/>
          </p:nvPr>
        </p:nvSpPr>
        <p:spPr>
          <a:xfrm>
            <a:off x="365760" y="1371600"/>
            <a:ext cx="11704320" cy="2563779"/>
          </a:xfrm>
        </p:spPr>
        <p:txBody>
          <a:bodyPr/>
          <a:lstStyle/>
          <a:p>
            <a:r>
              <a:rPr lang="en-US" dirty="0"/>
              <a:t>All methods are "virtual"</a:t>
            </a:r>
          </a:p>
          <a:p>
            <a:pPr lvl="1"/>
            <a:r>
              <a:rPr lang="en-US" dirty="0"/>
              <a:t>Can override or redefine their behavior</a:t>
            </a:r>
          </a:p>
          <a:p>
            <a:r>
              <a:rPr lang="en-US" dirty="0"/>
              <a:t>Keyword </a:t>
            </a:r>
            <a:r>
              <a:rPr lang="en-US" dirty="0">
                <a:latin typeface="Consolas" panose="020B0609020204030204" pitchFamily="49" charset="0"/>
              </a:rPr>
              <a:t>super</a:t>
            </a:r>
            <a:r>
              <a:rPr lang="en-US" dirty="0"/>
              <a:t> to access parent class</a:t>
            </a:r>
          </a:p>
          <a:p>
            <a:pPr lvl="1"/>
            <a:r>
              <a:rPr lang="en-US" dirty="0"/>
              <a:t>Constructor</a:t>
            </a:r>
          </a:p>
          <a:p>
            <a:pPr lvl="1"/>
            <a:r>
              <a:rPr lang="en-US" dirty="0"/>
              <a:t>Properties in methods</a:t>
            </a:r>
          </a:p>
          <a:p>
            <a:r>
              <a:rPr lang="en-US" dirty="0"/>
              <a:t>Must always call parent constructor</a:t>
            </a:r>
          </a:p>
        </p:txBody>
      </p:sp>
    </p:spTree>
    <p:extLst>
      <p:ext uri="{BB962C8B-B14F-4D97-AF65-F5344CB8AC3E}">
        <p14:creationId xmlns:p14="http://schemas.microsoft.com/office/powerpoint/2010/main" val="39572036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Inheriting from a class</a:t>
            </a:r>
          </a:p>
        </p:txBody>
      </p:sp>
      <p:sp>
        <p:nvSpPr>
          <p:cNvPr id="5" name="Text Placeholder 4"/>
          <p:cNvSpPr>
            <a:spLocks noGrp="1"/>
          </p:cNvSpPr>
          <p:nvPr>
            <p:ph type="body" sz="quarter" idx="10"/>
          </p:nvPr>
        </p:nvSpPr>
        <p:spPr>
          <a:xfrm>
            <a:off x="365760" y="1371600"/>
            <a:ext cx="11704320" cy="5718489"/>
          </a:xfrm>
        </p:spPr>
        <p:txBody>
          <a:bodyPr/>
          <a:lstStyle/>
          <a:p>
            <a:r>
              <a:rPr lang="en-US" sz="2800" dirty="0"/>
              <a:t>class Person:</a:t>
            </a:r>
          </a:p>
          <a:p>
            <a:r>
              <a:rPr lang="en-US" sz="2800" dirty="0"/>
              <a:t>    def __</a:t>
            </a:r>
            <a:r>
              <a:rPr lang="en-US" sz="2800" dirty="0" err="1"/>
              <a:t>init</a:t>
            </a:r>
            <a:r>
              <a:rPr lang="en-US" sz="2800" dirty="0"/>
              <a:t>__(self, name):</a:t>
            </a:r>
          </a:p>
          <a:p>
            <a:r>
              <a:rPr lang="en-US" sz="2800" dirty="0"/>
              <a:t>        self.name = name</a:t>
            </a:r>
          </a:p>
          <a:p>
            <a:r>
              <a:rPr lang="en-US" sz="2800" dirty="0"/>
              <a:t>    def </a:t>
            </a:r>
            <a:r>
              <a:rPr lang="en-US" sz="2800" dirty="0" err="1"/>
              <a:t>say_hello</a:t>
            </a:r>
            <a:r>
              <a:rPr lang="en-US" sz="2800" dirty="0"/>
              <a:t>(self):</a:t>
            </a:r>
          </a:p>
          <a:p>
            <a:r>
              <a:rPr lang="en-US" sz="2800" dirty="0"/>
              <a:t>        print(</a:t>
            </a:r>
            <a:r>
              <a:rPr lang="en-US" sz="2800" dirty="0">
                <a:solidFill>
                  <a:srgbClr val="C00000"/>
                </a:solidFill>
              </a:rPr>
              <a:t>'Hello, ' </a:t>
            </a:r>
            <a:r>
              <a:rPr lang="en-US" sz="2800" dirty="0"/>
              <a:t>+ self.name)</a:t>
            </a:r>
          </a:p>
          <a:p>
            <a:br>
              <a:rPr lang="en-US" sz="2800" dirty="0"/>
            </a:br>
            <a:r>
              <a:rPr lang="en-US" sz="2800" dirty="0"/>
              <a:t>class Student(Person):</a:t>
            </a:r>
          </a:p>
          <a:p>
            <a:r>
              <a:rPr lang="en-US" sz="2800" dirty="0"/>
              <a:t>    def __</a:t>
            </a:r>
            <a:r>
              <a:rPr lang="en-US" sz="2800" dirty="0" err="1"/>
              <a:t>init</a:t>
            </a:r>
            <a:r>
              <a:rPr lang="en-US" sz="2800" dirty="0"/>
              <a:t>__(self, name, school):</a:t>
            </a:r>
          </a:p>
          <a:p>
            <a:r>
              <a:rPr lang="en-US" sz="2800" dirty="0"/>
              <a:t>        super().__</a:t>
            </a:r>
            <a:r>
              <a:rPr lang="en-US" sz="2800" dirty="0" err="1"/>
              <a:t>init</a:t>
            </a:r>
            <a:r>
              <a:rPr lang="en-US" sz="2800" dirty="0"/>
              <a:t>__(name)</a:t>
            </a:r>
          </a:p>
          <a:p>
            <a:r>
              <a:rPr lang="en-US" sz="2800" dirty="0"/>
              <a:t>        </a:t>
            </a:r>
            <a:r>
              <a:rPr lang="en-US" sz="2800" dirty="0" err="1"/>
              <a:t>self.school</a:t>
            </a:r>
            <a:r>
              <a:rPr lang="en-US" sz="2800" dirty="0"/>
              <a:t> = school</a:t>
            </a:r>
          </a:p>
          <a:p>
            <a:r>
              <a:rPr lang="en-US" sz="2800" dirty="0"/>
              <a:t>    def </a:t>
            </a:r>
            <a:r>
              <a:rPr lang="en-US" sz="2800" dirty="0" err="1"/>
              <a:t>sing_school_song</a:t>
            </a:r>
            <a:r>
              <a:rPr lang="en-US" sz="2800" dirty="0"/>
              <a:t>(self):</a:t>
            </a:r>
          </a:p>
          <a:p>
            <a:r>
              <a:rPr lang="en-US" sz="2800" dirty="0"/>
              <a:t>        print(</a:t>
            </a:r>
            <a:r>
              <a:rPr lang="en-US" sz="2800" dirty="0">
                <a:solidFill>
                  <a:srgbClr val="C00000"/>
                </a:solidFill>
              </a:rPr>
              <a:t>'Ode to ' </a:t>
            </a:r>
            <a:r>
              <a:rPr lang="en-US" sz="2800" dirty="0"/>
              <a:t>+ </a:t>
            </a:r>
            <a:r>
              <a:rPr lang="en-US" sz="2800" dirty="0" err="1"/>
              <a:t>self.school</a:t>
            </a:r>
            <a:r>
              <a:rPr lang="en-US" sz="2800" dirty="0"/>
              <a:t>)</a:t>
            </a:r>
          </a:p>
        </p:txBody>
      </p:sp>
    </p:spTree>
    <p:extLst>
      <p:ext uri="{BB962C8B-B14F-4D97-AF65-F5344CB8AC3E}">
        <p14:creationId xmlns:p14="http://schemas.microsoft.com/office/powerpoint/2010/main" val="217037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B6E1-12E9-4E11-85E6-F321B54F33BE}"/>
              </a:ext>
            </a:extLst>
          </p:cNvPr>
          <p:cNvSpPr>
            <a:spLocks noGrp="1"/>
          </p:cNvSpPr>
          <p:nvPr>
            <p:ph type="title"/>
          </p:nvPr>
        </p:nvSpPr>
        <p:spPr/>
        <p:txBody>
          <a:bodyPr/>
          <a:lstStyle/>
          <a:p>
            <a:r>
              <a:rPr lang="en-US" dirty="0"/>
              <a:t>Using a derived class</a:t>
            </a:r>
          </a:p>
        </p:txBody>
      </p:sp>
      <p:sp>
        <p:nvSpPr>
          <p:cNvPr id="3" name="Text Placeholder 2">
            <a:extLst>
              <a:ext uri="{FF2B5EF4-FFF2-40B4-BE49-F238E27FC236}">
                <a16:creationId xmlns:a16="http://schemas.microsoft.com/office/drawing/2014/main" id="{D1C23B4A-38E9-4E2E-8B7F-BBDA0D73DEE7}"/>
              </a:ext>
            </a:extLst>
          </p:cNvPr>
          <p:cNvSpPr>
            <a:spLocks noGrp="1"/>
          </p:cNvSpPr>
          <p:nvPr>
            <p:ph type="body" sz="quarter" idx="10"/>
          </p:nvPr>
        </p:nvSpPr>
        <p:spPr>
          <a:xfrm>
            <a:off x="365760" y="1371600"/>
            <a:ext cx="11704320" cy="3748719"/>
          </a:xfrm>
        </p:spPr>
        <p:txBody>
          <a:bodyPr/>
          <a:lstStyle/>
          <a:p>
            <a:r>
              <a:rPr lang="en-US" dirty="0"/>
              <a:t>student = Student(</a:t>
            </a:r>
            <a:r>
              <a:rPr lang="en-US" dirty="0">
                <a:solidFill>
                  <a:schemeClr val="accent4">
                    <a:lumMod val="75000"/>
                  </a:schemeClr>
                </a:solidFill>
              </a:rPr>
              <a:t>'Christopher'</a:t>
            </a:r>
            <a:r>
              <a:rPr lang="en-US" dirty="0"/>
              <a:t>, </a:t>
            </a:r>
            <a:r>
              <a:rPr lang="en-US" dirty="0">
                <a:solidFill>
                  <a:schemeClr val="accent4">
                    <a:lumMod val="75000"/>
                  </a:schemeClr>
                </a:solidFill>
              </a:rPr>
              <a:t>'UMD'</a:t>
            </a:r>
            <a:r>
              <a:rPr lang="en-US" dirty="0"/>
              <a:t>)</a:t>
            </a:r>
          </a:p>
          <a:p>
            <a:r>
              <a:rPr lang="en-US" dirty="0" err="1"/>
              <a:t>student.say_hello</a:t>
            </a:r>
            <a:r>
              <a:rPr lang="en-US" dirty="0"/>
              <a:t>()</a:t>
            </a:r>
          </a:p>
          <a:p>
            <a:r>
              <a:rPr lang="en-US" dirty="0" err="1"/>
              <a:t>student.sing_school_song</a:t>
            </a:r>
            <a:r>
              <a:rPr lang="en-US" dirty="0"/>
              <a:t>()</a:t>
            </a:r>
          </a:p>
          <a:p>
            <a:r>
              <a:rPr lang="en-US" dirty="0"/>
              <a:t># What are you?</a:t>
            </a:r>
          </a:p>
          <a:p>
            <a:r>
              <a:rPr lang="en-US" dirty="0"/>
              <a:t>print(</a:t>
            </a:r>
            <a:r>
              <a:rPr lang="en-US" dirty="0" err="1"/>
              <a:t>isinstance</a:t>
            </a:r>
            <a:r>
              <a:rPr lang="en-US" dirty="0"/>
              <a:t>(student, Student))</a:t>
            </a:r>
          </a:p>
          <a:p>
            <a:r>
              <a:rPr lang="en-US" dirty="0"/>
              <a:t>print(</a:t>
            </a:r>
            <a:r>
              <a:rPr lang="en-US" dirty="0" err="1"/>
              <a:t>isinstance</a:t>
            </a:r>
            <a:r>
              <a:rPr lang="en-US" dirty="0"/>
              <a:t>(student, Person))</a:t>
            </a:r>
          </a:p>
          <a:p>
            <a:r>
              <a:rPr lang="en-US" dirty="0"/>
              <a:t>print(</a:t>
            </a:r>
            <a:r>
              <a:rPr lang="en-US" dirty="0" err="1"/>
              <a:t>issubclass</a:t>
            </a:r>
            <a:r>
              <a:rPr lang="en-US" dirty="0"/>
              <a:t>(Student, Person))</a:t>
            </a:r>
          </a:p>
        </p:txBody>
      </p:sp>
      <p:sp>
        <p:nvSpPr>
          <p:cNvPr id="4" name="Rectangle 3">
            <a:extLst>
              <a:ext uri="{FF2B5EF4-FFF2-40B4-BE49-F238E27FC236}">
                <a16:creationId xmlns:a16="http://schemas.microsoft.com/office/drawing/2014/main" id="{612C7BA1-3AC0-4469-8A12-CAA92260CA8F}"/>
              </a:ext>
            </a:extLst>
          </p:cNvPr>
          <p:cNvSpPr/>
          <p:nvPr/>
        </p:nvSpPr>
        <p:spPr bwMode="auto">
          <a:xfrm>
            <a:off x="0" y="5013325"/>
            <a:ext cx="12436475" cy="19812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Hello, Christopher</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Ode to UMD</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True</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True</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True</a:t>
            </a:r>
          </a:p>
        </p:txBody>
      </p:sp>
    </p:spTree>
    <p:extLst>
      <p:ext uri="{BB962C8B-B14F-4D97-AF65-F5344CB8AC3E}">
        <p14:creationId xmlns:p14="http://schemas.microsoft.com/office/powerpoint/2010/main" val="1781671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8DA4-7E6A-4EF2-AF4F-B9FA869EC3C8}"/>
              </a:ext>
            </a:extLst>
          </p:cNvPr>
          <p:cNvSpPr>
            <a:spLocks noGrp="1"/>
          </p:cNvSpPr>
          <p:nvPr>
            <p:ph type="title"/>
          </p:nvPr>
        </p:nvSpPr>
        <p:spPr/>
        <p:txBody>
          <a:bodyPr/>
          <a:lstStyle/>
          <a:p>
            <a:r>
              <a:rPr lang="en-US" dirty="0"/>
              <a:t>Overriding </a:t>
            </a:r>
            <a:r>
              <a:rPr lang="en-US" dirty="0">
                <a:latin typeface="Consolas" panose="020B0609020204030204" pitchFamily="49" charset="0"/>
              </a:rPr>
              <a:t>__str__</a:t>
            </a:r>
          </a:p>
        </p:txBody>
      </p:sp>
      <p:sp>
        <p:nvSpPr>
          <p:cNvPr id="3" name="Text Placeholder 2">
            <a:extLst>
              <a:ext uri="{FF2B5EF4-FFF2-40B4-BE49-F238E27FC236}">
                <a16:creationId xmlns:a16="http://schemas.microsoft.com/office/drawing/2014/main" id="{94228C39-66A8-41AB-B282-FB4C7931438F}"/>
              </a:ext>
            </a:extLst>
          </p:cNvPr>
          <p:cNvSpPr>
            <a:spLocks noGrp="1"/>
          </p:cNvSpPr>
          <p:nvPr>
            <p:ph type="body" sz="quarter" idx="10"/>
          </p:nvPr>
        </p:nvSpPr>
        <p:spPr>
          <a:xfrm>
            <a:off x="365760" y="1371600"/>
            <a:ext cx="11704320" cy="5309146"/>
          </a:xfrm>
        </p:spPr>
        <p:txBody>
          <a:bodyPr/>
          <a:lstStyle/>
          <a:p>
            <a:r>
              <a:rPr lang="en-US" dirty="0"/>
              <a:t>class Person:</a:t>
            </a:r>
          </a:p>
          <a:p>
            <a:r>
              <a:rPr lang="en-US" dirty="0"/>
              <a:t>    def __</a:t>
            </a:r>
            <a:r>
              <a:rPr lang="en-US" dirty="0" err="1"/>
              <a:t>init</a:t>
            </a:r>
            <a:r>
              <a:rPr lang="en-US" dirty="0"/>
              <a:t>__(self, name):</a:t>
            </a:r>
          </a:p>
          <a:p>
            <a:r>
              <a:rPr lang="en-US" dirty="0"/>
              <a:t>        self.name = name</a:t>
            </a:r>
          </a:p>
          <a:p>
            <a:r>
              <a:rPr lang="en-US" dirty="0"/>
              <a:t>    def </a:t>
            </a:r>
            <a:r>
              <a:rPr lang="en-US" dirty="0" err="1"/>
              <a:t>say_hello</a:t>
            </a:r>
            <a:r>
              <a:rPr lang="en-US" dirty="0"/>
              <a:t>(self):</a:t>
            </a:r>
          </a:p>
          <a:p>
            <a:r>
              <a:rPr lang="en-US" dirty="0"/>
              <a:t>        print(</a:t>
            </a:r>
            <a:r>
              <a:rPr lang="en-US" dirty="0">
                <a:solidFill>
                  <a:srgbClr val="C00000"/>
                </a:solidFill>
              </a:rPr>
              <a:t>'Hello, ' </a:t>
            </a:r>
            <a:r>
              <a:rPr lang="en-US" dirty="0"/>
              <a:t>+ self.name)</a:t>
            </a:r>
          </a:p>
          <a:p>
            <a:r>
              <a:rPr lang="en-US" dirty="0"/>
              <a:t>	def __str__(self):</a:t>
            </a:r>
          </a:p>
          <a:p>
            <a:r>
              <a:rPr lang="en-US" dirty="0"/>
              <a:t>		return self.name</a:t>
            </a:r>
          </a:p>
          <a:p>
            <a:endParaRPr lang="en-US" dirty="0"/>
          </a:p>
          <a:p>
            <a:r>
              <a:rPr lang="en-US" dirty="0"/>
              <a:t>presenter = Presenter(</a:t>
            </a:r>
            <a:r>
              <a:rPr lang="en-US" dirty="0">
                <a:solidFill>
                  <a:srgbClr val="C00000"/>
                </a:solidFill>
              </a:rPr>
              <a:t>'Christopher'</a:t>
            </a:r>
            <a:r>
              <a:rPr lang="en-US" dirty="0"/>
              <a:t>)</a:t>
            </a:r>
          </a:p>
          <a:p>
            <a:r>
              <a:rPr lang="en-US" dirty="0"/>
              <a:t>print(presenter)</a:t>
            </a:r>
          </a:p>
        </p:txBody>
      </p:sp>
      <p:sp>
        <p:nvSpPr>
          <p:cNvPr id="4" name="Rectangle 3">
            <a:extLst>
              <a:ext uri="{FF2B5EF4-FFF2-40B4-BE49-F238E27FC236}">
                <a16:creationId xmlns:a16="http://schemas.microsoft.com/office/drawing/2014/main" id="{1C8DA72C-59DB-4402-A95C-8D0B8590AE33}"/>
              </a:ext>
            </a:extLst>
          </p:cNvPr>
          <p:cNvSpPr/>
          <p:nvPr/>
        </p:nvSpPr>
        <p:spPr bwMode="auto">
          <a:xfrm>
            <a:off x="0" y="5013325"/>
            <a:ext cx="12436475" cy="19812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Christopher</a:t>
            </a:r>
          </a:p>
        </p:txBody>
      </p:sp>
    </p:spTree>
    <p:extLst>
      <p:ext uri="{BB962C8B-B14F-4D97-AF65-F5344CB8AC3E}">
        <p14:creationId xmlns:p14="http://schemas.microsoft.com/office/powerpoint/2010/main" val="14630867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Control xmlns="http://schemas.microsoft.com/VisualStudio/2011/storyboarding/control">
  <Id Name="fb22c541-ded0-47fa-8877-83a4c2d16227" Revision="1" Stencil="7276b9ef-3953-4dce-a89b-ed85f20b8b93" StencilVersion="1.0"/>
</Control>
</file>

<file path=customXml/item38.xml><?xml version="1.0" encoding="utf-8"?>
<Control xmlns="http://schemas.microsoft.com/VisualStudio/2011/storyboarding/control">
  <Id Name="a2191c86-fc50-4add-948c-129f6b5a88d8"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6A8FF61B-D924-47AB-87FE-D05A42284482}">
  <ds:schemaRefs>
    <ds:schemaRef ds:uri="http://schemas.microsoft.com/sharepoint/v3/contenttype/forms"/>
  </ds:schemaRefs>
</ds:datastoreItem>
</file>

<file path=customXml/itemProps1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8.xml><?xml version="1.0" encoding="utf-8"?>
<ds:datastoreItem xmlns:ds="http://schemas.openxmlformats.org/officeDocument/2006/customXml" ds:itemID="{25D6EB99-8B0B-402A-8730-FFBD47DA5A79}">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E88C7131-9790-4396-A879-359A771DC119}">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38B2F790-1510-4903-AAE4-F83BD14C3519}">
  <ds:schemaRefs>
    <ds:schemaRef ds:uri="http://schemas.microsoft.com/sharepoint/v3/contenttype/forms"/>
  </ds:schemaRefs>
</ds:datastoreItem>
</file>

<file path=customXml/itemProps2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345AE801-6969-4706-9211-B9F2CF31491C}">
  <ds:schemaRefs>
    <ds:schemaRef ds:uri="http://schemas.microsoft.com/sharepoint/v3/contenttype/forms"/>
  </ds:schemaRefs>
</ds:datastoreItem>
</file>

<file path=customXml/itemProps2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4.xml><?xml version="1.0" encoding="utf-8"?>
<ds:datastoreItem xmlns:ds="http://schemas.openxmlformats.org/officeDocument/2006/customXml" ds:itemID="{7D496ADA-35FD-49AB-BF70-26EC7E7D4F3A}">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2175</TotalTime>
  <Words>390</Words>
  <Application>Microsoft Office PowerPoint</Application>
  <PresentationFormat>Custom</PresentationFormat>
  <Paragraphs>56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Inheritance</vt:lpstr>
      <vt:lpstr>Inheritance</vt:lpstr>
      <vt:lpstr>Python inheritance in action</vt:lpstr>
      <vt:lpstr>Inheriting from a class</vt:lpstr>
      <vt:lpstr>Using a derived class</vt:lpstr>
      <vt:lpstr>Overriding __str__</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206</cp:revision>
  <dcterms:created xsi:type="dcterms:W3CDTF">2015-06-04T21:40:17Z</dcterms:created>
  <dcterms:modified xsi:type="dcterms:W3CDTF">2020-02-11T22:20:47Z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