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2"/>
  </p:sldMasterIdLst>
  <p:notesMasterIdLst>
    <p:notesMasterId r:id="rId49"/>
  </p:notesMasterIdLst>
  <p:handoutMasterIdLst>
    <p:handoutMasterId r:id="rId50"/>
  </p:handoutMasterIdLst>
  <p:sldIdLst>
    <p:sldId id="283" r:id="rId43"/>
    <p:sldId id="291" r:id="rId44"/>
    <p:sldId id="290" r:id="rId45"/>
    <p:sldId id="292" r:id="rId46"/>
    <p:sldId id="293" r:id="rId47"/>
    <p:sldId id="257"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1"/>
            <p14:sldId id="290"/>
            <p14:sldId id="292"/>
            <p14:sldId id="293"/>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Master" Target="slideMasters/slideMaster1.xml"/><Relationship Id="rId47" Type="http://schemas.openxmlformats.org/officeDocument/2006/relationships/slide" Target="slides/slide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customXml" Target="../customXml/item41.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3.xml"/><Relationship Id="rId53"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notesMaster" Target="notesMasters/notesMaster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2.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1.xml"/><Relationship Id="rId48" Type="http://schemas.openxmlformats.org/officeDocument/2006/relationships/slide" Target="slides/slide6.xml"/><Relationship Id="rId56" Type="http://schemas.microsoft.com/office/2016/11/relationships/changesInfo" Target="changesInfos/changesInfo1.xml"/><Relationship Id="rId8" Type="http://schemas.openxmlformats.org/officeDocument/2006/relationships/customXml" Target="../customXml/item8.xml"/><Relationship Id="rId51" Type="http://schemas.openxmlformats.org/officeDocument/2006/relationships/commentAuthors" Target="commentAuthor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C92C268A-1181-4A68-96D5-D80F7CD3A11E}"/>
    <pc:docChg chg="modSld">
      <pc:chgData name="susan ibach" userId="11074aa641b35c68" providerId="LiveId" clId="{C92C268A-1181-4A68-96D5-D80F7CD3A11E}" dt="2020-02-11T22:12:52.382" v="54" actId="6549"/>
      <pc:docMkLst>
        <pc:docMk/>
      </pc:docMkLst>
      <pc:sldChg chg="modSp">
        <pc:chgData name="susan ibach" userId="11074aa641b35c68" providerId="LiveId" clId="{C92C268A-1181-4A68-96D5-D80F7CD3A11E}" dt="2020-02-11T22:12:52.382" v="54" actId="6549"/>
        <pc:sldMkLst>
          <pc:docMk/>
          <pc:sldMk cId="2709513024" sldId="290"/>
        </pc:sldMkLst>
        <pc:spChg chg="mod">
          <ac:chgData name="susan ibach" userId="11074aa641b35c68" providerId="LiveId" clId="{C92C268A-1181-4A68-96D5-D80F7CD3A11E}" dt="2020-02-11T22:12:52.382" v="54" actId="6549"/>
          <ac:spMkLst>
            <pc:docMk/>
            <pc:sldMk cId="2709513024" sldId="290"/>
            <ac:spMk id="5" creationId="{00000000-0000-0000-0000-000000000000}"/>
          </ac:spMkLst>
        </pc:spChg>
      </pc:sldChg>
    </pc:docChg>
  </pc:docChgLst>
  <pc:docChgLst>
    <pc:chgData name="Christopher Harrison" userId="5895b409-c973-4cd3-8090-c5ebb14fce87" providerId="ADAL" clId="{9058B46B-2A0B-438D-8E51-C63ECD614810}"/>
    <pc:docChg chg="undo custSel addSld delSld modSld delSection modSection">
      <pc:chgData name="Christopher Harrison" userId="5895b409-c973-4cd3-8090-c5ebb14fce87" providerId="ADAL" clId="{9058B46B-2A0B-438D-8E51-C63ECD614810}" dt="2020-02-09T18:29:26.246" v="213"/>
      <pc:docMkLst>
        <pc:docMk/>
      </pc:docMkLst>
      <pc:sldChg chg="delSp mod">
        <pc:chgData name="Christopher Harrison" userId="5895b409-c973-4cd3-8090-c5ebb14fce87" providerId="ADAL" clId="{9058B46B-2A0B-438D-8E51-C63ECD614810}" dt="2020-02-09T18:22:08.599" v="1" actId="478"/>
        <pc:sldMkLst>
          <pc:docMk/>
          <pc:sldMk cId="2137390358" sldId="257"/>
        </pc:sldMkLst>
        <pc:spChg chg="del">
          <ac:chgData name="Christopher Harrison" userId="5895b409-c973-4cd3-8090-c5ebb14fce87" providerId="ADAL" clId="{9058B46B-2A0B-438D-8E51-C63ECD614810}" dt="2020-02-09T18:22:08.599" v="1" actId="478"/>
          <ac:spMkLst>
            <pc:docMk/>
            <pc:sldMk cId="2137390358" sldId="257"/>
            <ac:spMk id="2" creationId="{00000000-0000-0000-0000-000000000000}"/>
          </ac:spMkLst>
        </pc:spChg>
      </pc:sldChg>
      <pc:sldChg chg="del">
        <pc:chgData name="Christopher Harrison" userId="5895b409-c973-4cd3-8090-c5ebb14fce87" providerId="ADAL" clId="{9058B46B-2A0B-438D-8E51-C63ECD614810}" dt="2020-02-09T18:22:12.137" v="2" actId="47"/>
        <pc:sldMkLst>
          <pc:docMk/>
          <pc:sldMk cId="1862875640" sldId="260"/>
        </pc:sldMkLst>
      </pc:sldChg>
      <pc:sldChg chg="del">
        <pc:chgData name="Christopher Harrison" userId="5895b409-c973-4cd3-8090-c5ebb14fce87" providerId="ADAL" clId="{9058B46B-2A0B-438D-8E51-C63ECD614810}" dt="2020-02-09T18:22:12.137" v="2" actId="47"/>
        <pc:sldMkLst>
          <pc:docMk/>
          <pc:sldMk cId="1597141723" sldId="261"/>
        </pc:sldMkLst>
      </pc:sldChg>
      <pc:sldChg chg="del">
        <pc:chgData name="Christopher Harrison" userId="5895b409-c973-4cd3-8090-c5ebb14fce87" providerId="ADAL" clId="{9058B46B-2A0B-438D-8E51-C63ECD614810}" dt="2020-02-09T18:22:06.471" v="0" actId="47"/>
        <pc:sldMkLst>
          <pc:docMk/>
          <pc:sldMk cId="274325361" sldId="263"/>
        </pc:sldMkLst>
      </pc:sldChg>
      <pc:sldChg chg="del">
        <pc:chgData name="Christopher Harrison" userId="5895b409-c973-4cd3-8090-c5ebb14fce87" providerId="ADAL" clId="{9058B46B-2A0B-438D-8E51-C63ECD614810}" dt="2020-02-09T18:22:12.137" v="2" actId="47"/>
        <pc:sldMkLst>
          <pc:docMk/>
          <pc:sldMk cId="956134158" sldId="264"/>
        </pc:sldMkLst>
      </pc:sldChg>
      <pc:sldChg chg="del">
        <pc:chgData name="Christopher Harrison" userId="5895b409-c973-4cd3-8090-c5ebb14fce87" providerId="ADAL" clId="{9058B46B-2A0B-438D-8E51-C63ECD614810}" dt="2020-02-09T18:22:12.137" v="2" actId="47"/>
        <pc:sldMkLst>
          <pc:docMk/>
          <pc:sldMk cId="707184680" sldId="265"/>
        </pc:sldMkLst>
      </pc:sldChg>
      <pc:sldChg chg="del">
        <pc:chgData name="Christopher Harrison" userId="5895b409-c973-4cd3-8090-c5ebb14fce87" providerId="ADAL" clId="{9058B46B-2A0B-438D-8E51-C63ECD614810}" dt="2020-02-09T18:22:12.137" v="2" actId="47"/>
        <pc:sldMkLst>
          <pc:docMk/>
          <pc:sldMk cId="401473495" sldId="268"/>
        </pc:sldMkLst>
      </pc:sldChg>
      <pc:sldChg chg="del">
        <pc:chgData name="Christopher Harrison" userId="5895b409-c973-4cd3-8090-c5ebb14fce87" providerId="ADAL" clId="{9058B46B-2A0B-438D-8E51-C63ECD614810}" dt="2020-02-09T18:22:12.137" v="2" actId="47"/>
        <pc:sldMkLst>
          <pc:docMk/>
          <pc:sldMk cId="776532036" sldId="269"/>
        </pc:sldMkLst>
      </pc:sldChg>
      <pc:sldChg chg="del">
        <pc:chgData name="Christopher Harrison" userId="5895b409-c973-4cd3-8090-c5ebb14fce87" providerId="ADAL" clId="{9058B46B-2A0B-438D-8E51-C63ECD614810}" dt="2020-02-09T18:22:12.137" v="2" actId="47"/>
        <pc:sldMkLst>
          <pc:docMk/>
          <pc:sldMk cId="511702305" sldId="271"/>
        </pc:sldMkLst>
      </pc:sldChg>
      <pc:sldChg chg="del">
        <pc:chgData name="Christopher Harrison" userId="5895b409-c973-4cd3-8090-c5ebb14fce87" providerId="ADAL" clId="{9058B46B-2A0B-438D-8E51-C63ECD614810}" dt="2020-02-09T18:22:12.137" v="2" actId="47"/>
        <pc:sldMkLst>
          <pc:docMk/>
          <pc:sldMk cId="1942481690" sldId="275"/>
        </pc:sldMkLst>
      </pc:sldChg>
      <pc:sldChg chg="del">
        <pc:chgData name="Christopher Harrison" userId="5895b409-c973-4cd3-8090-c5ebb14fce87" providerId="ADAL" clId="{9058B46B-2A0B-438D-8E51-C63ECD614810}" dt="2020-02-09T18:22:06.471" v="0" actId="47"/>
        <pc:sldMkLst>
          <pc:docMk/>
          <pc:sldMk cId="1251601128" sldId="279"/>
        </pc:sldMkLst>
      </pc:sldChg>
      <pc:sldChg chg="addSp delSp modSp mod">
        <pc:chgData name="Christopher Harrison" userId="5895b409-c973-4cd3-8090-c5ebb14fce87" providerId="ADAL" clId="{9058B46B-2A0B-438D-8E51-C63ECD614810}" dt="2020-02-09T18:24:56.050" v="66" actId="478"/>
        <pc:sldMkLst>
          <pc:docMk/>
          <pc:sldMk cId="1842309144" sldId="283"/>
        </pc:sldMkLst>
        <pc:spChg chg="add del mod">
          <ac:chgData name="Christopher Harrison" userId="5895b409-c973-4cd3-8090-c5ebb14fce87" providerId="ADAL" clId="{9058B46B-2A0B-438D-8E51-C63ECD614810}" dt="2020-02-09T18:24:38.001" v="39" actId="478"/>
          <ac:spMkLst>
            <pc:docMk/>
            <pc:sldMk cId="1842309144" sldId="283"/>
            <ac:spMk id="3" creationId="{6299A549-200B-4294-8B63-435A939838C3}"/>
          </ac:spMkLst>
        </pc:spChg>
        <pc:spChg chg="add del mod">
          <ac:chgData name="Christopher Harrison" userId="5895b409-c973-4cd3-8090-c5ebb14fce87" providerId="ADAL" clId="{9058B46B-2A0B-438D-8E51-C63ECD614810}" dt="2020-02-09T18:24:56.050" v="66" actId="478"/>
          <ac:spMkLst>
            <pc:docMk/>
            <pc:sldMk cId="1842309144" sldId="283"/>
            <ac:spMk id="5" creationId="{3396717D-9F30-4929-9C20-54E2A48213C2}"/>
          </ac:spMkLst>
        </pc:spChg>
        <pc:spChg chg="add del">
          <ac:chgData name="Christopher Harrison" userId="5895b409-c973-4cd3-8090-c5ebb14fce87" providerId="ADAL" clId="{9058B46B-2A0B-438D-8E51-C63ECD614810}" dt="2020-02-09T18:24:54.977" v="65" actId="478"/>
          <ac:spMkLst>
            <pc:docMk/>
            <pc:sldMk cId="1842309144" sldId="283"/>
            <ac:spMk id="8" creationId="{00000000-0000-0000-0000-000000000000}"/>
          </ac:spMkLst>
        </pc:spChg>
        <pc:spChg chg="mod">
          <ac:chgData name="Christopher Harrison" userId="5895b409-c973-4cd3-8090-c5ebb14fce87" providerId="ADAL" clId="{9058B46B-2A0B-438D-8E51-C63ECD614810}" dt="2020-02-09T18:24:52.834" v="64" actId="20577"/>
          <ac:spMkLst>
            <pc:docMk/>
            <pc:sldMk cId="1842309144" sldId="283"/>
            <ac:spMk id="9" creationId="{00000000-0000-0000-0000-000000000000}"/>
          </ac:spMkLst>
        </pc:spChg>
      </pc:sldChg>
      <pc:sldChg chg="del">
        <pc:chgData name="Christopher Harrison" userId="5895b409-c973-4cd3-8090-c5ebb14fce87" providerId="ADAL" clId="{9058B46B-2A0B-438D-8E51-C63ECD614810}" dt="2020-02-09T18:22:12.137" v="2" actId="47"/>
        <pc:sldMkLst>
          <pc:docMk/>
          <pc:sldMk cId="2145397405" sldId="288"/>
        </pc:sldMkLst>
      </pc:sldChg>
      <pc:sldChg chg="modSp add del mod">
        <pc:chgData name="Christopher Harrison" userId="5895b409-c973-4cd3-8090-c5ebb14fce87" providerId="ADAL" clId="{9058B46B-2A0B-438D-8E51-C63ECD614810}" dt="2020-02-09T18:24:35.634" v="34"/>
        <pc:sldMkLst>
          <pc:docMk/>
          <pc:sldMk cId="2467181642" sldId="290"/>
        </pc:sldMkLst>
        <pc:spChg chg="mod">
          <ac:chgData name="Christopher Harrison" userId="5895b409-c973-4cd3-8090-c5ebb14fce87" providerId="ADAL" clId="{9058B46B-2A0B-438D-8E51-C63ECD614810}" dt="2020-02-09T18:24:34.987" v="33" actId="20577"/>
          <ac:spMkLst>
            <pc:docMk/>
            <pc:sldMk cId="2467181642" sldId="290"/>
            <ac:spMk id="4" creationId="{00000000-0000-0000-0000-000000000000}"/>
          </ac:spMkLst>
        </pc:spChg>
      </pc:sldChg>
      <pc:sldChg chg="modSp add mod">
        <pc:chgData name="Christopher Harrison" userId="5895b409-c973-4cd3-8090-c5ebb14fce87" providerId="ADAL" clId="{9058B46B-2A0B-438D-8E51-C63ECD614810}" dt="2020-02-09T18:29:26.246" v="213"/>
        <pc:sldMkLst>
          <pc:docMk/>
          <pc:sldMk cId="2709513024" sldId="290"/>
        </pc:sldMkLst>
        <pc:spChg chg="mod">
          <ac:chgData name="Christopher Harrison" userId="5895b409-c973-4cd3-8090-c5ebb14fce87" providerId="ADAL" clId="{9058B46B-2A0B-438D-8E51-C63ECD614810}" dt="2020-02-09T18:25:02.012" v="84" actId="20577"/>
          <ac:spMkLst>
            <pc:docMk/>
            <pc:sldMk cId="2709513024" sldId="290"/>
            <ac:spMk id="4" creationId="{00000000-0000-0000-0000-000000000000}"/>
          </ac:spMkLst>
        </pc:spChg>
        <pc:spChg chg="mod">
          <ac:chgData name="Christopher Harrison" userId="5895b409-c973-4cd3-8090-c5ebb14fce87" providerId="ADAL" clId="{9058B46B-2A0B-438D-8E51-C63ECD614810}" dt="2020-02-09T18:29:26.246" v="213"/>
          <ac:spMkLst>
            <pc:docMk/>
            <pc:sldMk cId="2709513024" sldId="290"/>
            <ac:spMk id="5" creationId="{00000000-0000-0000-0000-000000000000}"/>
          </ac:spMkLst>
        </pc:spChg>
      </pc:sldChg>
      <pc:sldChg chg="del">
        <pc:chgData name="Christopher Harrison" userId="5895b409-c973-4cd3-8090-c5ebb14fce87" providerId="ADAL" clId="{9058B46B-2A0B-438D-8E51-C63ECD614810}" dt="2020-02-09T18:22:06.471" v="0" actId="47"/>
        <pc:sldMkLst>
          <pc:docMk/>
          <pc:sldMk cId="2993491399" sldId="290"/>
        </pc:sldMkLst>
      </pc:sldChg>
      <pc:sldChg chg="del">
        <pc:chgData name="Christopher Harrison" userId="5895b409-c973-4cd3-8090-c5ebb14fce87" providerId="ADAL" clId="{9058B46B-2A0B-438D-8E51-C63ECD614810}" dt="2020-02-09T18:22:06.471" v="0" actId="47"/>
        <pc:sldMkLst>
          <pc:docMk/>
          <pc:sldMk cId="608280625" sldId="291"/>
        </pc:sldMkLst>
      </pc:sldChg>
    </pc:docChg>
  </pc:docChgLst>
  <pc:docChgLst>
    <pc:chgData name="Christopher Harrison" userId="5895b409-c973-4cd3-8090-c5ebb14fce87" providerId="ADAL" clId="{A574AE0D-19D9-4D7D-8A44-72E23651B2EB}"/>
    <pc:docChg chg="undo custSel addSld delSld modSld sldOrd addSection delSection modSection">
      <pc:chgData name="Christopher Harrison" userId="5895b409-c973-4cd3-8090-c5ebb14fce87" providerId="ADAL" clId="{A574AE0D-19D9-4D7D-8A44-72E23651B2EB}" dt="2020-02-09T19:04:07.437" v="666" actId="47"/>
      <pc:docMkLst>
        <pc:docMk/>
      </pc:docMkLst>
      <pc:sldChg chg="del">
        <pc:chgData name="Christopher Harrison" userId="5895b409-c973-4cd3-8090-c5ebb14fce87" providerId="ADAL" clId="{A574AE0D-19D9-4D7D-8A44-72E23651B2EB}" dt="2020-02-09T19:04:07.437" v="666" actId="47"/>
        <pc:sldMkLst>
          <pc:docMk/>
          <pc:sldMk cId="389040743" sldId="256"/>
        </pc:sldMkLst>
      </pc:sldChg>
      <pc:sldChg chg="ord">
        <pc:chgData name="Christopher Harrison" userId="5895b409-c973-4cd3-8090-c5ebb14fce87" providerId="ADAL" clId="{A574AE0D-19D9-4D7D-8A44-72E23651B2EB}" dt="2020-02-09T18:45:52.843" v="399"/>
        <pc:sldMkLst>
          <pc:docMk/>
          <pc:sldMk cId="2137390358" sldId="257"/>
        </pc:sldMkLst>
      </pc:sldChg>
      <pc:sldChg chg="del">
        <pc:chgData name="Christopher Harrison" userId="5895b409-c973-4cd3-8090-c5ebb14fce87" providerId="ADAL" clId="{A574AE0D-19D9-4D7D-8A44-72E23651B2EB}" dt="2020-02-09T19:04:04.964" v="665" actId="47"/>
        <pc:sldMkLst>
          <pc:docMk/>
          <pc:sldMk cId="1152645729" sldId="259"/>
        </pc:sldMkLst>
      </pc:sldChg>
      <pc:sldChg chg="del">
        <pc:chgData name="Christopher Harrison" userId="5895b409-c973-4cd3-8090-c5ebb14fce87" providerId="ADAL" clId="{A574AE0D-19D9-4D7D-8A44-72E23651B2EB}" dt="2020-02-09T19:04:04.964" v="665" actId="47"/>
        <pc:sldMkLst>
          <pc:docMk/>
          <pc:sldMk cId="1107484169" sldId="267"/>
        </pc:sldMkLst>
      </pc:sldChg>
      <pc:sldChg chg="del">
        <pc:chgData name="Christopher Harrison" userId="5895b409-c973-4cd3-8090-c5ebb14fce87" providerId="ADAL" clId="{A574AE0D-19D9-4D7D-8A44-72E23651B2EB}" dt="2020-02-09T19:04:04.964" v="665" actId="47"/>
        <pc:sldMkLst>
          <pc:docMk/>
          <pc:sldMk cId="78012497" sldId="272"/>
        </pc:sldMkLst>
      </pc:sldChg>
      <pc:sldChg chg="del">
        <pc:chgData name="Christopher Harrison" userId="5895b409-c973-4cd3-8090-c5ebb14fce87" providerId="ADAL" clId="{A574AE0D-19D9-4D7D-8A44-72E23651B2EB}" dt="2020-02-09T19:04:04.964" v="665" actId="47"/>
        <pc:sldMkLst>
          <pc:docMk/>
          <pc:sldMk cId="419914800" sldId="273"/>
        </pc:sldMkLst>
      </pc:sldChg>
      <pc:sldChg chg="del">
        <pc:chgData name="Christopher Harrison" userId="5895b409-c973-4cd3-8090-c5ebb14fce87" providerId="ADAL" clId="{A574AE0D-19D9-4D7D-8A44-72E23651B2EB}" dt="2020-02-09T19:04:04.964" v="665" actId="47"/>
        <pc:sldMkLst>
          <pc:docMk/>
          <pc:sldMk cId="1820965014" sldId="274"/>
        </pc:sldMkLst>
      </pc:sldChg>
      <pc:sldChg chg="del">
        <pc:chgData name="Christopher Harrison" userId="5895b409-c973-4cd3-8090-c5ebb14fce87" providerId="ADAL" clId="{A574AE0D-19D9-4D7D-8A44-72E23651B2EB}" dt="2020-02-09T19:04:07.437" v="666" actId="47"/>
        <pc:sldMkLst>
          <pc:docMk/>
          <pc:sldMk cId="610515434" sldId="277"/>
        </pc:sldMkLst>
      </pc:sldChg>
      <pc:sldChg chg="del">
        <pc:chgData name="Christopher Harrison" userId="5895b409-c973-4cd3-8090-c5ebb14fce87" providerId="ADAL" clId="{A574AE0D-19D9-4D7D-8A44-72E23651B2EB}" dt="2020-02-09T19:04:07.437" v="666" actId="47"/>
        <pc:sldMkLst>
          <pc:docMk/>
          <pc:sldMk cId="1456855549" sldId="280"/>
        </pc:sldMkLst>
      </pc:sldChg>
      <pc:sldChg chg="del">
        <pc:chgData name="Christopher Harrison" userId="5895b409-c973-4cd3-8090-c5ebb14fce87" providerId="ADAL" clId="{A574AE0D-19D9-4D7D-8A44-72E23651B2EB}" dt="2020-02-09T19:04:07.437" v="666" actId="47"/>
        <pc:sldMkLst>
          <pc:docMk/>
          <pc:sldMk cId="3508266611" sldId="285"/>
        </pc:sldMkLst>
      </pc:sldChg>
      <pc:sldChg chg="del">
        <pc:chgData name="Christopher Harrison" userId="5895b409-c973-4cd3-8090-c5ebb14fce87" providerId="ADAL" clId="{A574AE0D-19D9-4D7D-8A44-72E23651B2EB}" dt="2020-02-09T19:04:04.964" v="665" actId="47"/>
        <pc:sldMkLst>
          <pc:docMk/>
          <pc:sldMk cId="2976273044" sldId="286"/>
        </pc:sldMkLst>
      </pc:sldChg>
      <pc:sldChg chg="del">
        <pc:chgData name="Christopher Harrison" userId="5895b409-c973-4cd3-8090-c5ebb14fce87" providerId="ADAL" clId="{A574AE0D-19D9-4D7D-8A44-72E23651B2EB}" dt="2020-02-09T19:04:07.437" v="666" actId="47"/>
        <pc:sldMkLst>
          <pc:docMk/>
          <pc:sldMk cId="2803503014" sldId="289"/>
        </pc:sldMkLst>
      </pc:sldChg>
      <pc:sldChg chg="addSp modSp mod ord modAnim">
        <pc:chgData name="Christopher Harrison" userId="5895b409-c973-4cd3-8090-c5ebb14fce87" providerId="ADAL" clId="{A574AE0D-19D9-4D7D-8A44-72E23651B2EB}" dt="2020-02-09T18:48:29.276" v="429"/>
        <pc:sldMkLst>
          <pc:docMk/>
          <pc:sldMk cId="2709513024" sldId="290"/>
        </pc:sldMkLst>
        <pc:spChg chg="add mod">
          <ac:chgData name="Christopher Harrison" userId="5895b409-c973-4cd3-8090-c5ebb14fce87" providerId="ADAL" clId="{A574AE0D-19D9-4D7D-8A44-72E23651B2EB}" dt="2020-02-09T18:48:20.177" v="427" actId="14100"/>
          <ac:spMkLst>
            <pc:docMk/>
            <pc:sldMk cId="2709513024" sldId="290"/>
            <ac:spMk id="2" creationId="{25305019-9CF4-47A5-A68D-9CA0CCD53E6D}"/>
          </ac:spMkLst>
        </pc:spChg>
        <pc:spChg chg="mod">
          <ac:chgData name="Christopher Harrison" userId="5895b409-c973-4cd3-8090-c5ebb14fce87" providerId="ADAL" clId="{A574AE0D-19D9-4D7D-8A44-72E23651B2EB}" dt="2020-02-09T18:46:19.064" v="416" actId="20577"/>
          <ac:spMkLst>
            <pc:docMk/>
            <pc:sldMk cId="2709513024" sldId="290"/>
            <ac:spMk id="5" creationId="{00000000-0000-0000-0000-000000000000}"/>
          </ac:spMkLst>
        </pc:spChg>
      </pc:sldChg>
      <pc:sldChg chg="addSp delSp modSp add mod modClrScheme chgLayout">
        <pc:chgData name="Christopher Harrison" userId="5895b409-c973-4cd3-8090-c5ebb14fce87" providerId="ADAL" clId="{A574AE0D-19D9-4D7D-8A44-72E23651B2EB}" dt="2020-02-09T19:03:56.721" v="664" actId="20577"/>
        <pc:sldMkLst>
          <pc:docMk/>
          <pc:sldMk cId="2620521356" sldId="291"/>
        </pc:sldMkLst>
        <pc:spChg chg="del mod ord">
          <ac:chgData name="Christopher Harrison" userId="5895b409-c973-4cd3-8090-c5ebb14fce87" providerId="ADAL" clId="{A574AE0D-19D9-4D7D-8A44-72E23651B2EB}" dt="2020-02-09T18:44:25.642" v="254" actId="700"/>
          <ac:spMkLst>
            <pc:docMk/>
            <pc:sldMk cId="2620521356" sldId="291"/>
            <ac:spMk id="2" creationId="{B063D753-5763-4311-ACDD-117511308B84}"/>
          </ac:spMkLst>
        </pc:spChg>
        <pc:spChg chg="del mod ord">
          <ac:chgData name="Christopher Harrison" userId="5895b409-c973-4cd3-8090-c5ebb14fce87" providerId="ADAL" clId="{A574AE0D-19D9-4D7D-8A44-72E23651B2EB}" dt="2020-02-09T18:44:25.642" v="254" actId="700"/>
          <ac:spMkLst>
            <pc:docMk/>
            <pc:sldMk cId="2620521356" sldId="291"/>
            <ac:spMk id="3" creationId="{5FA70364-9B6C-4854-B539-7F9C18AD4F31}"/>
          </ac:spMkLst>
        </pc:spChg>
        <pc:spChg chg="add mod ord">
          <ac:chgData name="Christopher Harrison" userId="5895b409-c973-4cd3-8090-c5ebb14fce87" providerId="ADAL" clId="{A574AE0D-19D9-4D7D-8A44-72E23651B2EB}" dt="2020-02-09T18:44:33.096" v="268" actId="20577"/>
          <ac:spMkLst>
            <pc:docMk/>
            <pc:sldMk cId="2620521356" sldId="291"/>
            <ac:spMk id="4" creationId="{419CB09E-D176-4914-8DDB-A9E74F463A15}"/>
          </ac:spMkLst>
        </pc:spChg>
        <pc:spChg chg="add mod ord">
          <ac:chgData name="Christopher Harrison" userId="5895b409-c973-4cd3-8090-c5ebb14fce87" providerId="ADAL" clId="{A574AE0D-19D9-4D7D-8A44-72E23651B2EB}" dt="2020-02-09T19:03:56.721" v="664" actId="20577"/>
          <ac:spMkLst>
            <pc:docMk/>
            <pc:sldMk cId="2620521356" sldId="291"/>
            <ac:spMk id="5" creationId="{E3F9DC14-995B-4433-94FD-95A51D2011AF}"/>
          </ac:spMkLst>
        </pc:spChg>
      </pc:sldChg>
      <pc:sldChg chg="addSp modSp add mod modAnim">
        <pc:chgData name="Christopher Harrison" userId="5895b409-c973-4cd3-8090-c5ebb14fce87" providerId="ADAL" clId="{A574AE0D-19D9-4D7D-8A44-72E23651B2EB}" dt="2020-02-09T18:55:48.206" v="521" actId="14100"/>
        <pc:sldMkLst>
          <pc:docMk/>
          <pc:sldMk cId="493215385" sldId="292"/>
        </pc:sldMkLst>
        <pc:spChg chg="mod">
          <ac:chgData name="Christopher Harrison" userId="5895b409-c973-4cd3-8090-c5ebb14fce87" providerId="ADAL" clId="{A574AE0D-19D9-4D7D-8A44-72E23651B2EB}" dt="2020-02-09T18:48:41.639" v="453" actId="20577"/>
          <ac:spMkLst>
            <pc:docMk/>
            <pc:sldMk cId="493215385" sldId="292"/>
            <ac:spMk id="2" creationId="{4F16094A-3D34-4BB0-BF12-E4443049FCBE}"/>
          </ac:spMkLst>
        </pc:spChg>
        <pc:spChg chg="mod">
          <ac:chgData name="Christopher Harrison" userId="5895b409-c973-4cd3-8090-c5ebb14fce87" providerId="ADAL" clId="{A574AE0D-19D9-4D7D-8A44-72E23651B2EB}" dt="2020-02-09T18:54:41.163" v="509"/>
          <ac:spMkLst>
            <pc:docMk/>
            <pc:sldMk cId="493215385" sldId="292"/>
            <ac:spMk id="3" creationId="{29A736F3-C8EA-440A-BB77-5E29E30FB3B5}"/>
          </ac:spMkLst>
        </pc:spChg>
        <pc:spChg chg="add mod">
          <ac:chgData name="Christopher Harrison" userId="5895b409-c973-4cd3-8090-c5ebb14fce87" providerId="ADAL" clId="{A574AE0D-19D9-4D7D-8A44-72E23651B2EB}" dt="2020-02-09T18:55:48.206" v="521" actId="14100"/>
          <ac:spMkLst>
            <pc:docMk/>
            <pc:sldMk cId="493215385" sldId="292"/>
            <ac:spMk id="4" creationId="{1672FC74-C3D4-421B-A695-D1543EB56F38}"/>
          </ac:spMkLst>
        </pc:spChg>
      </pc:sldChg>
      <pc:sldChg chg="add del">
        <pc:chgData name="Christopher Harrison" userId="5895b409-c973-4cd3-8090-c5ebb14fce87" providerId="ADAL" clId="{A574AE0D-19D9-4D7D-8A44-72E23651B2EB}" dt="2020-02-09T18:45:46.445" v="395" actId="47"/>
        <pc:sldMkLst>
          <pc:docMk/>
          <pc:sldMk cId="3611139695" sldId="292"/>
        </pc:sldMkLst>
      </pc:sldChg>
      <pc:sldChg chg="addSp delSp modSp add mod delAnim modAnim">
        <pc:chgData name="Christopher Harrison" userId="5895b409-c973-4cd3-8090-c5ebb14fce87" providerId="ADAL" clId="{A574AE0D-19D9-4D7D-8A44-72E23651B2EB}" dt="2020-02-09T19:01:41.316" v="563"/>
        <pc:sldMkLst>
          <pc:docMk/>
          <pc:sldMk cId="1232817186" sldId="293"/>
        </pc:sldMkLst>
        <pc:spChg chg="mod">
          <ac:chgData name="Christopher Harrison" userId="5895b409-c973-4cd3-8090-c5ebb14fce87" providerId="ADAL" clId="{A574AE0D-19D9-4D7D-8A44-72E23651B2EB}" dt="2020-02-09T18:55:58.746" v="540" actId="20577"/>
          <ac:spMkLst>
            <pc:docMk/>
            <pc:sldMk cId="1232817186" sldId="293"/>
            <ac:spMk id="2" creationId="{4F16094A-3D34-4BB0-BF12-E4443049FCBE}"/>
          </ac:spMkLst>
        </pc:spChg>
        <pc:spChg chg="mod">
          <ac:chgData name="Christopher Harrison" userId="5895b409-c973-4cd3-8090-c5ebb14fce87" providerId="ADAL" clId="{A574AE0D-19D9-4D7D-8A44-72E23651B2EB}" dt="2020-02-09T19:01:24.966" v="561" actId="403"/>
          <ac:spMkLst>
            <pc:docMk/>
            <pc:sldMk cId="1232817186" sldId="293"/>
            <ac:spMk id="3" creationId="{29A736F3-C8EA-440A-BB77-5E29E30FB3B5}"/>
          </ac:spMkLst>
        </pc:spChg>
        <pc:spChg chg="del">
          <ac:chgData name="Christopher Harrison" userId="5895b409-c973-4cd3-8090-c5ebb14fce87" providerId="ADAL" clId="{A574AE0D-19D9-4D7D-8A44-72E23651B2EB}" dt="2020-02-09T18:56:02.316" v="541" actId="21"/>
          <ac:spMkLst>
            <pc:docMk/>
            <pc:sldMk cId="1232817186" sldId="293"/>
            <ac:spMk id="4" creationId="{1672FC74-C3D4-421B-A695-D1543EB56F38}"/>
          </ac:spMkLst>
        </pc:spChg>
        <pc:spChg chg="add mod">
          <ac:chgData name="Christopher Harrison" userId="5895b409-c973-4cd3-8090-c5ebb14fce87" providerId="ADAL" clId="{A574AE0D-19D9-4D7D-8A44-72E23651B2EB}" dt="2020-02-09T19:01:41.316" v="563"/>
          <ac:spMkLst>
            <pc:docMk/>
            <pc:sldMk cId="1232817186" sldId="293"/>
            <ac:spMk id="5" creationId="{6C20D46F-521B-46C3-90DB-993C38C18B3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2/11/2020 2:03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2/11/2020 2:03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2/11/2020 2:03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813600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9.xml"/><Relationship Id="rId7" Type="http://schemas.openxmlformats.org/officeDocument/2006/relationships/image" Target="../media/image1.png"/><Relationship Id="rId2" Type="http://schemas.openxmlformats.org/officeDocument/2006/relationships/customXml" Target="../../customXml/item28.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3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4.xml"/><Relationship Id="rId7" Type="http://schemas.openxmlformats.org/officeDocument/2006/relationships/image" Target="../media/image1.png"/><Relationship Id="rId2" Type="http://schemas.openxmlformats.org/officeDocument/2006/relationships/customXml" Target="../../customXml/item33.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36.xml"/><Relationship Id="rId4" Type="http://schemas.openxmlformats.org/officeDocument/2006/relationships/customXml" Target="../../customXml/item3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9.xml"/><Relationship Id="rId7" Type="http://schemas.openxmlformats.org/officeDocument/2006/relationships/image" Target="../media/image2.png"/><Relationship Id="rId2" Type="http://schemas.openxmlformats.org/officeDocument/2006/relationships/customXml" Target="../../customXml/item38.xml"/><Relationship Id="rId1" Type="http://schemas.openxmlformats.org/officeDocument/2006/relationships/customXml" Target="../../customXml/item37.xml"/><Relationship Id="rId6" Type="http://schemas.openxmlformats.org/officeDocument/2006/relationships/slideMaster" Target="../slideMasters/slideMaster1.xml"/><Relationship Id="rId5" Type="http://schemas.openxmlformats.org/officeDocument/2006/relationships/customXml" Target="../../customXml/item41.xml"/><Relationship Id="rId4" Type="http://schemas.openxmlformats.org/officeDocument/2006/relationships/customXml" Target="../../customXml/item40.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Managing the file system</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9CB09E-D176-4914-8DDB-A9E74F463A15}"/>
              </a:ext>
            </a:extLst>
          </p:cNvPr>
          <p:cNvSpPr>
            <a:spLocks noGrp="1"/>
          </p:cNvSpPr>
          <p:nvPr>
            <p:ph type="title"/>
          </p:nvPr>
        </p:nvSpPr>
        <p:spPr/>
        <p:txBody>
          <a:bodyPr/>
          <a:lstStyle/>
          <a:p>
            <a:r>
              <a:rPr lang="en-US" dirty="0"/>
              <a:t>Managing files</a:t>
            </a:r>
          </a:p>
        </p:txBody>
      </p:sp>
      <p:sp>
        <p:nvSpPr>
          <p:cNvPr id="5" name="Text Placeholder 4">
            <a:extLst>
              <a:ext uri="{FF2B5EF4-FFF2-40B4-BE49-F238E27FC236}">
                <a16:creationId xmlns:a16="http://schemas.microsoft.com/office/drawing/2014/main" id="{E3F9DC14-995B-4433-94FD-95A51D2011AF}"/>
              </a:ext>
            </a:extLst>
          </p:cNvPr>
          <p:cNvSpPr>
            <a:spLocks noGrp="1"/>
          </p:cNvSpPr>
          <p:nvPr>
            <p:ph type="body" sz="quarter" idx="10"/>
          </p:nvPr>
        </p:nvSpPr>
        <p:spPr>
          <a:xfrm>
            <a:off x="365760" y="1371600"/>
            <a:ext cx="11704320" cy="3271665"/>
          </a:xfrm>
        </p:spPr>
        <p:txBody>
          <a:bodyPr/>
          <a:lstStyle/>
          <a:p>
            <a:r>
              <a:rPr lang="en-US" dirty="0"/>
              <a:t>All the common operations are built into Python</a:t>
            </a:r>
          </a:p>
          <a:p>
            <a:r>
              <a:rPr lang="en-US" dirty="0"/>
              <a:t>Static or classless</a:t>
            </a:r>
          </a:p>
          <a:p>
            <a:pPr lvl="1"/>
            <a:r>
              <a:rPr lang="en-US" b="1" dirty="0" err="1">
                <a:latin typeface="Consolas" panose="020B0609020204030204" pitchFamily="49" charset="0"/>
              </a:rPr>
              <a:t>os.path</a:t>
            </a:r>
            <a:endParaRPr lang="en-US" b="1" dirty="0">
              <a:latin typeface="Consolas" panose="020B0609020204030204" pitchFamily="49" charset="0"/>
            </a:endParaRPr>
          </a:p>
          <a:p>
            <a:pPr lvl="2"/>
            <a:r>
              <a:rPr lang="en-US" dirty="0"/>
              <a:t>Old style</a:t>
            </a:r>
          </a:p>
          <a:p>
            <a:r>
              <a:rPr lang="en-US" dirty="0"/>
              <a:t>Class based</a:t>
            </a:r>
          </a:p>
          <a:p>
            <a:pPr lvl="1"/>
            <a:r>
              <a:rPr lang="en-US" b="1" dirty="0">
                <a:latin typeface="Consolas" panose="020B0609020204030204" pitchFamily="49" charset="0"/>
              </a:rPr>
              <a:t>Path</a:t>
            </a:r>
            <a:r>
              <a:rPr lang="en-US" dirty="0"/>
              <a:t> from </a:t>
            </a:r>
            <a:r>
              <a:rPr lang="en-US" b="1" dirty="0" err="1">
                <a:latin typeface="Consolas" panose="020B0609020204030204" pitchFamily="49" charset="0"/>
              </a:rPr>
              <a:t>pathlib</a:t>
            </a:r>
            <a:r>
              <a:rPr lang="en-US" dirty="0"/>
              <a:t> library</a:t>
            </a:r>
          </a:p>
          <a:p>
            <a:pPr lvl="2"/>
            <a:r>
              <a:rPr lang="en-US" dirty="0"/>
              <a:t>Python 3.6 or higher</a:t>
            </a:r>
          </a:p>
          <a:p>
            <a:pPr lvl="2"/>
            <a:r>
              <a:rPr lang="en-US" dirty="0"/>
              <a:t>Better performance as it can avoid calls to the OS</a:t>
            </a:r>
          </a:p>
        </p:txBody>
      </p:sp>
    </p:spTree>
    <p:extLst>
      <p:ext uri="{BB962C8B-B14F-4D97-AF65-F5344CB8AC3E}">
        <p14:creationId xmlns:p14="http://schemas.microsoft.com/office/powerpoint/2010/main" val="26205213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Working with paths</a:t>
            </a:r>
          </a:p>
        </p:txBody>
      </p:sp>
      <p:sp>
        <p:nvSpPr>
          <p:cNvPr id="5" name="Text Placeholder 4"/>
          <p:cNvSpPr>
            <a:spLocks noGrp="1"/>
          </p:cNvSpPr>
          <p:nvPr>
            <p:ph type="body" sz="quarter" idx="10"/>
          </p:nvPr>
        </p:nvSpPr>
        <p:spPr>
          <a:xfrm>
            <a:off x="365760" y="1371600"/>
            <a:ext cx="11704320" cy="5416868"/>
          </a:xfrm>
        </p:spPr>
        <p:txBody>
          <a:bodyPr/>
          <a:lstStyle/>
          <a:p>
            <a:r>
              <a:rPr lang="en-US" sz="2000" dirty="0">
                <a:solidFill>
                  <a:schemeClr val="accent1">
                    <a:lumMod val="75000"/>
                  </a:schemeClr>
                </a:solidFill>
              </a:rPr>
              <a:t># Python 3.6 or higher</a:t>
            </a:r>
          </a:p>
          <a:p>
            <a:r>
              <a:rPr lang="en-US" sz="2000" dirty="0">
                <a:solidFill>
                  <a:schemeClr val="accent1">
                    <a:lumMod val="75000"/>
                  </a:schemeClr>
                </a:solidFill>
              </a:rPr>
              <a:t># Grab the library</a:t>
            </a:r>
          </a:p>
          <a:p>
            <a:r>
              <a:rPr lang="en-US" sz="2000" dirty="0"/>
              <a:t>from </a:t>
            </a:r>
            <a:r>
              <a:rPr lang="en-US" sz="2000" dirty="0" err="1"/>
              <a:t>pathlib</a:t>
            </a:r>
            <a:r>
              <a:rPr lang="en-US" sz="2000" dirty="0"/>
              <a:t> import Path</a:t>
            </a:r>
          </a:p>
          <a:p>
            <a:endParaRPr lang="en-US" sz="2000" dirty="0"/>
          </a:p>
          <a:p>
            <a:r>
              <a:rPr lang="en-US" sz="2000" dirty="0">
                <a:solidFill>
                  <a:schemeClr val="accent1">
                    <a:lumMod val="75000"/>
                  </a:schemeClr>
                </a:solidFill>
              </a:rPr>
              <a:t># Where am I?</a:t>
            </a:r>
          </a:p>
          <a:p>
            <a:r>
              <a:rPr lang="en-US" sz="2000" dirty="0" err="1"/>
              <a:t>cwd</a:t>
            </a:r>
            <a:r>
              <a:rPr lang="en-US" sz="2000" dirty="0"/>
              <a:t> = </a:t>
            </a:r>
            <a:r>
              <a:rPr lang="en-US" sz="2000" dirty="0" err="1"/>
              <a:t>Path.cwd</a:t>
            </a:r>
            <a:r>
              <a:rPr lang="en-US" sz="2000" dirty="0"/>
              <a:t>()</a:t>
            </a:r>
          </a:p>
          <a:p>
            <a:r>
              <a:rPr lang="en-US" sz="2000" dirty="0"/>
              <a:t>print(</a:t>
            </a:r>
            <a:r>
              <a:rPr lang="en-US" sz="2000" dirty="0" err="1"/>
              <a:t>cwd</a:t>
            </a:r>
            <a:r>
              <a:rPr lang="en-US" sz="2000" dirty="0"/>
              <a:t>)</a:t>
            </a:r>
          </a:p>
          <a:p>
            <a:endParaRPr lang="en-US" sz="2000" dirty="0"/>
          </a:p>
          <a:p>
            <a:r>
              <a:rPr lang="en-US" sz="2000" dirty="0">
                <a:solidFill>
                  <a:schemeClr val="accent1">
                    <a:lumMod val="75000"/>
                  </a:schemeClr>
                </a:solidFill>
              </a:rPr>
              <a:t># Combine parts to create full path and file name</a:t>
            </a:r>
          </a:p>
          <a:p>
            <a:r>
              <a:rPr lang="en-US" sz="2000" dirty="0" err="1"/>
              <a:t>new_file</a:t>
            </a:r>
            <a:r>
              <a:rPr lang="en-US" sz="2000" dirty="0"/>
              <a:t> = </a:t>
            </a:r>
            <a:r>
              <a:rPr lang="en-US" sz="2000" dirty="0" err="1"/>
              <a:t>Path.joinpath</a:t>
            </a:r>
            <a:r>
              <a:rPr lang="en-US" sz="2000" dirty="0"/>
              <a:t>(</a:t>
            </a:r>
            <a:r>
              <a:rPr lang="en-US" sz="2000" dirty="0" err="1"/>
              <a:t>cwd</a:t>
            </a:r>
            <a:r>
              <a:rPr lang="en-US" sz="2000" dirty="0"/>
              <a:t>, 'new_file.txt')</a:t>
            </a:r>
          </a:p>
          <a:p>
            <a:r>
              <a:rPr lang="en-US" sz="2000" dirty="0"/>
              <a:t>print(</a:t>
            </a:r>
            <a:r>
              <a:rPr lang="en-US" sz="2000" dirty="0" err="1"/>
              <a:t>new_file</a:t>
            </a:r>
            <a:r>
              <a:rPr lang="en-US" sz="2000" dirty="0"/>
              <a:t>)</a:t>
            </a:r>
          </a:p>
          <a:p>
            <a:endParaRPr lang="en-US" sz="2000" dirty="0"/>
          </a:p>
          <a:p>
            <a:r>
              <a:rPr lang="en-US" sz="2000" dirty="0">
                <a:solidFill>
                  <a:schemeClr val="accent1">
                    <a:lumMod val="75000"/>
                  </a:schemeClr>
                </a:solidFill>
              </a:rPr>
              <a:t># Does this exist?</a:t>
            </a:r>
          </a:p>
          <a:p>
            <a:r>
              <a:rPr lang="en-US" sz="2000" dirty="0"/>
              <a:t>print(</a:t>
            </a:r>
            <a:r>
              <a:rPr lang="en-US" sz="2000" dirty="0" err="1"/>
              <a:t>new_file.exists</a:t>
            </a:r>
            <a:r>
              <a:rPr lang="en-US" sz="2000" dirty="0"/>
              <a:t>())</a:t>
            </a:r>
          </a:p>
          <a:p>
            <a:endParaRPr lang="en-US" sz="2000" dirty="0"/>
          </a:p>
        </p:txBody>
      </p:sp>
      <p:sp>
        <p:nvSpPr>
          <p:cNvPr id="2" name="Rectangle 1">
            <a:extLst>
              <a:ext uri="{FF2B5EF4-FFF2-40B4-BE49-F238E27FC236}">
                <a16:creationId xmlns:a16="http://schemas.microsoft.com/office/drawing/2014/main" id="{25305019-9CF4-47A5-A68D-9CA0CCD53E6D}"/>
              </a:ext>
            </a:extLst>
          </p:cNvPr>
          <p:cNvSpPr/>
          <p:nvPr/>
        </p:nvSpPr>
        <p:spPr bwMode="auto">
          <a:xfrm>
            <a:off x="0" y="5326062"/>
            <a:ext cx="12436475" cy="1668463"/>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C:\intermediate-python\file_system</a:t>
            </a:r>
          </a:p>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C:\intermediate-python\file_system\new_file.txt</a:t>
            </a:r>
          </a:p>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False</a:t>
            </a:r>
          </a:p>
        </p:txBody>
      </p:sp>
    </p:spTree>
    <p:extLst>
      <p:ext uri="{BB962C8B-B14F-4D97-AF65-F5344CB8AC3E}">
        <p14:creationId xmlns:p14="http://schemas.microsoft.com/office/powerpoint/2010/main" val="270951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094A-3D34-4BB0-BF12-E4443049FCBE}"/>
              </a:ext>
            </a:extLst>
          </p:cNvPr>
          <p:cNvSpPr>
            <a:spLocks noGrp="1"/>
          </p:cNvSpPr>
          <p:nvPr>
            <p:ph type="title"/>
          </p:nvPr>
        </p:nvSpPr>
        <p:spPr/>
        <p:txBody>
          <a:bodyPr/>
          <a:lstStyle/>
          <a:p>
            <a:r>
              <a:rPr lang="en-US" dirty="0"/>
              <a:t>Working with directories</a:t>
            </a:r>
          </a:p>
        </p:txBody>
      </p:sp>
      <p:sp>
        <p:nvSpPr>
          <p:cNvPr id="3" name="Text Placeholder 2">
            <a:extLst>
              <a:ext uri="{FF2B5EF4-FFF2-40B4-BE49-F238E27FC236}">
                <a16:creationId xmlns:a16="http://schemas.microsoft.com/office/drawing/2014/main" id="{29A736F3-C8EA-440A-BB77-5E29E30FB3B5}"/>
              </a:ext>
            </a:extLst>
          </p:cNvPr>
          <p:cNvSpPr>
            <a:spLocks noGrp="1"/>
          </p:cNvSpPr>
          <p:nvPr>
            <p:ph type="body" sz="quarter" idx="10"/>
          </p:nvPr>
        </p:nvSpPr>
        <p:spPr>
          <a:xfrm>
            <a:off x="365760" y="1371600"/>
            <a:ext cx="11704320" cy="5463034"/>
          </a:xfrm>
        </p:spPr>
        <p:txBody>
          <a:bodyPr/>
          <a:lstStyle/>
          <a:p>
            <a:r>
              <a:rPr lang="en-US" sz="2000" dirty="0"/>
              <a:t>from </a:t>
            </a:r>
            <a:r>
              <a:rPr lang="en-US" sz="2000" dirty="0" err="1"/>
              <a:t>pathlib</a:t>
            </a:r>
            <a:r>
              <a:rPr lang="en-US" sz="2000" dirty="0"/>
              <a:t> import Path</a:t>
            </a:r>
          </a:p>
          <a:p>
            <a:r>
              <a:rPr lang="en-US" sz="2000" dirty="0" err="1"/>
              <a:t>cwd</a:t>
            </a:r>
            <a:r>
              <a:rPr lang="en-US" sz="2000" dirty="0"/>
              <a:t> = </a:t>
            </a:r>
            <a:r>
              <a:rPr lang="en-US" sz="2000" dirty="0" err="1"/>
              <a:t>Path.cwd</a:t>
            </a:r>
            <a:r>
              <a:rPr lang="en-US" sz="2000" dirty="0"/>
              <a:t>()</a:t>
            </a:r>
          </a:p>
          <a:p>
            <a:br>
              <a:rPr lang="en-US" sz="2000" dirty="0">
                <a:solidFill>
                  <a:schemeClr val="accent1">
                    <a:lumMod val="75000"/>
                  </a:schemeClr>
                </a:solidFill>
              </a:rPr>
            </a:br>
            <a:r>
              <a:rPr lang="en-US" sz="2000" dirty="0">
                <a:solidFill>
                  <a:schemeClr val="accent1">
                    <a:lumMod val="75000"/>
                  </a:schemeClr>
                </a:solidFill>
              </a:rPr>
              <a:t># Get the parent directory</a:t>
            </a:r>
          </a:p>
          <a:p>
            <a:r>
              <a:rPr lang="en-US" sz="2000" dirty="0"/>
              <a:t>parent = </a:t>
            </a:r>
            <a:r>
              <a:rPr lang="en-US" sz="2000" dirty="0" err="1"/>
              <a:t>cwd.parent</a:t>
            </a:r>
            <a:endParaRPr lang="en-US" sz="2000" dirty="0"/>
          </a:p>
          <a:p>
            <a:br>
              <a:rPr lang="en-US" sz="2000" dirty="0"/>
            </a:br>
            <a:r>
              <a:rPr lang="en-US" sz="2000" dirty="0">
                <a:solidFill>
                  <a:schemeClr val="accent1">
                    <a:lumMod val="75000"/>
                  </a:schemeClr>
                </a:solidFill>
              </a:rPr>
              <a:t># Is this a directory?</a:t>
            </a:r>
          </a:p>
          <a:p>
            <a:r>
              <a:rPr lang="en-US" sz="2000" dirty="0"/>
              <a:t>print(</a:t>
            </a:r>
            <a:r>
              <a:rPr lang="en-US" sz="2000" dirty="0" err="1"/>
              <a:t>parent.is_dir</a:t>
            </a:r>
            <a:r>
              <a:rPr lang="en-US" sz="2000" dirty="0"/>
              <a:t>())</a:t>
            </a:r>
          </a:p>
          <a:p>
            <a:br>
              <a:rPr lang="en-US" sz="2000" dirty="0"/>
            </a:br>
            <a:r>
              <a:rPr lang="en-US" sz="2000" dirty="0"/>
              <a:t>#</a:t>
            </a:r>
            <a:r>
              <a:rPr lang="en-US" sz="2000" dirty="0">
                <a:solidFill>
                  <a:schemeClr val="accent1">
                    <a:lumMod val="75000"/>
                  </a:schemeClr>
                </a:solidFill>
              </a:rPr>
              <a:t> Is this a file?</a:t>
            </a:r>
          </a:p>
          <a:p>
            <a:r>
              <a:rPr lang="en-US" sz="2000" dirty="0"/>
              <a:t>print(</a:t>
            </a:r>
            <a:r>
              <a:rPr lang="en-US" sz="2000" dirty="0" err="1"/>
              <a:t>parent.is_file</a:t>
            </a:r>
            <a:r>
              <a:rPr lang="en-US" sz="2000" dirty="0"/>
              <a:t>())</a:t>
            </a:r>
          </a:p>
          <a:p>
            <a:br>
              <a:rPr lang="en-US" sz="2000" dirty="0"/>
            </a:br>
            <a:r>
              <a:rPr lang="en-US" sz="2000" dirty="0">
                <a:solidFill>
                  <a:schemeClr val="accent1">
                    <a:lumMod val="75000"/>
                  </a:schemeClr>
                </a:solidFill>
              </a:rPr>
              <a:t># List child directories</a:t>
            </a:r>
          </a:p>
          <a:p>
            <a:r>
              <a:rPr lang="en-US" sz="2000" dirty="0"/>
              <a:t>for child in </a:t>
            </a:r>
            <a:r>
              <a:rPr lang="en-US" sz="2000" dirty="0" err="1"/>
              <a:t>parent.iterdir</a:t>
            </a:r>
            <a:r>
              <a:rPr lang="en-US" sz="2000" dirty="0"/>
              <a:t>():</a:t>
            </a:r>
          </a:p>
          <a:p>
            <a:r>
              <a:rPr lang="en-US" sz="2000" dirty="0"/>
              <a:t>    if </a:t>
            </a:r>
            <a:r>
              <a:rPr lang="en-US" sz="2000" dirty="0" err="1"/>
              <a:t>child.is_dir</a:t>
            </a:r>
            <a:r>
              <a:rPr lang="en-US" sz="2000" dirty="0"/>
              <a:t>():</a:t>
            </a:r>
          </a:p>
          <a:p>
            <a:r>
              <a:rPr lang="en-US" sz="2000" dirty="0"/>
              <a:t>        print(child)</a:t>
            </a:r>
          </a:p>
        </p:txBody>
      </p:sp>
      <p:sp>
        <p:nvSpPr>
          <p:cNvPr id="4" name="Rectangle 3">
            <a:extLst>
              <a:ext uri="{FF2B5EF4-FFF2-40B4-BE49-F238E27FC236}">
                <a16:creationId xmlns:a16="http://schemas.microsoft.com/office/drawing/2014/main" id="{1672FC74-C3D4-421B-A695-D1543EB56F38}"/>
              </a:ext>
            </a:extLst>
          </p:cNvPr>
          <p:cNvSpPr/>
          <p:nvPr/>
        </p:nvSpPr>
        <p:spPr bwMode="auto">
          <a:xfrm>
            <a:off x="0" y="3802062"/>
            <a:ext cx="12436475" cy="3192463"/>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True</a:t>
            </a:r>
          </a:p>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False</a:t>
            </a:r>
          </a:p>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C:\intermediate-python\.git</a:t>
            </a:r>
          </a:p>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C:\intermediate-python\.vscode</a:t>
            </a:r>
          </a:p>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C:\intermediate-python\asynchronous</a:t>
            </a:r>
          </a:p>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C:\intermediate-python\cleaup_with</a:t>
            </a:r>
          </a:p>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C:\intermediate-python\files</a:t>
            </a:r>
          </a:p>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C:\intermediate-python\file_system</a:t>
            </a:r>
          </a:p>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C:\intermediate-python\inheritance</a:t>
            </a:r>
          </a:p>
        </p:txBody>
      </p:sp>
    </p:spTree>
    <p:extLst>
      <p:ext uri="{BB962C8B-B14F-4D97-AF65-F5344CB8AC3E}">
        <p14:creationId xmlns:p14="http://schemas.microsoft.com/office/powerpoint/2010/main" val="4932153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094A-3D34-4BB0-BF12-E4443049FCBE}"/>
              </a:ext>
            </a:extLst>
          </p:cNvPr>
          <p:cNvSpPr>
            <a:spLocks noGrp="1"/>
          </p:cNvSpPr>
          <p:nvPr>
            <p:ph type="title"/>
          </p:nvPr>
        </p:nvSpPr>
        <p:spPr/>
        <p:txBody>
          <a:bodyPr/>
          <a:lstStyle/>
          <a:p>
            <a:r>
              <a:rPr lang="en-US" dirty="0"/>
              <a:t>Working with files</a:t>
            </a:r>
          </a:p>
        </p:txBody>
      </p:sp>
      <p:sp>
        <p:nvSpPr>
          <p:cNvPr id="3" name="Text Placeholder 2">
            <a:extLst>
              <a:ext uri="{FF2B5EF4-FFF2-40B4-BE49-F238E27FC236}">
                <a16:creationId xmlns:a16="http://schemas.microsoft.com/office/drawing/2014/main" id="{29A736F3-C8EA-440A-BB77-5E29E30FB3B5}"/>
              </a:ext>
            </a:extLst>
          </p:cNvPr>
          <p:cNvSpPr>
            <a:spLocks noGrp="1"/>
          </p:cNvSpPr>
          <p:nvPr>
            <p:ph type="body" sz="quarter" idx="10"/>
          </p:nvPr>
        </p:nvSpPr>
        <p:spPr>
          <a:xfrm>
            <a:off x="365760" y="1363662"/>
            <a:ext cx="11704320" cy="5109091"/>
          </a:xfrm>
        </p:spPr>
        <p:txBody>
          <a:bodyPr/>
          <a:lstStyle/>
          <a:p>
            <a:r>
              <a:rPr lang="en-US" sz="2000" dirty="0"/>
              <a:t>from </a:t>
            </a:r>
            <a:r>
              <a:rPr lang="en-US" sz="2000" dirty="0" err="1"/>
              <a:t>pathlib</a:t>
            </a:r>
            <a:r>
              <a:rPr lang="en-US" sz="2000" dirty="0"/>
              <a:t> import Path</a:t>
            </a:r>
          </a:p>
          <a:p>
            <a:r>
              <a:rPr lang="en-US" sz="2000" dirty="0" err="1"/>
              <a:t>cwd</a:t>
            </a:r>
            <a:r>
              <a:rPr lang="en-US" sz="2000" dirty="0"/>
              <a:t> = </a:t>
            </a:r>
            <a:r>
              <a:rPr lang="en-US" sz="2000" dirty="0" err="1"/>
              <a:t>Path.cwd</a:t>
            </a:r>
            <a:r>
              <a:rPr lang="en-US" sz="2000" dirty="0"/>
              <a:t>()</a:t>
            </a:r>
          </a:p>
          <a:p>
            <a:r>
              <a:rPr lang="en-US" sz="2000" dirty="0" err="1"/>
              <a:t>demo_file</a:t>
            </a:r>
            <a:r>
              <a:rPr lang="en-US" sz="2000" dirty="0"/>
              <a:t> = Path(</a:t>
            </a:r>
            <a:r>
              <a:rPr lang="en-US" sz="2000" dirty="0" err="1"/>
              <a:t>Path.joinpath</a:t>
            </a:r>
            <a:r>
              <a:rPr lang="en-US" sz="2000" dirty="0"/>
              <a:t>(</a:t>
            </a:r>
            <a:r>
              <a:rPr lang="en-US" sz="2000" dirty="0" err="1"/>
              <a:t>cwd</a:t>
            </a:r>
            <a:r>
              <a:rPr lang="en-US" sz="2000" dirty="0"/>
              <a:t>, </a:t>
            </a:r>
            <a:r>
              <a:rPr lang="en-US" sz="2000" dirty="0">
                <a:solidFill>
                  <a:srgbClr val="C00000"/>
                </a:solidFill>
              </a:rPr>
              <a:t>'demo.txt'</a:t>
            </a:r>
            <a:r>
              <a:rPr lang="en-US" sz="2000" dirty="0"/>
              <a:t>))</a:t>
            </a:r>
          </a:p>
          <a:p>
            <a:br>
              <a:rPr lang="en-US" sz="2000" dirty="0">
                <a:solidFill>
                  <a:schemeClr val="accent1">
                    <a:lumMod val="75000"/>
                  </a:schemeClr>
                </a:solidFill>
              </a:rPr>
            </a:br>
            <a:r>
              <a:rPr lang="en-US" sz="2000" dirty="0">
                <a:solidFill>
                  <a:schemeClr val="accent1">
                    <a:lumMod val="75000"/>
                  </a:schemeClr>
                </a:solidFill>
              </a:rPr>
              <a:t># Get the file name</a:t>
            </a:r>
          </a:p>
          <a:p>
            <a:r>
              <a:rPr lang="en-US" sz="2000" dirty="0"/>
              <a:t>print(demo_file.name)</a:t>
            </a:r>
          </a:p>
          <a:p>
            <a:br>
              <a:rPr lang="en-US" sz="2000" dirty="0"/>
            </a:br>
            <a:r>
              <a:rPr lang="en-US" sz="2000" dirty="0">
                <a:solidFill>
                  <a:schemeClr val="accent1">
                    <a:lumMod val="75000"/>
                  </a:schemeClr>
                </a:solidFill>
              </a:rPr>
              <a:t># Get the extension</a:t>
            </a:r>
          </a:p>
          <a:p>
            <a:r>
              <a:rPr lang="en-US" sz="2000" dirty="0"/>
              <a:t>print(</a:t>
            </a:r>
            <a:r>
              <a:rPr lang="en-US" sz="2000" dirty="0" err="1"/>
              <a:t>demo_file.suffix</a:t>
            </a:r>
            <a:r>
              <a:rPr lang="en-US" sz="2000" dirty="0"/>
              <a:t>)</a:t>
            </a:r>
          </a:p>
          <a:p>
            <a:br>
              <a:rPr lang="en-US" sz="2000" dirty="0"/>
            </a:br>
            <a:r>
              <a:rPr lang="en-US" sz="2000" dirty="0">
                <a:solidFill>
                  <a:schemeClr val="accent1">
                    <a:lumMod val="75000"/>
                  </a:schemeClr>
                </a:solidFill>
              </a:rPr>
              <a:t># Get the folder</a:t>
            </a:r>
          </a:p>
          <a:p>
            <a:r>
              <a:rPr lang="en-US" sz="2000" dirty="0"/>
              <a:t>print(demo_file.parent.name)</a:t>
            </a:r>
          </a:p>
          <a:p>
            <a:br>
              <a:rPr lang="en-US" sz="2000" dirty="0"/>
            </a:br>
            <a:r>
              <a:rPr lang="en-US" sz="2000" dirty="0">
                <a:solidFill>
                  <a:schemeClr val="accent1">
                    <a:lumMod val="75000"/>
                  </a:schemeClr>
                </a:solidFill>
              </a:rPr>
              <a:t># Get the size</a:t>
            </a:r>
          </a:p>
          <a:p>
            <a:r>
              <a:rPr lang="en-US" sz="2000" dirty="0"/>
              <a:t>print(</a:t>
            </a:r>
            <a:r>
              <a:rPr lang="en-US" sz="2000" dirty="0" err="1"/>
              <a:t>demo_file.stat</a:t>
            </a:r>
            <a:r>
              <a:rPr lang="en-US" sz="2000" dirty="0"/>
              <a:t>().</a:t>
            </a:r>
            <a:r>
              <a:rPr lang="en-US" sz="2000" dirty="0" err="1"/>
              <a:t>st_size</a:t>
            </a:r>
            <a:r>
              <a:rPr lang="en-US" sz="2000" dirty="0"/>
              <a:t>)</a:t>
            </a:r>
          </a:p>
        </p:txBody>
      </p:sp>
      <p:sp>
        <p:nvSpPr>
          <p:cNvPr id="5" name="Rectangle 4">
            <a:extLst>
              <a:ext uri="{FF2B5EF4-FFF2-40B4-BE49-F238E27FC236}">
                <a16:creationId xmlns:a16="http://schemas.microsoft.com/office/drawing/2014/main" id="{6C20D46F-521B-46C3-90DB-993C38C18B3E}"/>
              </a:ext>
            </a:extLst>
          </p:cNvPr>
          <p:cNvSpPr/>
          <p:nvPr/>
        </p:nvSpPr>
        <p:spPr bwMode="auto">
          <a:xfrm>
            <a:off x="0" y="5326062"/>
            <a:ext cx="12436475" cy="1668463"/>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demo.txt</a:t>
            </a:r>
          </a:p>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.txt</a:t>
            </a:r>
          </a:p>
          <a:p>
            <a:pPr defTabSz="932472" fontAlgn="base">
              <a:lnSpc>
                <a:spcPct val="90000"/>
              </a:lnSpc>
              <a:spcBef>
                <a:spcPct val="0"/>
              </a:spcBef>
              <a:spcAft>
                <a:spcPct val="0"/>
              </a:spcAft>
            </a:pPr>
            <a:r>
              <a:rPr lang="en-US" sz="2400" dirty="0" err="1">
                <a:solidFill>
                  <a:schemeClr val="tx1">
                    <a:lumMod val="50000"/>
                  </a:schemeClr>
                </a:solidFill>
                <a:latin typeface="Consolas" panose="020B0609020204030204" pitchFamily="49" charset="0"/>
                <a:ea typeface="Segoe UI" pitchFamily="34" charset="0"/>
                <a:cs typeface="Segoe UI" pitchFamily="34" charset="0"/>
              </a:rPr>
              <a:t>file_system</a:t>
            </a:r>
            <a:endParaRPr lang="en-US" sz="2400" dirty="0">
              <a:solidFill>
                <a:schemeClr val="tx1">
                  <a:lumMod val="50000"/>
                </a:schemeClr>
              </a:solidFill>
              <a:latin typeface="Consolas" panose="020B0609020204030204" pitchFamily="49" charset="0"/>
              <a:ea typeface="Segoe UI" pitchFamily="34" charset="0"/>
              <a:cs typeface="Segoe UI" pitchFamily="34" charset="0"/>
            </a:endParaRPr>
          </a:p>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11</a:t>
            </a:r>
          </a:p>
        </p:txBody>
      </p:sp>
    </p:spTree>
    <p:extLst>
      <p:ext uri="{BB962C8B-B14F-4D97-AF65-F5344CB8AC3E}">
        <p14:creationId xmlns:p14="http://schemas.microsoft.com/office/powerpoint/2010/main" val="12328171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a53d73d2-368b-429e-b817-1324eec1382c"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Control xmlns="http://schemas.microsoft.com/VisualStudio/2011/storyboarding/control">
  <Id Name="fb22c541-ded0-47fa-8877-83a4c2d16227" Revision="1" Stencil="7276b9ef-3953-4dce-a89b-ed85f20b8b93" StencilVersion="1.0"/>
</Control>
</file>

<file path=customXml/item35.xml><?xml version="1.0" encoding="utf-8"?>
<Control xmlns="http://schemas.microsoft.com/VisualStudio/2011/storyboarding/control">
  <Id Name="a2191c86-fc50-4add-948c-129f6b5a88d8" Revision="1" Stencil="7276b9ef-3953-4dce-a89b-ed85f20b8b93" StencilVersion="1.0"/>
</Control>
</file>

<file path=customXml/item3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7.xml><?xml version="1.0" encoding="utf-8"?>
<Control xmlns="http://schemas.microsoft.com/VisualStudio/2011/storyboarding/control">
  <Id Name="a2191c86-fc50-4add-948c-129f6b5a88d8" Revision="1" Stencil="7276b9ef-3953-4dce-a89b-ed85f20b8b93" StencilVersion="1.0"/>
</Control>
</file>

<file path=customXml/item38.xml><?xml version="1.0" encoding="utf-8"?>
<Control xmlns="http://schemas.microsoft.com/VisualStudio/2011/storyboarding/control">
  <Id Name="d69996e1-3d61-4686-9b63-f1b855c596ab" Revision="1" Stencil="7276b9ef-3953-4dce-a89b-ed85f20b8b93" StencilVersion="1.0"/>
</Control>
</file>

<file path=customXml/item39.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40.xml><?xml version="1.0" encoding="utf-8"?>
<Control xmlns="http://schemas.microsoft.com/VisualStudio/2011/storyboarding/control">
  <Id Name="a2191c86-fc50-4add-948c-129f6b5a88d8" Revision="1" Stencil="7276b9ef-3953-4dce-a89b-ed85f20b8b93" StencilVersion="1.0"/>
</Control>
</file>

<file path=customXml/item41.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369f9055-6b6c-48b9-9320-5df2d46c430a"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0.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3.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4.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6.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7.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8.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9.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2.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1.xml><?xml version="1.0" encoding="utf-8"?>
<ds:datastoreItem xmlns:ds="http://schemas.openxmlformats.org/officeDocument/2006/customXml" ds:itemID="{2CDD29D0-BBDE-4952-9F8B-714E4171AB92}">
  <ds:schemaRefs>
    <ds:schemaRef ds:uri="http://schemas.microsoft.com/sharepoint/v3/contenttype/forms"/>
  </ds:schemaRefs>
</ds:datastoreItem>
</file>

<file path=customXml/itemProps22.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3.xml><?xml version="1.0" encoding="utf-8"?>
<ds:datastoreItem xmlns:ds="http://schemas.openxmlformats.org/officeDocument/2006/customXml" ds:itemID="{15789281-74BF-485A-98A7-046B3A9D0376}">
  <ds:schemaRefs>
    <ds:schemaRef ds:uri="http://schemas.microsoft.com/office/2006/metadata/properties"/>
    <ds:schemaRef ds:uri="http://schemas.microsoft.com/office/infopath/2007/PartnerControls"/>
    <ds:schemaRef ds:uri="83cd2334-221a-48c3-9034-bfd1542dfe28"/>
  </ds:schemaRefs>
</ds:datastoreItem>
</file>

<file path=customXml/itemProps24.xml><?xml version="1.0" encoding="utf-8"?>
<ds:datastoreItem xmlns:ds="http://schemas.openxmlformats.org/officeDocument/2006/customXml" ds:itemID="{38B2F790-1510-4903-AAE4-F83BD14C3519}">
  <ds:schemaRefs>
    <ds:schemaRef ds:uri="http://schemas.microsoft.com/sharepoint/v3/contenttype/forms"/>
  </ds:schemaRefs>
</ds:datastoreItem>
</file>

<file path=customXml/itemProps2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6.xml><?xml version="1.0" encoding="utf-8"?>
<ds:datastoreItem xmlns:ds="http://schemas.openxmlformats.org/officeDocument/2006/customXml" ds:itemID="{25D6EB99-8B0B-402A-8730-FFBD47DA5A79}">
  <ds:schemaRefs>
    <ds:schemaRef ds:uri="http://schemas.microsoft.com/office/2006/metadata/properties"/>
    <ds:schemaRef ds:uri="http://schemas.microsoft.com/office/infopath/2007/PartnerControls"/>
    <ds:schemaRef ds:uri="83cd2334-221a-48c3-9034-bfd1542dfe28"/>
  </ds:schemaRefs>
</ds:datastoreItem>
</file>

<file path=customXml/itemProps2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8.xml><?xml version="1.0" encoding="utf-8"?>
<ds:datastoreItem xmlns:ds="http://schemas.openxmlformats.org/officeDocument/2006/customXml" ds:itemID="{3428DAC6-0AF6-4138-AFAD-14CA3DFEEE15}">
  <ds:schemaRefs>
    <ds:schemaRef ds:uri="http://schemas.microsoft.com/sharepoint/v3/contenttype/forms"/>
  </ds:schemaRefs>
</ds:datastoreItem>
</file>

<file path=customXml/itemProps2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0.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4.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5.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6.xml><?xml version="1.0" encoding="utf-8"?>
<ds:datastoreItem xmlns:ds="http://schemas.openxmlformats.org/officeDocument/2006/customXml" ds:itemID="{8EF4E5D6-20FF-40D9-BB3B-0E76D00FC089}">
  <ds:schemaRefs>
    <ds:schemaRef ds:uri="http://schemas.microsoft.com/office/2006/metadata/properties"/>
    <ds:schemaRef ds:uri="http://schemas.microsoft.com/office/infopath/2007/PartnerControls"/>
    <ds:schemaRef ds:uri="83cd2334-221a-48c3-9034-bfd1542dfe28"/>
  </ds:schemaRefs>
</ds:datastoreItem>
</file>

<file path=customXml/itemProps3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4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7.xml><?xml version="1.0" encoding="utf-8"?>
<ds:datastoreItem xmlns:ds="http://schemas.openxmlformats.org/officeDocument/2006/customXml" ds:itemID="{48EC3CA7-C801-4EC7-A37F-5D262E9ADF2C}">
  <ds:schemaRef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83cd2334-221a-48c3-9034-bfd1542dfe28"/>
    <ds:schemaRef ds:uri="http://purl.org/dc/elements/1.1/"/>
    <ds:schemaRef ds:uri="http://schemas.microsoft.com/office/2006/metadata/properties"/>
    <ds:schemaRef ds:uri="http://purl.org/dc/terms/"/>
    <ds:schemaRef ds:uri="http://purl.org/dc/dcmitype/"/>
  </ds:schemaRefs>
</ds:datastoreItem>
</file>

<file path=customXml/itemProps8.xml><?xml version="1.0" encoding="utf-8"?>
<ds:datastoreItem xmlns:ds="http://schemas.openxmlformats.org/officeDocument/2006/customXml" ds:itemID="{39CD10AD-2291-400A-9B2F-DF6337ABCA54}">
  <ds:schemaRefs>
    <ds:schemaRef ds:uri="http://schemas.microsoft.com/sharepoint/v3/contenttype/forms"/>
  </ds:schemaRefs>
</ds:datastoreItem>
</file>

<file path=customXml/itemProps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2172</TotalTime>
  <Words>396</Words>
  <Application>Microsoft Office PowerPoint</Application>
  <PresentationFormat>Custom</PresentationFormat>
  <Paragraphs>69</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Consolas</vt:lpstr>
      <vt:lpstr>Segoe UI</vt:lpstr>
      <vt:lpstr>Segoe UI Light</vt:lpstr>
      <vt:lpstr>Wingdings</vt:lpstr>
      <vt:lpstr>WHITE TEMPLATE</vt:lpstr>
      <vt:lpstr>Managing the file system</vt:lpstr>
      <vt:lpstr>Managing files</vt:lpstr>
      <vt:lpstr>Working with paths</vt:lpstr>
      <vt:lpstr>Working with directories</vt:lpstr>
      <vt:lpstr>Working with files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202</cp:revision>
  <dcterms:created xsi:type="dcterms:W3CDTF">2015-06-04T21:40:17Z</dcterms:created>
  <dcterms:modified xsi:type="dcterms:W3CDTF">2020-02-11T22:12:58Z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chrhar@microsoft.com</vt:lpwstr>
  </property>
  <property fmtid="{D5CDD505-2E9C-101B-9397-08002B2CF9AE}" pid="14" name="MSIP_Label_f42aa342-8706-4288-bd11-ebb85995028c_SetDate">
    <vt:lpwstr>2020-02-09T18:22:00.0493594Z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ActionId">
    <vt:lpwstr>a8416157-02cc-44d3-8ddb-d90fe5a95657</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