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2"/>
  </p:sldMasterIdLst>
  <p:notesMasterIdLst>
    <p:notesMasterId r:id="rId49"/>
  </p:notesMasterIdLst>
  <p:handoutMasterIdLst>
    <p:handoutMasterId r:id="rId50"/>
  </p:handoutMasterIdLst>
  <p:sldIdLst>
    <p:sldId id="283" r:id="rId43"/>
    <p:sldId id="290" r:id="rId44"/>
    <p:sldId id="291" r:id="rId45"/>
    <p:sldId id="292" r:id="rId46"/>
    <p:sldId id="293" r:id="rId47"/>
    <p:sldId id="257"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3"/>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89A89-B3D4-4350-BE6F-E24AD93BAAA7}" v="6" dt="2020-02-11T23:14:01.277"/>
    <p1510:client id="{96F1496B-FC9B-AD93-63E1-3E625FB2F7C1}" v="12" dt="2020-02-12T00:22:34.7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Master" Target="slideMasters/slideMaster1.xml"/><Relationship Id="rId47" Type="http://schemas.openxmlformats.org/officeDocument/2006/relationships/slide" Target="slides/slide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3.xml"/><Relationship Id="rId53" Type="http://schemas.openxmlformats.org/officeDocument/2006/relationships/viewProps" Target="viewProps.xml"/><Relationship Id="rId5" Type="http://schemas.openxmlformats.org/officeDocument/2006/relationships/customXml" Target="../customXml/item5.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1.xml"/><Relationship Id="rId48" Type="http://schemas.openxmlformats.org/officeDocument/2006/relationships/slide" Target="slides/slide6.xml"/><Relationship Id="rId56"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4.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2.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1044E941-4FDB-4D63-8B83-5F744EADEDC7}"/>
    <pc:docChg chg="custSel modSld">
      <pc:chgData name="Christopher Harrison" userId="5895b409-c973-4cd3-8090-c5ebb14fce87" providerId="ADAL" clId="{1044E941-4FDB-4D63-8B83-5F744EADEDC7}" dt="2020-02-06T19:02:35.567" v="30" actId="478"/>
      <pc:docMkLst>
        <pc:docMk/>
      </pc:docMkLst>
      <pc:sldChg chg="addSp delSp modSp mod">
        <pc:chgData name="Christopher Harrison" userId="5895b409-c973-4cd3-8090-c5ebb14fce87" providerId="ADAL" clId="{1044E941-4FDB-4D63-8B83-5F744EADEDC7}" dt="2020-02-06T19:02:35.567" v="30" actId="478"/>
        <pc:sldMkLst>
          <pc:docMk/>
          <pc:sldMk cId="1842309144" sldId="283"/>
        </pc:sldMkLst>
        <pc:spChg chg="add del mod">
          <ac:chgData name="Christopher Harrison" userId="5895b409-c973-4cd3-8090-c5ebb14fce87" providerId="ADAL" clId="{1044E941-4FDB-4D63-8B83-5F744EADEDC7}" dt="2020-02-06T19:02:35.567" v="30" actId="478"/>
          <ac:spMkLst>
            <pc:docMk/>
            <pc:sldMk cId="1842309144" sldId="283"/>
            <ac:spMk id="3" creationId="{6E638CCB-9D9A-43DB-9817-09A0042CAE7B}"/>
          </ac:spMkLst>
        </pc:spChg>
        <pc:spChg chg="del">
          <ac:chgData name="Christopher Harrison" userId="5895b409-c973-4cd3-8090-c5ebb14fce87" providerId="ADAL" clId="{1044E941-4FDB-4D63-8B83-5F744EADEDC7}" dt="2020-02-06T19:02:34.280" v="29" actId="478"/>
          <ac:spMkLst>
            <pc:docMk/>
            <pc:sldMk cId="1842309144" sldId="283"/>
            <ac:spMk id="8" creationId="{00000000-0000-0000-0000-000000000000}"/>
          </ac:spMkLst>
        </pc:spChg>
        <pc:spChg chg="mod">
          <ac:chgData name="Christopher Harrison" userId="5895b409-c973-4cd3-8090-c5ebb14fce87" providerId="ADAL" clId="{1044E941-4FDB-4D63-8B83-5F744EADEDC7}" dt="2020-02-06T19:02:32.819" v="28" actId="27636"/>
          <ac:spMkLst>
            <pc:docMk/>
            <pc:sldMk cId="1842309144" sldId="283"/>
            <ac:spMk id="9" creationId="{00000000-0000-0000-0000-000000000000}"/>
          </ac:spMkLst>
        </pc:spChg>
      </pc:sldChg>
    </pc:docChg>
  </pc:docChgLst>
  <pc:docChgLst>
    <pc:chgData name="Christopher Harrison" userId="5895b409-c973-4cd3-8090-c5ebb14fce87" providerId="ADAL" clId="{3DFD1A3F-5CD1-4557-815C-F8B92833F3B1}"/>
    <pc:docChg chg="custSel addSld delSld modSld delSection modSection">
      <pc:chgData name="Christopher Harrison" userId="5895b409-c973-4cd3-8090-c5ebb14fce87" providerId="ADAL" clId="{3DFD1A3F-5CD1-4557-815C-F8B92833F3B1}" dt="2020-02-09T03:03:17.172" v="1623" actId="47"/>
      <pc:docMkLst>
        <pc:docMk/>
      </pc:docMkLst>
      <pc:sldChg chg="del">
        <pc:chgData name="Christopher Harrison" userId="5895b409-c973-4cd3-8090-c5ebb14fce87" providerId="ADAL" clId="{3DFD1A3F-5CD1-4557-815C-F8B92833F3B1}" dt="2020-02-09T03:03:17.172" v="1623" actId="47"/>
        <pc:sldMkLst>
          <pc:docMk/>
          <pc:sldMk cId="389040743" sldId="256"/>
        </pc:sldMkLst>
      </pc:sldChg>
      <pc:sldChg chg="delSp mod">
        <pc:chgData name="Christopher Harrison" userId="5895b409-c973-4cd3-8090-c5ebb14fce87" providerId="ADAL" clId="{3DFD1A3F-5CD1-4557-815C-F8B92833F3B1}" dt="2020-02-09T00:26:51.128" v="2" actId="478"/>
        <pc:sldMkLst>
          <pc:docMk/>
          <pc:sldMk cId="2137390358" sldId="257"/>
        </pc:sldMkLst>
        <pc:spChg chg="del">
          <ac:chgData name="Christopher Harrison" userId="5895b409-c973-4cd3-8090-c5ebb14fce87" providerId="ADAL" clId="{3DFD1A3F-5CD1-4557-815C-F8B92833F3B1}" dt="2020-02-09T00:26:51.128" v="2" actId="478"/>
          <ac:spMkLst>
            <pc:docMk/>
            <pc:sldMk cId="2137390358" sldId="257"/>
            <ac:spMk id="2" creationId="{00000000-0000-0000-0000-000000000000}"/>
          </ac:spMkLst>
        </pc:spChg>
      </pc:sldChg>
      <pc:sldChg chg="del">
        <pc:chgData name="Christopher Harrison" userId="5895b409-c973-4cd3-8090-c5ebb14fce87" providerId="ADAL" clId="{3DFD1A3F-5CD1-4557-815C-F8B92833F3B1}" dt="2020-02-09T03:03:15.687" v="1622" actId="47"/>
        <pc:sldMkLst>
          <pc:docMk/>
          <pc:sldMk cId="1152645729" sldId="259"/>
        </pc:sldMkLst>
      </pc:sldChg>
      <pc:sldChg chg="del">
        <pc:chgData name="Christopher Harrison" userId="5895b409-c973-4cd3-8090-c5ebb14fce87" providerId="ADAL" clId="{3DFD1A3F-5CD1-4557-815C-F8B92833F3B1}" dt="2020-02-09T03:03:13.924" v="1621" actId="47"/>
        <pc:sldMkLst>
          <pc:docMk/>
          <pc:sldMk cId="1862875640" sldId="260"/>
        </pc:sldMkLst>
      </pc:sldChg>
      <pc:sldChg chg="del">
        <pc:chgData name="Christopher Harrison" userId="5895b409-c973-4cd3-8090-c5ebb14fce87" providerId="ADAL" clId="{3DFD1A3F-5CD1-4557-815C-F8B92833F3B1}" dt="2020-02-09T03:03:13.924" v="1621" actId="47"/>
        <pc:sldMkLst>
          <pc:docMk/>
          <pc:sldMk cId="1597141723" sldId="261"/>
        </pc:sldMkLst>
      </pc:sldChg>
      <pc:sldChg chg="del">
        <pc:chgData name="Christopher Harrison" userId="5895b409-c973-4cd3-8090-c5ebb14fce87" providerId="ADAL" clId="{3DFD1A3F-5CD1-4557-815C-F8B92833F3B1}" dt="2020-02-09T00:26:49.166" v="1" actId="47"/>
        <pc:sldMkLst>
          <pc:docMk/>
          <pc:sldMk cId="274325361" sldId="263"/>
        </pc:sldMkLst>
      </pc:sldChg>
      <pc:sldChg chg="del">
        <pc:chgData name="Christopher Harrison" userId="5895b409-c973-4cd3-8090-c5ebb14fce87" providerId="ADAL" clId="{3DFD1A3F-5CD1-4557-815C-F8B92833F3B1}" dt="2020-02-09T03:03:13.924" v="1621" actId="47"/>
        <pc:sldMkLst>
          <pc:docMk/>
          <pc:sldMk cId="956134158" sldId="264"/>
        </pc:sldMkLst>
      </pc:sldChg>
      <pc:sldChg chg="del">
        <pc:chgData name="Christopher Harrison" userId="5895b409-c973-4cd3-8090-c5ebb14fce87" providerId="ADAL" clId="{3DFD1A3F-5CD1-4557-815C-F8B92833F3B1}" dt="2020-02-09T03:03:13.924" v="1621" actId="47"/>
        <pc:sldMkLst>
          <pc:docMk/>
          <pc:sldMk cId="707184680" sldId="265"/>
        </pc:sldMkLst>
      </pc:sldChg>
      <pc:sldChg chg="del">
        <pc:chgData name="Christopher Harrison" userId="5895b409-c973-4cd3-8090-c5ebb14fce87" providerId="ADAL" clId="{3DFD1A3F-5CD1-4557-815C-F8B92833F3B1}" dt="2020-02-09T03:03:15.687" v="1622" actId="47"/>
        <pc:sldMkLst>
          <pc:docMk/>
          <pc:sldMk cId="1107484169" sldId="267"/>
        </pc:sldMkLst>
      </pc:sldChg>
      <pc:sldChg chg="del">
        <pc:chgData name="Christopher Harrison" userId="5895b409-c973-4cd3-8090-c5ebb14fce87" providerId="ADAL" clId="{3DFD1A3F-5CD1-4557-815C-F8B92833F3B1}" dt="2020-02-09T03:03:13.924" v="1621" actId="47"/>
        <pc:sldMkLst>
          <pc:docMk/>
          <pc:sldMk cId="401473495" sldId="268"/>
        </pc:sldMkLst>
      </pc:sldChg>
      <pc:sldChg chg="del">
        <pc:chgData name="Christopher Harrison" userId="5895b409-c973-4cd3-8090-c5ebb14fce87" providerId="ADAL" clId="{3DFD1A3F-5CD1-4557-815C-F8B92833F3B1}" dt="2020-02-09T03:03:13.924" v="1621" actId="47"/>
        <pc:sldMkLst>
          <pc:docMk/>
          <pc:sldMk cId="776532036" sldId="269"/>
        </pc:sldMkLst>
      </pc:sldChg>
      <pc:sldChg chg="del">
        <pc:chgData name="Christopher Harrison" userId="5895b409-c973-4cd3-8090-c5ebb14fce87" providerId="ADAL" clId="{3DFD1A3F-5CD1-4557-815C-F8B92833F3B1}" dt="2020-02-09T03:03:13.924" v="1621" actId="47"/>
        <pc:sldMkLst>
          <pc:docMk/>
          <pc:sldMk cId="511702305" sldId="271"/>
        </pc:sldMkLst>
      </pc:sldChg>
      <pc:sldChg chg="del">
        <pc:chgData name="Christopher Harrison" userId="5895b409-c973-4cd3-8090-c5ebb14fce87" providerId="ADAL" clId="{3DFD1A3F-5CD1-4557-815C-F8B92833F3B1}" dt="2020-02-09T03:03:15.687" v="1622" actId="47"/>
        <pc:sldMkLst>
          <pc:docMk/>
          <pc:sldMk cId="78012497" sldId="272"/>
        </pc:sldMkLst>
      </pc:sldChg>
      <pc:sldChg chg="del">
        <pc:chgData name="Christopher Harrison" userId="5895b409-c973-4cd3-8090-c5ebb14fce87" providerId="ADAL" clId="{3DFD1A3F-5CD1-4557-815C-F8B92833F3B1}" dt="2020-02-09T03:03:15.687" v="1622" actId="47"/>
        <pc:sldMkLst>
          <pc:docMk/>
          <pc:sldMk cId="419914800" sldId="273"/>
        </pc:sldMkLst>
      </pc:sldChg>
      <pc:sldChg chg="del">
        <pc:chgData name="Christopher Harrison" userId="5895b409-c973-4cd3-8090-c5ebb14fce87" providerId="ADAL" clId="{3DFD1A3F-5CD1-4557-815C-F8B92833F3B1}" dt="2020-02-09T03:03:15.687" v="1622" actId="47"/>
        <pc:sldMkLst>
          <pc:docMk/>
          <pc:sldMk cId="1820965014" sldId="274"/>
        </pc:sldMkLst>
      </pc:sldChg>
      <pc:sldChg chg="del">
        <pc:chgData name="Christopher Harrison" userId="5895b409-c973-4cd3-8090-c5ebb14fce87" providerId="ADAL" clId="{3DFD1A3F-5CD1-4557-815C-F8B92833F3B1}" dt="2020-02-09T03:03:13.924" v="1621" actId="47"/>
        <pc:sldMkLst>
          <pc:docMk/>
          <pc:sldMk cId="1942481690" sldId="275"/>
        </pc:sldMkLst>
      </pc:sldChg>
      <pc:sldChg chg="del">
        <pc:chgData name="Christopher Harrison" userId="5895b409-c973-4cd3-8090-c5ebb14fce87" providerId="ADAL" clId="{3DFD1A3F-5CD1-4557-815C-F8B92833F3B1}" dt="2020-02-09T03:03:17.172" v="1623" actId="47"/>
        <pc:sldMkLst>
          <pc:docMk/>
          <pc:sldMk cId="610515434" sldId="277"/>
        </pc:sldMkLst>
      </pc:sldChg>
      <pc:sldChg chg="del">
        <pc:chgData name="Christopher Harrison" userId="5895b409-c973-4cd3-8090-c5ebb14fce87" providerId="ADAL" clId="{3DFD1A3F-5CD1-4557-815C-F8B92833F3B1}" dt="2020-02-09T00:26:49.166" v="1" actId="47"/>
        <pc:sldMkLst>
          <pc:docMk/>
          <pc:sldMk cId="1251601128" sldId="279"/>
        </pc:sldMkLst>
      </pc:sldChg>
      <pc:sldChg chg="del">
        <pc:chgData name="Christopher Harrison" userId="5895b409-c973-4cd3-8090-c5ebb14fce87" providerId="ADAL" clId="{3DFD1A3F-5CD1-4557-815C-F8B92833F3B1}" dt="2020-02-09T03:03:17.172" v="1623" actId="47"/>
        <pc:sldMkLst>
          <pc:docMk/>
          <pc:sldMk cId="1456855549" sldId="280"/>
        </pc:sldMkLst>
      </pc:sldChg>
      <pc:sldChg chg="del">
        <pc:chgData name="Christopher Harrison" userId="5895b409-c973-4cd3-8090-c5ebb14fce87" providerId="ADAL" clId="{3DFD1A3F-5CD1-4557-815C-F8B92833F3B1}" dt="2020-02-09T03:03:17.172" v="1623" actId="47"/>
        <pc:sldMkLst>
          <pc:docMk/>
          <pc:sldMk cId="3508266611" sldId="285"/>
        </pc:sldMkLst>
      </pc:sldChg>
      <pc:sldChg chg="del">
        <pc:chgData name="Christopher Harrison" userId="5895b409-c973-4cd3-8090-c5ebb14fce87" providerId="ADAL" clId="{3DFD1A3F-5CD1-4557-815C-F8B92833F3B1}" dt="2020-02-09T03:03:15.687" v="1622" actId="47"/>
        <pc:sldMkLst>
          <pc:docMk/>
          <pc:sldMk cId="2976273044" sldId="286"/>
        </pc:sldMkLst>
      </pc:sldChg>
      <pc:sldChg chg="del">
        <pc:chgData name="Christopher Harrison" userId="5895b409-c973-4cd3-8090-c5ebb14fce87" providerId="ADAL" clId="{3DFD1A3F-5CD1-4557-815C-F8B92833F3B1}" dt="2020-02-09T03:03:13.924" v="1621" actId="47"/>
        <pc:sldMkLst>
          <pc:docMk/>
          <pc:sldMk cId="2145397405" sldId="288"/>
        </pc:sldMkLst>
      </pc:sldChg>
      <pc:sldChg chg="del">
        <pc:chgData name="Christopher Harrison" userId="5895b409-c973-4cd3-8090-c5ebb14fce87" providerId="ADAL" clId="{3DFD1A3F-5CD1-4557-815C-F8B92833F3B1}" dt="2020-02-09T03:03:17.172" v="1623" actId="47"/>
        <pc:sldMkLst>
          <pc:docMk/>
          <pc:sldMk cId="2803503014" sldId="289"/>
        </pc:sldMkLst>
      </pc:sldChg>
      <pc:sldChg chg="addSp modSp add mod">
        <pc:chgData name="Christopher Harrison" userId="5895b409-c973-4cd3-8090-c5ebb14fce87" providerId="ADAL" clId="{3DFD1A3F-5CD1-4557-815C-F8B92833F3B1}" dt="2020-02-09T00:33:30.012" v="389"/>
        <pc:sldMkLst>
          <pc:docMk/>
          <pc:sldMk cId="2484253834" sldId="290"/>
        </pc:sldMkLst>
        <pc:spChg chg="mod">
          <ac:chgData name="Christopher Harrison" userId="5895b409-c973-4cd3-8090-c5ebb14fce87" providerId="ADAL" clId="{3DFD1A3F-5CD1-4557-815C-F8B92833F3B1}" dt="2020-02-09T00:28:42.355" v="100" actId="20577"/>
          <ac:spMkLst>
            <pc:docMk/>
            <pc:sldMk cId="2484253834" sldId="290"/>
            <ac:spMk id="4" creationId="{00000000-0000-0000-0000-000000000000}"/>
          </ac:spMkLst>
        </pc:spChg>
        <pc:spChg chg="mod">
          <ac:chgData name="Christopher Harrison" userId="5895b409-c973-4cd3-8090-c5ebb14fce87" providerId="ADAL" clId="{3DFD1A3F-5CD1-4557-815C-F8B92833F3B1}" dt="2020-02-09T00:28:54.402" v="114" actId="20577"/>
          <ac:spMkLst>
            <pc:docMk/>
            <pc:sldMk cId="2484253834" sldId="290"/>
            <ac:spMk id="5" creationId="{00000000-0000-0000-0000-000000000000}"/>
          </ac:spMkLst>
        </pc:spChg>
        <pc:spChg chg="add mod">
          <ac:chgData name="Christopher Harrison" userId="5895b409-c973-4cd3-8090-c5ebb14fce87" providerId="ADAL" clId="{3DFD1A3F-5CD1-4557-815C-F8B92833F3B1}" dt="2020-02-09T00:33:30.012" v="389"/>
          <ac:spMkLst>
            <pc:docMk/>
            <pc:sldMk cId="2484253834" sldId="290"/>
            <ac:spMk id="6" creationId="{A552232F-A993-4777-9D18-BD05D340EF1B}"/>
          </ac:spMkLst>
        </pc:spChg>
      </pc:sldChg>
      <pc:sldChg chg="del">
        <pc:chgData name="Christopher Harrison" userId="5895b409-c973-4cd3-8090-c5ebb14fce87" providerId="ADAL" clId="{3DFD1A3F-5CD1-4557-815C-F8B92833F3B1}" dt="2020-02-09T00:26:49.166" v="1" actId="47"/>
        <pc:sldMkLst>
          <pc:docMk/>
          <pc:sldMk cId="2993491399" sldId="290"/>
        </pc:sldMkLst>
      </pc:sldChg>
      <pc:sldChg chg="del">
        <pc:chgData name="Christopher Harrison" userId="5895b409-c973-4cd3-8090-c5ebb14fce87" providerId="ADAL" clId="{3DFD1A3F-5CD1-4557-815C-F8B92833F3B1}" dt="2020-02-09T00:26:45.875" v="0" actId="47"/>
        <pc:sldMkLst>
          <pc:docMk/>
          <pc:sldMk cId="608280625" sldId="291"/>
        </pc:sldMkLst>
      </pc:sldChg>
      <pc:sldChg chg="addSp modSp add mod modAnim">
        <pc:chgData name="Christopher Harrison" userId="5895b409-c973-4cd3-8090-c5ebb14fce87" providerId="ADAL" clId="{3DFD1A3F-5CD1-4557-815C-F8B92833F3B1}" dt="2020-02-09T03:01:44.661" v="1513"/>
        <pc:sldMkLst>
          <pc:docMk/>
          <pc:sldMk cId="3503432198" sldId="291"/>
        </pc:sldMkLst>
        <pc:spChg chg="add mod">
          <ac:chgData name="Christopher Harrison" userId="5895b409-c973-4cd3-8090-c5ebb14fce87" providerId="ADAL" clId="{3DFD1A3F-5CD1-4557-815C-F8B92833F3B1}" dt="2020-02-09T02:53:06.964" v="1046"/>
          <ac:spMkLst>
            <pc:docMk/>
            <pc:sldMk cId="3503432198" sldId="291"/>
            <ac:spMk id="2" creationId="{63848E94-0860-4EB7-BC62-30E008DB4E59}"/>
          </ac:spMkLst>
        </pc:spChg>
        <pc:spChg chg="mod">
          <ac:chgData name="Christopher Harrison" userId="5895b409-c973-4cd3-8090-c5ebb14fce87" providerId="ADAL" clId="{3DFD1A3F-5CD1-4557-815C-F8B92833F3B1}" dt="2020-02-09T00:39:32.852" v="801" actId="20577"/>
          <ac:spMkLst>
            <pc:docMk/>
            <pc:sldMk cId="3503432198" sldId="291"/>
            <ac:spMk id="4" creationId="{00000000-0000-0000-0000-000000000000}"/>
          </ac:spMkLst>
        </pc:spChg>
        <pc:spChg chg="mod">
          <ac:chgData name="Christopher Harrison" userId="5895b409-c973-4cd3-8090-c5ebb14fce87" providerId="ADAL" clId="{3DFD1A3F-5CD1-4557-815C-F8B92833F3B1}" dt="2020-02-09T02:59:07.042" v="1366"/>
          <ac:spMkLst>
            <pc:docMk/>
            <pc:sldMk cId="3503432198" sldId="291"/>
            <ac:spMk id="5" creationId="{00000000-0000-0000-0000-000000000000}"/>
          </ac:spMkLst>
        </pc:spChg>
      </pc:sldChg>
      <pc:sldChg chg="addSp delSp modSp add del mod">
        <pc:chgData name="Christopher Harrison" userId="5895b409-c973-4cd3-8090-c5ebb14fce87" providerId="ADAL" clId="{3DFD1A3F-5CD1-4557-815C-F8B92833F3B1}" dt="2020-02-09T00:39:21.298" v="781" actId="47"/>
        <pc:sldMkLst>
          <pc:docMk/>
          <pc:sldMk cId="3516744092" sldId="291"/>
        </pc:sldMkLst>
        <pc:spChg chg="del mod">
          <ac:chgData name="Christopher Harrison" userId="5895b409-c973-4cd3-8090-c5ebb14fce87" providerId="ADAL" clId="{3DFD1A3F-5CD1-4557-815C-F8B92833F3B1}" dt="2020-02-09T00:33:56.188" v="393"/>
          <ac:spMkLst>
            <pc:docMk/>
            <pc:sldMk cId="3516744092" sldId="291"/>
            <ac:spMk id="2" creationId="{6E76704B-C664-4C7E-A4AD-E0ADFC4ED54D}"/>
          </ac:spMkLst>
        </pc:spChg>
        <pc:spChg chg="del">
          <ac:chgData name="Christopher Harrison" userId="5895b409-c973-4cd3-8090-c5ebb14fce87" providerId="ADAL" clId="{3DFD1A3F-5CD1-4557-815C-F8B92833F3B1}" dt="2020-02-09T00:33:56.188" v="393"/>
          <ac:spMkLst>
            <pc:docMk/>
            <pc:sldMk cId="3516744092" sldId="291"/>
            <ac:spMk id="3" creationId="{C5D4B1D7-9177-469D-B569-8A0E0E0B8888}"/>
          </ac:spMkLst>
        </pc:spChg>
        <pc:spChg chg="add mod">
          <ac:chgData name="Christopher Harrison" userId="5895b409-c973-4cd3-8090-c5ebb14fce87" providerId="ADAL" clId="{3DFD1A3F-5CD1-4557-815C-F8B92833F3B1}" dt="2020-02-09T00:35:28.597" v="414" actId="20577"/>
          <ac:spMkLst>
            <pc:docMk/>
            <pc:sldMk cId="3516744092" sldId="291"/>
            <ac:spMk id="4" creationId="{EA295FF5-F84C-45DB-8596-F98F5215D7B8}"/>
          </ac:spMkLst>
        </pc:spChg>
        <pc:spChg chg="add del mod">
          <ac:chgData name="Christopher Harrison" userId="5895b409-c973-4cd3-8090-c5ebb14fce87" providerId="ADAL" clId="{3DFD1A3F-5CD1-4557-815C-F8B92833F3B1}" dt="2020-02-09T00:39:18.275" v="780" actId="478"/>
          <ac:spMkLst>
            <pc:docMk/>
            <pc:sldMk cId="3516744092" sldId="291"/>
            <ac:spMk id="5" creationId="{67FD2235-238D-494D-A10E-9AF913C86591}"/>
          </ac:spMkLst>
        </pc:spChg>
        <pc:spChg chg="add mod">
          <ac:chgData name="Christopher Harrison" userId="5895b409-c973-4cd3-8090-c5ebb14fce87" providerId="ADAL" clId="{3DFD1A3F-5CD1-4557-815C-F8B92833F3B1}" dt="2020-02-09T00:39:18.275" v="780" actId="478"/>
          <ac:spMkLst>
            <pc:docMk/>
            <pc:sldMk cId="3516744092" sldId="291"/>
            <ac:spMk id="7" creationId="{8EE82D5E-F638-47CF-9228-F5DEDFFC2F9D}"/>
          </ac:spMkLst>
        </pc:spChg>
      </pc:sldChg>
      <pc:sldChg chg="addSp modSp add mod modAnim">
        <pc:chgData name="Christopher Harrison" userId="5895b409-c973-4cd3-8090-c5ebb14fce87" providerId="ADAL" clId="{3DFD1A3F-5CD1-4557-815C-F8B92833F3B1}" dt="2020-02-09T03:01:48.164" v="1515"/>
        <pc:sldMkLst>
          <pc:docMk/>
          <pc:sldMk cId="4106344070" sldId="292"/>
        </pc:sldMkLst>
        <pc:spChg chg="mod">
          <ac:chgData name="Christopher Harrison" userId="5895b409-c973-4cd3-8090-c5ebb14fce87" providerId="ADAL" clId="{3DFD1A3F-5CD1-4557-815C-F8B92833F3B1}" dt="2020-02-09T02:51:48.045" v="1045" actId="20577"/>
          <ac:spMkLst>
            <pc:docMk/>
            <pc:sldMk cId="4106344070" sldId="292"/>
            <ac:spMk id="2" creationId="{EA5D19A7-B979-46BF-BC1D-FB5752D42C03}"/>
          </ac:spMkLst>
        </pc:spChg>
        <pc:spChg chg="mod">
          <ac:chgData name="Christopher Harrison" userId="5895b409-c973-4cd3-8090-c5ebb14fce87" providerId="ADAL" clId="{3DFD1A3F-5CD1-4557-815C-F8B92833F3B1}" dt="2020-02-09T02:58:36.937" v="1337" actId="20577"/>
          <ac:spMkLst>
            <pc:docMk/>
            <pc:sldMk cId="4106344070" sldId="292"/>
            <ac:spMk id="3" creationId="{9D6ADC8C-CF9A-4309-A90E-F3DF32D20505}"/>
          </ac:spMkLst>
        </pc:spChg>
        <pc:spChg chg="add mod">
          <ac:chgData name="Christopher Harrison" userId="5895b409-c973-4cd3-8090-c5ebb14fce87" providerId="ADAL" clId="{3DFD1A3F-5CD1-4557-815C-F8B92833F3B1}" dt="2020-02-09T02:59:17.085" v="1367" actId="20577"/>
          <ac:spMkLst>
            <pc:docMk/>
            <pc:sldMk cId="4106344070" sldId="292"/>
            <ac:spMk id="4" creationId="{69AE0EAF-5FD2-40DC-92B2-7EB0623F32A7}"/>
          </ac:spMkLst>
        </pc:spChg>
      </pc:sldChg>
      <pc:sldChg chg="addSp modSp add mod modAnim">
        <pc:chgData name="Christopher Harrison" userId="5895b409-c973-4cd3-8090-c5ebb14fce87" providerId="ADAL" clId="{3DFD1A3F-5CD1-4557-815C-F8B92833F3B1}" dt="2020-02-09T03:02:54.777" v="1620"/>
        <pc:sldMkLst>
          <pc:docMk/>
          <pc:sldMk cId="2775830742" sldId="293"/>
        </pc:sldMkLst>
        <pc:spChg chg="mod">
          <ac:chgData name="Christopher Harrison" userId="5895b409-c973-4cd3-8090-c5ebb14fce87" providerId="ADAL" clId="{3DFD1A3F-5CD1-4557-815C-F8B92833F3B1}" dt="2020-02-09T02:59:27.732" v="1405" actId="20577"/>
          <ac:spMkLst>
            <pc:docMk/>
            <pc:sldMk cId="2775830742" sldId="293"/>
            <ac:spMk id="2" creationId="{38308107-7A2D-46B8-9FCB-F4FEFB8F6DDB}"/>
          </ac:spMkLst>
        </pc:spChg>
        <pc:spChg chg="mod">
          <ac:chgData name="Christopher Harrison" userId="5895b409-c973-4cd3-8090-c5ebb14fce87" providerId="ADAL" clId="{3DFD1A3F-5CD1-4557-815C-F8B92833F3B1}" dt="2020-02-09T03:02:54.777" v="1620"/>
          <ac:spMkLst>
            <pc:docMk/>
            <pc:sldMk cId="2775830742" sldId="293"/>
            <ac:spMk id="3" creationId="{A3EE6CEA-A387-425D-A4C7-17485E6C7A16}"/>
          </ac:spMkLst>
        </pc:spChg>
        <pc:spChg chg="add mod">
          <ac:chgData name="Christopher Harrison" userId="5895b409-c973-4cd3-8090-c5ebb14fce87" providerId="ADAL" clId="{3DFD1A3F-5CD1-4557-815C-F8B92833F3B1}" dt="2020-02-09T03:02:02.384" v="1522" actId="20577"/>
          <ac:spMkLst>
            <pc:docMk/>
            <pc:sldMk cId="2775830742" sldId="293"/>
            <ac:spMk id="4" creationId="{C7277D8A-828D-4002-B05E-9981C8CB924F}"/>
          </ac:spMkLst>
        </pc:spChg>
      </pc:sldChg>
    </pc:docChg>
  </pc:docChgLst>
  <pc:docChgLst>
    <pc:chgData name="susan ibach" userId="11074aa641b35c68" providerId="LiveId" clId="{1E689A89-B3D4-4350-BE6F-E24AD93BAAA7}"/>
    <pc:docChg chg="undo custSel modSld">
      <pc:chgData name="susan ibach" userId="11074aa641b35c68" providerId="LiveId" clId="{1E689A89-B3D4-4350-BE6F-E24AD93BAAA7}" dt="2020-02-11T23:44:01.316" v="326"/>
      <pc:docMkLst>
        <pc:docMk/>
      </pc:docMkLst>
      <pc:sldChg chg="modSp">
        <pc:chgData name="susan ibach" userId="11074aa641b35c68" providerId="LiveId" clId="{1E689A89-B3D4-4350-BE6F-E24AD93BAAA7}" dt="2020-02-11T23:37:39.499" v="324" actId="20577"/>
        <pc:sldMkLst>
          <pc:docMk/>
          <pc:sldMk cId="1842309144" sldId="283"/>
        </pc:sldMkLst>
        <pc:spChg chg="mod">
          <ac:chgData name="susan ibach" userId="11074aa641b35c68" providerId="LiveId" clId="{1E689A89-B3D4-4350-BE6F-E24AD93BAAA7}" dt="2020-02-11T23:37:39.499" v="324" actId="20577"/>
          <ac:spMkLst>
            <pc:docMk/>
            <pc:sldMk cId="1842309144" sldId="283"/>
            <ac:spMk id="9" creationId="{00000000-0000-0000-0000-000000000000}"/>
          </ac:spMkLst>
        </pc:spChg>
      </pc:sldChg>
      <pc:sldChg chg="modSp">
        <pc:chgData name="susan ibach" userId="11074aa641b35c68" providerId="LiveId" clId="{1E689A89-B3D4-4350-BE6F-E24AD93BAAA7}" dt="2020-02-11T22:30:10.553" v="0" actId="403"/>
        <pc:sldMkLst>
          <pc:docMk/>
          <pc:sldMk cId="2484253834" sldId="290"/>
        </pc:sldMkLst>
        <pc:spChg chg="mod">
          <ac:chgData name="susan ibach" userId="11074aa641b35c68" providerId="LiveId" clId="{1E689A89-B3D4-4350-BE6F-E24AD93BAAA7}" dt="2020-02-11T22:30:10.553" v="0" actId="403"/>
          <ac:spMkLst>
            <pc:docMk/>
            <pc:sldMk cId="2484253834" sldId="290"/>
            <ac:spMk id="6" creationId="{A552232F-A993-4777-9D18-BD05D340EF1B}"/>
          </ac:spMkLst>
        </pc:spChg>
      </pc:sldChg>
      <pc:sldChg chg="modSp modAnim">
        <pc:chgData name="susan ibach" userId="11074aa641b35c68" providerId="LiveId" clId="{1E689A89-B3D4-4350-BE6F-E24AD93BAAA7}" dt="2020-02-11T23:44:01.316" v="326"/>
        <pc:sldMkLst>
          <pc:docMk/>
          <pc:sldMk cId="4106344070" sldId="292"/>
        </pc:sldMkLst>
        <pc:spChg chg="mod">
          <ac:chgData name="susan ibach" userId="11074aa641b35c68" providerId="LiveId" clId="{1E689A89-B3D4-4350-BE6F-E24AD93BAAA7}" dt="2020-02-11T23:14:55.593" v="271"/>
          <ac:spMkLst>
            <pc:docMk/>
            <pc:sldMk cId="4106344070" sldId="292"/>
            <ac:spMk id="3" creationId="{9D6ADC8C-CF9A-4309-A90E-F3DF32D20505}"/>
          </ac:spMkLst>
        </pc:spChg>
      </pc:sldChg>
      <pc:sldChg chg="modSp">
        <pc:chgData name="susan ibach" userId="11074aa641b35c68" providerId="LiveId" clId="{1E689A89-B3D4-4350-BE6F-E24AD93BAAA7}" dt="2020-02-11T23:15:23.155" v="311" actId="20577"/>
        <pc:sldMkLst>
          <pc:docMk/>
          <pc:sldMk cId="2775830742" sldId="293"/>
        </pc:sldMkLst>
        <pc:spChg chg="mod">
          <ac:chgData name="susan ibach" userId="11074aa641b35c68" providerId="LiveId" clId="{1E689A89-B3D4-4350-BE6F-E24AD93BAAA7}" dt="2020-02-11T23:15:23.155" v="311" actId="20577"/>
          <ac:spMkLst>
            <pc:docMk/>
            <pc:sldMk cId="2775830742" sldId="293"/>
            <ac:spMk id="3" creationId="{A3EE6CEA-A387-425D-A4C7-17485E6C7A16}"/>
          </ac:spMkLst>
        </pc:spChg>
      </pc:sldChg>
    </pc:docChg>
  </pc:docChgLst>
  <pc:docChgLst>
    <pc:chgData name="susan.ibach" userId="S::susan.ibach_live.com#ext#@microsoft.onmicrosoft.com::912a47ff-02cd-4cd1-b4a9-9b7fc990206e" providerId="AD" clId="Web-{96F1496B-FC9B-AD93-63E1-3E625FB2F7C1}"/>
    <pc:docChg chg="modSld">
      <pc:chgData name="susan.ibach" userId="S::susan.ibach_live.com#ext#@microsoft.onmicrosoft.com::912a47ff-02cd-4cd1-b4a9-9b7fc990206e" providerId="AD" clId="Web-{96F1496B-FC9B-AD93-63E1-3E625FB2F7C1}" dt="2020-02-12T00:22:34.714" v="11" actId="20577"/>
      <pc:docMkLst>
        <pc:docMk/>
      </pc:docMkLst>
      <pc:sldChg chg="modSp">
        <pc:chgData name="susan.ibach" userId="S::susan.ibach_live.com#ext#@microsoft.onmicrosoft.com::912a47ff-02cd-4cd1-b4a9-9b7fc990206e" providerId="AD" clId="Web-{96F1496B-FC9B-AD93-63E1-3E625FB2F7C1}" dt="2020-02-12T00:22:34.714" v="10" actId="20577"/>
        <pc:sldMkLst>
          <pc:docMk/>
          <pc:sldMk cId="4106344070" sldId="292"/>
        </pc:sldMkLst>
        <pc:spChg chg="mod">
          <ac:chgData name="susan.ibach" userId="S::susan.ibach_live.com#ext#@microsoft.onmicrosoft.com::912a47ff-02cd-4cd1-b4a9-9b7fc990206e" providerId="AD" clId="Web-{96F1496B-FC9B-AD93-63E1-3E625FB2F7C1}" dt="2020-02-12T00:22:34.714" v="10" actId="20577"/>
          <ac:spMkLst>
            <pc:docMk/>
            <pc:sldMk cId="4106344070" sldId="292"/>
            <ac:spMk id="3" creationId="{9D6ADC8C-CF9A-4309-A90E-F3DF32D20505}"/>
          </ac:spMkLst>
        </pc:spChg>
        <pc:spChg chg="mod">
          <ac:chgData name="susan.ibach" userId="S::susan.ibach_live.com#ext#@microsoft.onmicrosoft.com::912a47ff-02cd-4cd1-b4a9-9b7fc990206e" providerId="AD" clId="Web-{96F1496B-FC9B-AD93-63E1-3E625FB2F7C1}" dt="2020-02-12T00:22:34.589" v="9" actId="14100"/>
          <ac:spMkLst>
            <pc:docMk/>
            <pc:sldMk cId="4106344070" sldId="292"/>
            <ac:spMk id="4" creationId="{69AE0EAF-5FD2-40DC-92B2-7EB0623F32A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2/11/2020 4:21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2/11/2020 4:21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2/11/2020 4:21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26479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2/11/2020 4:21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8212847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png"/><Relationship Id="rId2" Type="http://schemas.openxmlformats.org/officeDocument/2006/relationships/customXml" Target="../../customXml/item34.xml"/><Relationship Id="rId1" Type="http://schemas.openxmlformats.org/officeDocument/2006/relationships/customXml" Target="../../customXml/item18.xml"/><Relationship Id="rId6" Type="http://schemas.openxmlformats.org/officeDocument/2006/relationships/slideMaster" Target="../slideMasters/slideMaster1.xml"/><Relationship Id="rId5" Type="http://schemas.openxmlformats.org/officeDocument/2006/relationships/customXml" Target="../../customXml/item37.xml"/><Relationship Id="rId4" Type="http://schemas.openxmlformats.org/officeDocument/2006/relationships/customXml" Target="../../customXml/item1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35.xml"/><Relationship Id="rId4" Type="http://schemas.openxmlformats.org/officeDocument/2006/relationships/customXml" Target="../../customXml/item2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1.xml"/><Relationship Id="rId7" Type="http://schemas.openxmlformats.org/officeDocument/2006/relationships/image" Target="../media/image2.png"/><Relationship Id="rId2" Type="http://schemas.openxmlformats.org/officeDocument/2006/relationships/customXml" Target="../../customXml/item27.xml"/><Relationship Id="rId1" Type="http://schemas.openxmlformats.org/officeDocument/2006/relationships/customXml" Target="../../customXml/item10.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1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normAutofit/>
          </a:bodyPr>
          <a:lstStyle>
            <a:lvl1pPr>
              <a:defRPr sz="6000" spc="-80" baseline="0">
                <a:solidFill>
                  <a:srgbClr val="0072C6"/>
                </a:solidFill>
              </a:defRPr>
            </a:lvl1pPr>
          </a:lstStyle>
          <a:p>
            <a:r>
              <a:rPr lang="en-US" dirty="0">
                <a:solidFill>
                  <a:schemeClr val="bg1"/>
                </a:solidFill>
              </a:rPr>
              <a:t>Working with files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Opening a file</a:t>
            </a:r>
          </a:p>
        </p:txBody>
      </p:sp>
      <p:sp>
        <p:nvSpPr>
          <p:cNvPr id="5" name="Text Placeholder 4"/>
          <p:cNvSpPr>
            <a:spLocks noGrp="1"/>
          </p:cNvSpPr>
          <p:nvPr>
            <p:ph type="body" sz="quarter" idx="10"/>
          </p:nvPr>
        </p:nvSpPr>
        <p:spPr>
          <a:xfrm>
            <a:off x="365760" y="1371600"/>
            <a:ext cx="11704320" cy="627864"/>
          </a:xfrm>
        </p:spPr>
        <p:txBody>
          <a:bodyPr/>
          <a:lstStyle/>
          <a:p>
            <a:r>
              <a:rPr lang="en-US" dirty="0"/>
              <a:t>stream = open(</a:t>
            </a:r>
            <a:r>
              <a:rPr lang="en-US" dirty="0" err="1"/>
              <a:t>file_name</a:t>
            </a:r>
            <a:r>
              <a:rPr lang="en-US" dirty="0"/>
              <a:t>, mode, </a:t>
            </a:r>
            <a:r>
              <a:rPr lang="en-US" dirty="0" err="1"/>
              <a:t>buffer_size</a:t>
            </a:r>
            <a:r>
              <a:rPr lang="en-US" dirty="0"/>
              <a:t>)</a:t>
            </a:r>
          </a:p>
        </p:txBody>
      </p:sp>
      <p:sp>
        <p:nvSpPr>
          <p:cNvPr id="6" name="Text Placeholder 2">
            <a:extLst>
              <a:ext uri="{FF2B5EF4-FFF2-40B4-BE49-F238E27FC236}">
                <a16:creationId xmlns:a16="http://schemas.microsoft.com/office/drawing/2014/main" id="{A552232F-A993-4777-9D18-BD05D340EF1B}"/>
              </a:ext>
            </a:extLst>
          </p:cNvPr>
          <p:cNvSpPr txBox="1">
            <a:spLocks/>
          </p:cNvSpPr>
          <p:nvPr/>
        </p:nvSpPr>
        <p:spPr>
          <a:xfrm>
            <a:off x="365760" y="2086119"/>
            <a:ext cx="4343401" cy="3847207"/>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spc="-30" dirty="0">
                <a:solidFill>
                  <a:srgbClr val="0072C6"/>
                </a:solidFill>
                <a:latin typeface="+mj-lt"/>
                <a:cs typeface="+mn-cs"/>
              </a:rPr>
              <a:t>Modes:</a:t>
            </a:r>
          </a:p>
          <a:p>
            <a:r>
              <a:rPr lang="en-US" sz="2400" dirty="0">
                <a:gradFill>
                  <a:gsLst>
                    <a:gs pos="1250">
                      <a:schemeClr val="tx1"/>
                    </a:gs>
                    <a:gs pos="100000">
                      <a:schemeClr val="tx1"/>
                    </a:gs>
                  </a:gsLst>
                  <a:lin ang="5400000" scaled="0"/>
                </a:gradFill>
                <a:cs typeface="+mn-cs"/>
              </a:rPr>
              <a:t>r</a:t>
            </a:r>
            <a:r>
              <a:rPr lang="en-US" sz="2400" dirty="0">
                <a:gradFill>
                  <a:gsLst>
                    <a:gs pos="1250">
                      <a:schemeClr val="tx1"/>
                    </a:gs>
                    <a:gs pos="100000">
                      <a:schemeClr val="tx1"/>
                    </a:gs>
                  </a:gsLst>
                  <a:lin ang="5400000" scaled="0"/>
                </a:gradFill>
                <a:latin typeface="+mn-lt"/>
                <a:cs typeface="+mn-cs"/>
              </a:rPr>
              <a:t> - Read (default)</a:t>
            </a:r>
          </a:p>
          <a:p>
            <a:r>
              <a:rPr lang="en-US" sz="2400" dirty="0">
                <a:gradFill>
                  <a:gsLst>
                    <a:gs pos="1250">
                      <a:schemeClr val="tx1"/>
                    </a:gs>
                    <a:gs pos="100000">
                      <a:schemeClr val="tx1"/>
                    </a:gs>
                  </a:gsLst>
                  <a:lin ang="5400000" scaled="0"/>
                </a:gradFill>
                <a:cs typeface="+mn-cs"/>
              </a:rPr>
              <a:t>w</a:t>
            </a:r>
            <a:r>
              <a:rPr lang="en-US" sz="2400" dirty="0">
                <a:gradFill>
                  <a:gsLst>
                    <a:gs pos="1250">
                      <a:schemeClr val="tx1"/>
                    </a:gs>
                    <a:gs pos="100000">
                      <a:schemeClr val="tx1"/>
                    </a:gs>
                  </a:gsLst>
                  <a:lin ang="5400000" scaled="0"/>
                </a:gradFill>
                <a:latin typeface="+mn-lt"/>
                <a:cs typeface="+mn-cs"/>
              </a:rPr>
              <a:t> - Truncate and write</a:t>
            </a:r>
          </a:p>
          <a:p>
            <a:r>
              <a:rPr lang="en-US" sz="2400" dirty="0">
                <a:gradFill>
                  <a:gsLst>
                    <a:gs pos="1250">
                      <a:schemeClr val="tx1"/>
                    </a:gs>
                    <a:gs pos="100000">
                      <a:schemeClr val="tx1"/>
                    </a:gs>
                  </a:gsLst>
                  <a:lin ang="5400000" scaled="0"/>
                </a:gradFill>
                <a:cs typeface="+mn-cs"/>
              </a:rPr>
              <a:t>a</a:t>
            </a:r>
            <a:r>
              <a:rPr lang="en-US" sz="2400" dirty="0">
                <a:gradFill>
                  <a:gsLst>
                    <a:gs pos="1250">
                      <a:schemeClr val="tx1"/>
                    </a:gs>
                    <a:gs pos="100000">
                      <a:schemeClr val="tx1"/>
                    </a:gs>
                  </a:gsLst>
                  <a:lin ang="5400000" scaled="0"/>
                </a:gradFill>
                <a:latin typeface="+mn-lt"/>
                <a:cs typeface="+mn-cs"/>
              </a:rPr>
              <a:t> - Append if file exists</a:t>
            </a:r>
          </a:p>
          <a:p>
            <a:r>
              <a:rPr lang="en-US" sz="2400" dirty="0">
                <a:gradFill>
                  <a:gsLst>
                    <a:gs pos="1250">
                      <a:schemeClr val="tx1"/>
                    </a:gs>
                    <a:gs pos="100000">
                      <a:schemeClr val="tx1"/>
                    </a:gs>
                  </a:gsLst>
                  <a:lin ang="5400000" scaled="0"/>
                </a:gradFill>
                <a:cs typeface="+mn-cs"/>
              </a:rPr>
              <a:t>x</a:t>
            </a:r>
            <a:r>
              <a:rPr lang="en-US" sz="2400" dirty="0">
                <a:gradFill>
                  <a:gsLst>
                    <a:gs pos="1250">
                      <a:schemeClr val="tx1"/>
                    </a:gs>
                    <a:gs pos="100000">
                      <a:schemeClr val="tx1"/>
                    </a:gs>
                  </a:gsLst>
                  <a:lin ang="5400000" scaled="0"/>
                </a:gradFill>
                <a:latin typeface="+mn-lt"/>
                <a:cs typeface="+mn-cs"/>
              </a:rPr>
              <a:t> - Write, fail if file exists</a:t>
            </a:r>
          </a:p>
          <a:p>
            <a:r>
              <a:rPr lang="en-US" sz="2400" dirty="0">
                <a:gradFill>
                  <a:gsLst>
                    <a:gs pos="1250">
                      <a:schemeClr val="tx1"/>
                    </a:gs>
                    <a:gs pos="100000">
                      <a:schemeClr val="tx1"/>
                    </a:gs>
                  </a:gsLst>
                  <a:lin ang="5400000" scaled="0"/>
                </a:gradFill>
                <a:cs typeface="+mn-cs"/>
              </a:rPr>
              <a:t>+</a:t>
            </a:r>
            <a:r>
              <a:rPr lang="en-US" sz="2400" dirty="0">
                <a:gradFill>
                  <a:gsLst>
                    <a:gs pos="1250">
                      <a:schemeClr val="tx1"/>
                    </a:gs>
                    <a:gs pos="100000">
                      <a:schemeClr val="tx1"/>
                    </a:gs>
                  </a:gsLst>
                  <a:lin ang="5400000" scaled="0"/>
                </a:gradFill>
                <a:latin typeface="+mn-lt"/>
                <a:cs typeface="+mn-cs"/>
              </a:rPr>
              <a:t> - Updating (read/write)</a:t>
            </a:r>
          </a:p>
          <a:p>
            <a:endParaRPr lang="en-US" sz="2400" dirty="0">
              <a:gradFill>
                <a:gsLst>
                  <a:gs pos="1250">
                    <a:schemeClr val="tx1"/>
                  </a:gs>
                  <a:gs pos="100000">
                    <a:schemeClr val="tx1"/>
                  </a:gs>
                </a:gsLst>
                <a:lin ang="5400000" scaled="0"/>
              </a:gradFill>
              <a:latin typeface="+mn-lt"/>
              <a:cs typeface="+mn-cs"/>
            </a:endParaRPr>
          </a:p>
          <a:p>
            <a:r>
              <a:rPr lang="en-US" sz="2400" dirty="0">
                <a:gradFill>
                  <a:gsLst>
                    <a:gs pos="1250">
                      <a:schemeClr val="tx1"/>
                    </a:gs>
                    <a:gs pos="100000">
                      <a:schemeClr val="tx1"/>
                    </a:gs>
                  </a:gsLst>
                  <a:lin ang="5400000" scaled="0"/>
                </a:gradFill>
                <a:cs typeface="+mn-cs"/>
              </a:rPr>
              <a:t>t </a:t>
            </a:r>
            <a:r>
              <a:rPr lang="en-US" sz="2400" dirty="0">
                <a:gradFill>
                  <a:gsLst>
                    <a:gs pos="1250">
                      <a:schemeClr val="tx1"/>
                    </a:gs>
                    <a:gs pos="100000">
                      <a:schemeClr val="tx1"/>
                    </a:gs>
                  </a:gsLst>
                  <a:lin ang="5400000" scaled="0"/>
                </a:gradFill>
                <a:latin typeface="+mn-lt"/>
                <a:cs typeface="+mn-cs"/>
              </a:rPr>
              <a:t>- Text (default)</a:t>
            </a:r>
          </a:p>
          <a:p>
            <a:r>
              <a:rPr lang="en-US" sz="2400" dirty="0">
                <a:gradFill>
                  <a:gsLst>
                    <a:gs pos="1250">
                      <a:schemeClr val="tx1"/>
                    </a:gs>
                    <a:gs pos="100000">
                      <a:schemeClr val="tx1"/>
                    </a:gs>
                  </a:gsLst>
                  <a:lin ang="5400000" scaled="0"/>
                </a:gradFill>
                <a:cs typeface="+mn-cs"/>
              </a:rPr>
              <a:t>b </a:t>
            </a:r>
            <a:r>
              <a:rPr lang="en-US" sz="2400" dirty="0">
                <a:gradFill>
                  <a:gsLst>
                    <a:gs pos="1250">
                      <a:schemeClr val="tx1"/>
                    </a:gs>
                    <a:gs pos="100000">
                      <a:schemeClr val="tx1"/>
                    </a:gs>
                  </a:gsLst>
                  <a:lin ang="5400000" scaled="0"/>
                </a:gradFill>
                <a:latin typeface="+mn-lt"/>
                <a:cs typeface="+mn-cs"/>
              </a:rPr>
              <a:t>- Binary</a:t>
            </a:r>
          </a:p>
        </p:txBody>
      </p:sp>
    </p:spTree>
    <p:extLst>
      <p:ext uri="{BB962C8B-B14F-4D97-AF65-F5344CB8AC3E}">
        <p14:creationId xmlns:p14="http://schemas.microsoft.com/office/powerpoint/2010/main" val="248425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Reading from a file</a:t>
            </a:r>
          </a:p>
        </p:txBody>
      </p:sp>
      <p:sp>
        <p:nvSpPr>
          <p:cNvPr id="5" name="Text Placeholder 4"/>
          <p:cNvSpPr>
            <a:spLocks noGrp="1"/>
          </p:cNvSpPr>
          <p:nvPr>
            <p:ph type="body" sz="quarter" idx="10"/>
          </p:nvPr>
        </p:nvSpPr>
        <p:spPr>
          <a:xfrm>
            <a:off x="365760" y="1371600"/>
            <a:ext cx="11704320" cy="3228576"/>
          </a:xfrm>
        </p:spPr>
        <p:txBody>
          <a:bodyPr/>
          <a:lstStyle/>
          <a:p>
            <a:r>
              <a:rPr lang="en-US" dirty="0"/>
              <a:t>stream = open(</a:t>
            </a:r>
            <a:r>
              <a:rPr lang="en-US" dirty="0">
                <a:solidFill>
                  <a:srgbClr val="C00000"/>
                </a:solidFill>
              </a:rPr>
              <a:t>'demo.txt'</a:t>
            </a:r>
            <a:r>
              <a:rPr lang="en-US" dirty="0"/>
              <a:t>)</a:t>
            </a:r>
          </a:p>
          <a:p>
            <a:endParaRPr lang="en-US" dirty="0"/>
          </a:p>
          <a:p>
            <a:r>
              <a:rPr lang="en-US" dirty="0"/>
              <a:t>print(</a:t>
            </a:r>
            <a:r>
              <a:rPr lang="en-US" dirty="0" err="1"/>
              <a:t>stream.readable</a:t>
            </a:r>
            <a:r>
              <a:rPr lang="en-US" dirty="0"/>
              <a:t>()) </a:t>
            </a:r>
            <a:r>
              <a:rPr lang="en-US" dirty="0">
                <a:solidFill>
                  <a:schemeClr val="tx2">
                    <a:lumMod val="75000"/>
                  </a:schemeClr>
                </a:solidFill>
              </a:rPr>
              <a:t># Can we read?</a:t>
            </a:r>
          </a:p>
          <a:p>
            <a:r>
              <a:rPr lang="en-US" dirty="0"/>
              <a:t>print(</a:t>
            </a:r>
            <a:r>
              <a:rPr lang="en-US" dirty="0" err="1"/>
              <a:t>stream.read</a:t>
            </a:r>
            <a:r>
              <a:rPr lang="en-US" dirty="0"/>
              <a:t>(1)) </a:t>
            </a:r>
            <a:r>
              <a:rPr lang="en-US" dirty="0">
                <a:solidFill>
                  <a:schemeClr val="tx2">
                    <a:lumMod val="75000"/>
                  </a:schemeClr>
                </a:solidFill>
              </a:rPr>
              <a:t># Read the first character</a:t>
            </a:r>
          </a:p>
          <a:p>
            <a:r>
              <a:rPr lang="en-US" dirty="0"/>
              <a:t>print(</a:t>
            </a:r>
            <a:r>
              <a:rPr lang="en-US" dirty="0" err="1"/>
              <a:t>stream.readline</a:t>
            </a:r>
            <a:r>
              <a:rPr lang="en-US" dirty="0"/>
              <a:t>()) </a:t>
            </a:r>
            <a:r>
              <a:rPr lang="en-US" dirty="0">
                <a:solidFill>
                  <a:schemeClr val="tx2">
                    <a:lumMod val="75000"/>
                  </a:schemeClr>
                </a:solidFill>
              </a:rPr>
              <a:t># Read a line</a:t>
            </a:r>
          </a:p>
          <a:p>
            <a:r>
              <a:rPr lang="en-US" dirty="0" err="1"/>
              <a:t>stream.close</a:t>
            </a:r>
            <a:r>
              <a:rPr lang="en-US" dirty="0"/>
              <a:t>() </a:t>
            </a:r>
            <a:r>
              <a:rPr lang="en-US" dirty="0">
                <a:solidFill>
                  <a:schemeClr val="tx2">
                    <a:lumMod val="75000"/>
                  </a:schemeClr>
                </a:solidFill>
              </a:rPr>
              <a:t># close the stream</a:t>
            </a:r>
            <a:endParaRPr lang="en-US" sz="2400" dirty="0">
              <a:solidFill>
                <a:schemeClr val="tx2">
                  <a:lumMod val="75000"/>
                </a:schemeClr>
              </a:solidFill>
            </a:endParaRPr>
          </a:p>
        </p:txBody>
      </p:sp>
      <p:sp>
        <p:nvSpPr>
          <p:cNvPr id="2" name="Rectangle 1">
            <a:extLst>
              <a:ext uri="{FF2B5EF4-FFF2-40B4-BE49-F238E27FC236}">
                <a16:creationId xmlns:a16="http://schemas.microsoft.com/office/drawing/2014/main" id="{63848E94-0860-4EB7-BC62-30E008DB4E59}"/>
              </a:ext>
            </a:extLst>
          </p:cNvPr>
          <p:cNvSpPr/>
          <p:nvPr/>
        </p:nvSpPr>
        <p:spPr bwMode="auto">
          <a:xfrm>
            <a:off x="0" y="5173662"/>
            <a:ext cx="12436475" cy="16002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True</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L</a:t>
            </a:r>
          </a:p>
          <a:p>
            <a:pPr defTabSz="932472" fontAlgn="base">
              <a:lnSpc>
                <a:spcPct val="90000"/>
              </a:lnSpc>
              <a:spcBef>
                <a:spcPct val="0"/>
              </a:spcBef>
              <a:spcAft>
                <a:spcPct val="0"/>
              </a:spcAft>
            </a:pPr>
            <a:r>
              <a:rPr lang="en-US" sz="2400" dirty="0" err="1">
                <a:solidFill>
                  <a:schemeClr val="tx1">
                    <a:lumMod val="50000"/>
                  </a:schemeClr>
                </a:solidFill>
                <a:latin typeface="Consolas" panose="020B0609020204030204" pitchFamily="49" charset="0"/>
                <a:ea typeface="Segoe UI" pitchFamily="34" charset="0"/>
                <a:cs typeface="Segoe UI" pitchFamily="34" charset="0"/>
              </a:rPr>
              <a:t>orem</a:t>
            </a:r>
            <a:r>
              <a:rPr lang="en-US" sz="2400" dirty="0">
                <a:solidFill>
                  <a:schemeClr val="tx1">
                    <a:lumMod val="50000"/>
                  </a:schemeClr>
                </a:solidFill>
                <a:latin typeface="Consolas" panose="020B0609020204030204" pitchFamily="49" charset="0"/>
                <a:ea typeface="Segoe UI" pitchFamily="34" charset="0"/>
                <a:cs typeface="Segoe UI" pitchFamily="34" charset="0"/>
              </a:rPr>
              <a:t> ipsum dolor sit </a:t>
            </a:r>
            <a:r>
              <a:rPr lang="en-US" sz="2400" dirty="0" err="1">
                <a:solidFill>
                  <a:schemeClr val="tx1">
                    <a:lumMod val="50000"/>
                  </a:schemeClr>
                </a:solidFill>
                <a:latin typeface="Consolas" panose="020B0609020204030204" pitchFamily="49" charset="0"/>
                <a:ea typeface="Segoe UI" pitchFamily="34" charset="0"/>
                <a:cs typeface="Segoe UI" pitchFamily="34" charset="0"/>
              </a:rPr>
              <a:t>amet</a:t>
            </a:r>
            <a:r>
              <a:rPr lang="en-US" sz="2400" dirty="0">
                <a:solidFill>
                  <a:schemeClr val="tx1">
                    <a:lumMod val="50000"/>
                  </a:schemeClr>
                </a:solidFill>
                <a:latin typeface="Consolas" panose="020B0609020204030204" pitchFamily="49" charset="0"/>
                <a:ea typeface="Segoe UI" pitchFamily="34" charset="0"/>
                <a:cs typeface="Segoe UI" pitchFamily="34" charset="0"/>
              </a:rPr>
              <a:t>, </a:t>
            </a:r>
            <a:r>
              <a:rPr lang="en-US" sz="2400" dirty="0" err="1">
                <a:solidFill>
                  <a:schemeClr val="tx1">
                    <a:lumMod val="50000"/>
                  </a:schemeClr>
                </a:solidFill>
                <a:latin typeface="Consolas" panose="020B0609020204030204" pitchFamily="49" charset="0"/>
                <a:ea typeface="Segoe UI" pitchFamily="34" charset="0"/>
                <a:cs typeface="Segoe UI" pitchFamily="34" charset="0"/>
              </a:rPr>
              <a:t>consectetur</a:t>
            </a:r>
            <a:r>
              <a:rPr lang="en-US" sz="2400" dirty="0">
                <a:solidFill>
                  <a:schemeClr val="tx1">
                    <a:lumMod val="50000"/>
                  </a:schemeClr>
                </a:solidFill>
                <a:latin typeface="Consolas" panose="020B0609020204030204" pitchFamily="49" charset="0"/>
                <a:ea typeface="Segoe UI" pitchFamily="34" charset="0"/>
                <a:cs typeface="Segoe UI" pitchFamily="34" charset="0"/>
              </a:rPr>
              <a:t> </a:t>
            </a:r>
            <a:r>
              <a:rPr lang="en-US" sz="2400" dirty="0" err="1">
                <a:solidFill>
                  <a:schemeClr val="tx1">
                    <a:lumMod val="50000"/>
                  </a:schemeClr>
                </a:solidFill>
                <a:latin typeface="Consolas" panose="020B0609020204030204" pitchFamily="49" charset="0"/>
                <a:ea typeface="Segoe UI" pitchFamily="34" charset="0"/>
                <a:cs typeface="Segoe UI" pitchFamily="34" charset="0"/>
              </a:rPr>
              <a:t>adipiscing</a:t>
            </a:r>
            <a:r>
              <a:rPr lang="en-US" sz="2400" dirty="0">
                <a:solidFill>
                  <a:schemeClr val="tx1">
                    <a:lumMod val="50000"/>
                  </a:schemeClr>
                </a:solidFill>
                <a:latin typeface="Consolas" panose="020B0609020204030204" pitchFamily="49" charset="0"/>
                <a:ea typeface="Segoe UI" pitchFamily="34" charset="0"/>
                <a:cs typeface="Segoe UI" pitchFamily="34" charset="0"/>
              </a:rPr>
              <a:t> </a:t>
            </a:r>
            <a:r>
              <a:rPr lang="en-US" sz="2400" dirty="0" err="1">
                <a:solidFill>
                  <a:schemeClr val="tx1">
                    <a:lumMod val="50000"/>
                  </a:schemeClr>
                </a:solidFill>
                <a:latin typeface="Consolas" panose="020B0609020204030204" pitchFamily="49" charset="0"/>
                <a:ea typeface="Segoe UI" pitchFamily="34" charset="0"/>
                <a:cs typeface="Segoe UI" pitchFamily="34" charset="0"/>
              </a:rPr>
              <a:t>elit</a:t>
            </a:r>
            <a:r>
              <a:rPr lang="en-US" sz="2400" dirty="0">
                <a:solidFill>
                  <a:schemeClr val="tx1">
                    <a:lumMod val="50000"/>
                  </a:schemeClr>
                </a:solidFill>
                <a:latin typeface="Consolas" panose="020B0609020204030204" pitchFamily="49" charset="0"/>
                <a:ea typeface="Segoe UI" pitchFamily="34" charset="0"/>
                <a:cs typeface="Segoe UI" pitchFamily="34" charset="0"/>
              </a:rPr>
              <a:t>.</a:t>
            </a:r>
          </a:p>
        </p:txBody>
      </p:sp>
    </p:spTree>
    <p:extLst>
      <p:ext uri="{BB962C8B-B14F-4D97-AF65-F5344CB8AC3E}">
        <p14:creationId xmlns:p14="http://schemas.microsoft.com/office/powerpoint/2010/main" val="350343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19A7-B979-46BF-BC1D-FB5752D42C03}"/>
              </a:ext>
            </a:extLst>
          </p:cNvPr>
          <p:cNvSpPr>
            <a:spLocks noGrp="1"/>
          </p:cNvSpPr>
          <p:nvPr>
            <p:ph type="title"/>
          </p:nvPr>
        </p:nvSpPr>
        <p:spPr/>
        <p:txBody>
          <a:bodyPr/>
          <a:lstStyle/>
          <a:p>
            <a:r>
              <a:rPr lang="en-US" dirty="0"/>
              <a:t>Writing to a file</a:t>
            </a:r>
          </a:p>
        </p:txBody>
      </p:sp>
      <p:sp>
        <p:nvSpPr>
          <p:cNvPr id="3" name="Text Placeholder 2">
            <a:extLst>
              <a:ext uri="{FF2B5EF4-FFF2-40B4-BE49-F238E27FC236}">
                <a16:creationId xmlns:a16="http://schemas.microsoft.com/office/drawing/2014/main" id="{9D6ADC8C-CF9A-4309-A90E-F3DF32D20505}"/>
              </a:ext>
            </a:extLst>
          </p:cNvPr>
          <p:cNvSpPr>
            <a:spLocks noGrp="1"/>
          </p:cNvSpPr>
          <p:nvPr>
            <p:ph type="body" sz="quarter" idx="10"/>
          </p:nvPr>
        </p:nvSpPr>
        <p:spPr>
          <a:xfrm>
            <a:off x="365759" y="1371600"/>
            <a:ext cx="11948477" cy="3493264"/>
          </a:xfrm>
        </p:spPr>
        <p:txBody>
          <a:bodyPr vert="horz" wrap="square" lIns="91440" tIns="91440" rIns="91440" bIns="91440" rtlCol="0" anchor="t">
            <a:spAutoFit/>
          </a:bodyPr>
          <a:lstStyle/>
          <a:p>
            <a:r>
              <a:rPr lang="en-US" sz="2400" dirty="0">
                <a:latin typeface="Consolas"/>
              </a:rPr>
              <a:t>stream = open(</a:t>
            </a:r>
            <a:r>
              <a:rPr lang="en-US" sz="2400" dirty="0">
                <a:solidFill>
                  <a:srgbClr val="C00000"/>
                </a:solidFill>
                <a:latin typeface="Consolas"/>
              </a:rPr>
              <a:t>'output.txt'</a:t>
            </a:r>
            <a:r>
              <a:rPr lang="en-US" sz="2400" dirty="0">
                <a:latin typeface="Consolas"/>
              </a:rPr>
              <a:t>, </a:t>
            </a:r>
            <a:r>
              <a:rPr lang="en-US" sz="2400" dirty="0">
                <a:solidFill>
                  <a:srgbClr val="C00000"/>
                </a:solidFill>
                <a:latin typeface="Consolas"/>
              </a:rPr>
              <a:t>'</a:t>
            </a:r>
            <a:r>
              <a:rPr lang="en-US" sz="2400" dirty="0" err="1">
                <a:solidFill>
                  <a:srgbClr val="C00000"/>
                </a:solidFill>
                <a:latin typeface="Consolas"/>
              </a:rPr>
              <a:t>wt</a:t>
            </a:r>
            <a:r>
              <a:rPr lang="en-US" sz="2400" dirty="0">
                <a:solidFill>
                  <a:srgbClr val="C00000"/>
                </a:solidFill>
                <a:latin typeface="Consolas"/>
              </a:rPr>
              <a:t>'</a:t>
            </a:r>
            <a:r>
              <a:rPr lang="en-US" sz="2400" dirty="0">
                <a:latin typeface="Consolas"/>
              </a:rPr>
              <a:t>) </a:t>
            </a:r>
            <a:r>
              <a:rPr lang="en-US" sz="2400" dirty="0">
                <a:solidFill>
                  <a:schemeClr val="tx2">
                    <a:lumMod val="75000"/>
                  </a:schemeClr>
                </a:solidFill>
                <a:latin typeface="Consolas"/>
              </a:rPr>
              <a:t># write text</a:t>
            </a:r>
          </a:p>
          <a:p>
            <a:r>
              <a:rPr lang="en-US" sz="2400" dirty="0" err="1"/>
              <a:t>stream.write</a:t>
            </a:r>
            <a:r>
              <a:rPr lang="en-US" sz="2400" dirty="0"/>
              <a:t>(</a:t>
            </a:r>
            <a:r>
              <a:rPr lang="en-US" sz="2400" dirty="0">
                <a:solidFill>
                  <a:srgbClr val="C00000"/>
                </a:solidFill>
              </a:rPr>
              <a:t>'H'</a:t>
            </a:r>
            <a:r>
              <a:rPr lang="en-US" sz="2400" dirty="0"/>
              <a:t>) </a:t>
            </a:r>
            <a:r>
              <a:rPr lang="en-US" sz="2400" dirty="0">
                <a:solidFill>
                  <a:schemeClr val="tx2">
                    <a:lumMod val="75000"/>
                  </a:schemeClr>
                </a:solidFill>
              </a:rPr>
              <a:t># write a single string</a:t>
            </a:r>
          </a:p>
          <a:p>
            <a:r>
              <a:rPr lang="en-US" sz="2400" dirty="0" err="1"/>
              <a:t>stream.writelines</a:t>
            </a:r>
            <a:r>
              <a:rPr lang="en-US" sz="2400" dirty="0"/>
              <a:t>([</a:t>
            </a:r>
            <a:r>
              <a:rPr lang="en-US" sz="2400" dirty="0">
                <a:solidFill>
                  <a:srgbClr val="C00000"/>
                </a:solidFill>
              </a:rPr>
              <a:t>'</a:t>
            </a:r>
            <a:r>
              <a:rPr lang="en-US" sz="2400" dirty="0" err="1">
                <a:solidFill>
                  <a:srgbClr val="C00000"/>
                </a:solidFill>
              </a:rPr>
              <a:t>ello</a:t>
            </a:r>
            <a:r>
              <a:rPr lang="en-US" sz="2400" dirty="0">
                <a:solidFill>
                  <a:srgbClr val="C00000"/>
                </a:solidFill>
              </a:rPr>
              <a:t>',' ','world'</a:t>
            </a:r>
            <a:r>
              <a:rPr lang="en-US" sz="2400" dirty="0"/>
              <a:t>]) </a:t>
            </a:r>
            <a:r>
              <a:rPr lang="en-US" sz="2400" dirty="0">
                <a:solidFill>
                  <a:schemeClr val="tx2">
                    <a:lumMod val="75000"/>
                  </a:schemeClr>
                </a:solidFill>
              </a:rPr>
              <a:t># write multiple strings</a:t>
            </a:r>
          </a:p>
          <a:p>
            <a:r>
              <a:rPr lang="en-US" sz="2400" dirty="0" err="1">
                <a:latin typeface="Consolas"/>
              </a:rPr>
              <a:t>stream.write</a:t>
            </a:r>
            <a:r>
              <a:rPr lang="en-US" sz="2400" dirty="0">
                <a:latin typeface="Consolas"/>
              </a:rPr>
              <a:t>(</a:t>
            </a:r>
            <a:r>
              <a:rPr lang="en-US" sz="2400" dirty="0">
                <a:solidFill>
                  <a:srgbClr val="C00000"/>
                </a:solidFill>
                <a:latin typeface="Consolas"/>
              </a:rPr>
              <a:t>'\n'</a:t>
            </a:r>
            <a:r>
              <a:rPr lang="en-US" sz="2400" dirty="0">
                <a:latin typeface="Consolas"/>
              </a:rPr>
              <a:t>) </a:t>
            </a:r>
            <a:r>
              <a:rPr lang="en-US" sz="2400" dirty="0">
                <a:solidFill>
                  <a:schemeClr val="tx2">
                    <a:lumMod val="75000"/>
                  </a:schemeClr>
                </a:solidFill>
                <a:latin typeface="Consolas"/>
              </a:rPr>
              <a:t># write a new line</a:t>
            </a:r>
          </a:p>
          <a:p>
            <a:r>
              <a:rPr lang="en-US" sz="2400" dirty="0">
                <a:latin typeface="Consolas"/>
              </a:rPr>
              <a:t>names = [</a:t>
            </a:r>
            <a:r>
              <a:rPr lang="en-US" sz="2400" dirty="0">
                <a:solidFill>
                  <a:srgbClr val="C00000"/>
                </a:solidFill>
                <a:latin typeface="Consolas"/>
              </a:rPr>
              <a:t>'</a:t>
            </a:r>
            <a:r>
              <a:rPr lang="en-US" sz="2400" dirty="0" err="1">
                <a:solidFill>
                  <a:srgbClr val="C00000"/>
                </a:solidFill>
                <a:latin typeface="Consolas"/>
              </a:rPr>
              <a:t>Susan'</a:t>
            </a:r>
            <a:r>
              <a:rPr lang="en-US" sz="2400" dirty="0" err="1">
                <a:latin typeface="Consolas"/>
              </a:rPr>
              <a:t>,</a:t>
            </a:r>
            <a:r>
              <a:rPr lang="en-US" sz="2400" dirty="0" err="1">
                <a:solidFill>
                  <a:srgbClr val="C00000"/>
                </a:solidFill>
                <a:latin typeface="Consolas"/>
              </a:rPr>
              <a:t>'Christopher</a:t>
            </a:r>
            <a:r>
              <a:rPr lang="en-US" sz="2400" dirty="0">
                <a:solidFill>
                  <a:srgbClr val="C00000"/>
                </a:solidFill>
                <a:latin typeface="Consolas"/>
              </a:rPr>
              <a:t>'</a:t>
            </a:r>
            <a:r>
              <a:rPr lang="en-US" sz="2400" dirty="0">
                <a:latin typeface="Consolas"/>
              </a:rPr>
              <a:t>] </a:t>
            </a:r>
            <a:r>
              <a:rPr lang="en-US" sz="2400" dirty="0">
                <a:solidFill>
                  <a:schemeClr val="tx2">
                    <a:lumMod val="75000"/>
                  </a:schemeClr>
                </a:solidFill>
                <a:latin typeface="Consolas"/>
              </a:rPr>
              <a:t># create a list of strings</a:t>
            </a:r>
          </a:p>
          <a:p>
            <a:r>
              <a:rPr lang="en-US" sz="2400" dirty="0" err="1">
                <a:latin typeface="Consolas"/>
              </a:rPr>
              <a:t>stream.writelines</a:t>
            </a:r>
            <a:r>
              <a:rPr lang="en-US" sz="2400" dirty="0">
                <a:latin typeface="Consolas"/>
              </a:rPr>
              <a:t>(names) </a:t>
            </a:r>
            <a:r>
              <a:rPr lang="en-US" sz="2400" dirty="0">
                <a:solidFill>
                  <a:schemeClr val="tx2">
                    <a:lumMod val="75000"/>
                  </a:schemeClr>
                </a:solidFill>
                <a:latin typeface="Consolas"/>
              </a:rPr>
              <a:t># write list of strings </a:t>
            </a:r>
            <a:endParaRPr lang="en-US" sz="2400" dirty="0"/>
          </a:p>
          <a:p>
            <a:endParaRPr lang="en-US" sz="2400" dirty="0">
              <a:solidFill>
                <a:schemeClr val="tx2">
                  <a:lumMod val="75000"/>
                </a:schemeClr>
              </a:solidFill>
            </a:endParaRPr>
          </a:p>
          <a:p>
            <a:r>
              <a:rPr lang="en-US" sz="2400" dirty="0" err="1"/>
              <a:t>stream.close</a:t>
            </a:r>
            <a:r>
              <a:rPr lang="en-US" sz="2400" dirty="0"/>
              <a:t>() </a:t>
            </a:r>
            <a:r>
              <a:rPr lang="en-US" sz="2400" dirty="0">
                <a:solidFill>
                  <a:schemeClr val="tx2">
                    <a:lumMod val="75000"/>
                  </a:schemeClr>
                </a:solidFill>
              </a:rPr>
              <a:t># close the stream (and flush data)</a:t>
            </a:r>
            <a:endParaRPr lang="en-US" sz="2400" dirty="0"/>
          </a:p>
        </p:txBody>
      </p:sp>
      <p:sp>
        <p:nvSpPr>
          <p:cNvPr id="4" name="Rectangle 3">
            <a:extLst>
              <a:ext uri="{FF2B5EF4-FFF2-40B4-BE49-F238E27FC236}">
                <a16:creationId xmlns:a16="http://schemas.microsoft.com/office/drawing/2014/main" id="{69AE0EAF-5FD2-40DC-92B2-7EB0623F32A7}"/>
              </a:ext>
            </a:extLst>
          </p:cNvPr>
          <p:cNvSpPr/>
          <p:nvPr/>
        </p:nvSpPr>
        <p:spPr bwMode="auto">
          <a:xfrm>
            <a:off x="0" y="5173662"/>
            <a:ext cx="12436475" cy="182376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True</a:t>
            </a:r>
          </a:p>
          <a:p>
            <a:pPr defTabSz="932472" fontAlgn="base">
              <a:lnSpc>
                <a:spcPct val="90000"/>
              </a:lnSpc>
              <a:spcBef>
                <a:spcPct val="0"/>
              </a:spcBef>
              <a:spcAft>
                <a:spcPct val="0"/>
              </a:spcAft>
            </a:pPr>
            <a:endParaRPr lang="en-US" sz="2400" dirty="0">
              <a:solidFill>
                <a:schemeClr val="tx1">
                  <a:lumMod val="50000"/>
                </a:schemeClr>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 In the file</a:t>
            </a:r>
          </a:p>
          <a:p>
            <a:pPr defTabSz="932472" fontAlgn="base">
              <a:lnSpc>
                <a:spcPct val="90000"/>
              </a:lnSpc>
              <a:spcBef>
                <a:spcPct val="0"/>
              </a:spcBef>
              <a:spcAft>
                <a:spcPct val="0"/>
              </a:spcAft>
            </a:pPr>
            <a:r>
              <a:rPr lang="en-US" sz="2400" dirty="0">
                <a:solidFill>
                  <a:schemeClr val="tx1">
                    <a:lumMod val="50000"/>
                  </a:schemeClr>
                </a:solidFill>
                <a:latin typeface="Consolas"/>
                <a:ea typeface="Segoe UI" pitchFamily="34" charset="0"/>
                <a:cs typeface="Segoe UI"/>
              </a:rPr>
              <a:t>Hello world</a:t>
            </a:r>
          </a:p>
          <a:p>
            <a:pPr defTabSz="932472">
              <a:lnSpc>
                <a:spcPct val="90000"/>
              </a:lnSpc>
              <a:spcBef>
                <a:spcPct val="0"/>
              </a:spcBef>
              <a:spcAft>
                <a:spcPct val="0"/>
              </a:spcAft>
            </a:pPr>
            <a:r>
              <a:rPr lang="en-US" sz="2400" dirty="0" err="1">
                <a:solidFill>
                  <a:schemeClr val="tx1">
                    <a:lumMod val="50000"/>
                  </a:schemeClr>
                </a:solidFill>
                <a:latin typeface="Consolas" panose="020B0609020204030204" pitchFamily="49" charset="0"/>
                <a:ea typeface="Segoe UI" pitchFamily="34" charset="0"/>
                <a:cs typeface="Segoe UI" pitchFamily="34" charset="0"/>
              </a:rPr>
              <a:t>SusanChristopher</a:t>
            </a:r>
            <a:endParaRPr lang="en-US" sz="2400" dirty="0">
              <a:solidFill>
                <a:schemeClr val="tx1">
                  <a:lumMod val="50000"/>
                </a:schemeClr>
              </a:soli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41063440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8107-7A2D-46B8-9FCB-F4FEFB8F6DDB}"/>
              </a:ext>
            </a:extLst>
          </p:cNvPr>
          <p:cNvSpPr>
            <a:spLocks noGrp="1"/>
          </p:cNvSpPr>
          <p:nvPr>
            <p:ph type="title"/>
          </p:nvPr>
        </p:nvSpPr>
        <p:spPr/>
        <p:txBody>
          <a:bodyPr/>
          <a:lstStyle/>
          <a:p>
            <a:r>
              <a:rPr lang="en-US" dirty="0"/>
              <a:t>Managing the stream</a:t>
            </a:r>
          </a:p>
        </p:txBody>
      </p:sp>
      <p:sp>
        <p:nvSpPr>
          <p:cNvPr id="3" name="Text Placeholder 2">
            <a:extLst>
              <a:ext uri="{FF2B5EF4-FFF2-40B4-BE49-F238E27FC236}">
                <a16:creationId xmlns:a16="http://schemas.microsoft.com/office/drawing/2014/main" id="{A3EE6CEA-A387-425D-A4C7-17485E6C7A16}"/>
              </a:ext>
            </a:extLst>
          </p:cNvPr>
          <p:cNvSpPr>
            <a:spLocks noGrp="1"/>
          </p:cNvSpPr>
          <p:nvPr>
            <p:ph type="body" sz="quarter" idx="10"/>
          </p:nvPr>
        </p:nvSpPr>
        <p:spPr>
          <a:xfrm>
            <a:off x="365760" y="1371600"/>
            <a:ext cx="11704320" cy="3228576"/>
          </a:xfrm>
        </p:spPr>
        <p:txBody>
          <a:bodyPr/>
          <a:lstStyle/>
          <a:p>
            <a:r>
              <a:rPr lang="en-US" dirty="0"/>
              <a:t>stream = open(</a:t>
            </a:r>
            <a:r>
              <a:rPr lang="en-US" dirty="0">
                <a:solidFill>
                  <a:srgbClr val="C00000"/>
                </a:solidFill>
              </a:rPr>
              <a:t>'output.txt'</a:t>
            </a:r>
            <a:r>
              <a:rPr lang="en-US" dirty="0"/>
              <a:t>, </a:t>
            </a:r>
            <a:r>
              <a:rPr lang="en-US" dirty="0">
                <a:solidFill>
                  <a:srgbClr val="C00000"/>
                </a:solidFill>
              </a:rPr>
              <a:t>'</a:t>
            </a:r>
            <a:r>
              <a:rPr lang="en-US" dirty="0" err="1">
                <a:solidFill>
                  <a:srgbClr val="C00000"/>
                </a:solidFill>
              </a:rPr>
              <a:t>wt</a:t>
            </a:r>
            <a:r>
              <a:rPr lang="en-US" dirty="0">
                <a:solidFill>
                  <a:srgbClr val="C00000"/>
                </a:solidFill>
              </a:rPr>
              <a:t>'</a:t>
            </a:r>
            <a:r>
              <a:rPr lang="en-US" dirty="0"/>
              <a:t>)</a:t>
            </a:r>
          </a:p>
          <a:p>
            <a:r>
              <a:rPr lang="en-US" dirty="0" err="1"/>
              <a:t>stream.write</a:t>
            </a:r>
            <a:r>
              <a:rPr lang="en-US" dirty="0"/>
              <a:t>(</a:t>
            </a:r>
            <a:r>
              <a:rPr lang="en-US" dirty="0">
                <a:solidFill>
                  <a:srgbClr val="C00000"/>
                </a:solidFill>
              </a:rPr>
              <a:t>'demo!'</a:t>
            </a:r>
            <a:r>
              <a:rPr lang="en-US" dirty="0"/>
              <a:t>)</a:t>
            </a:r>
          </a:p>
          <a:p>
            <a:r>
              <a:rPr lang="en-US" dirty="0" err="1"/>
              <a:t>stream.seek</a:t>
            </a:r>
            <a:r>
              <a:rPr lang="en-US" dirty="0"/>
              <a:t>(0) </a:t>
            </a:r>
            <a:r>
              <a:rPr lang="en-US" dirty="0">
                <a:solidFill>
                  <a:schemeClr val="tx2">
                    <a:lumMod val="75000"/>
                  </a:schemeClr>
                </a:solidFill>
              </a:rPr>
              <a:t># Put the cursor back at the start</a:t>
            </a:r>
          </a:p>
          <a:p>
            <a:r>
              <a:rPr lang="en-US" dirty="0" err="1"/>
              <a:t>stream.write</a:t>
            </a:r>
            <a:r>
              <a:rPr lang="en-US" dirty="0"/>
              <a:t>(</a:t>
            </a:r>
            <a:r>
              <a:rPr lang="en-US" dirty="0">
                <a:solidFill>
                  <a:srgbClr val="C00000"/>
                </a:solidFill>
              </a:rPr>
              <a:t>'cool'</a:t>
            </a:r>
            <a:r>
              <a:rPr lang="en-US" dirty="0"/>
              <a:t>)</a:t>
            </a:r>
          </a:p>
          <a:p>
            <a:r>
              <a:rPr lang="en-US" dirty="0" err="1"/>
              <a:t>stream.flush</a:t>
            </a:r>
            <a:r>
              <a:rPr lang="en-US" dirty="0"/>
              <a:t>() </a:t>
            </a:r>
            <a:r>
              <a:rPr lang="en-US" dirty="0">
                <a:solidFill>
                  <a:schemeClr val="tx2">
                    <a:lumMod val="75000"/>
                  </a:schemeClr>
                </a:solidFill>
              </a:rPr>
              <a:t># Write the data to file</a:t>
            </a:r>
          </a:p>
          <a:p>
            <a:r>
              <a:rPr lang="en-US" dirty="0" err="1"/>
              <a:t>stream.close</a:t>
            </a:r>
            <a:r>
              <a:rPr lang="en-US" dirty="0"/>
              <a:t>() </a:t>
            </a:r>
            <a:r>
              <a:rPr lang="en-US" dirty="0">
                <a:solidFill>
                  <a:schemeClr val="tx2">
                    <a:lumMod val="75000"/>
                  </a:schemeClr>
                </a:solidFill>
              </a:rPr>
              <a:t># Flush and close the stream</a:t>
            </a:r>
          </a:p>
        </p:txBody>
      </p:sp>
      <p:sp>
        <p:nvSpPr>
          <p:cNvPr id="4" name="Rectangle 3">
            <a:extLst>
              <a:ext uri="{FF2B5EF4-FFF2-40B4-BE49-F238E27FC236}">
                <a16:creationId xmlns:a16="http://schemas.microsoft.com/office/drawing/2014/main" id="{C7277D8A-828D-4002-B05E-9981C8CB924F}"/>
              </a:ext>
            </a:extLst>
          </p:cNvPr>
          <p:cNvSpPr/>
          <p:nvPr/>
        </p:nvSpPr>
        <p:spPr bwMode="auto">
          <a:xfrm>
            <a:off x="0" y="5173662"/>
            <a:ext cx="12436475" cy="16002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True</a:t>
            </a:r>
          </a:p>
          <a:p>
            <a:pPr defTabSz="932472" fontAlgn="base">
              <a:lnSpc>
                <a:spcPct val="90000"/>
              </a:lnSpc>
              <a:spcBef>
                <a:spcPct val="0"/>
              </a:spcBef>
              <a:spcAft>
                <a:spcPct val="0"/>
              </a:spcAft>
            </a:pPr>
            <a:endParaRPr lang="en-US" sz="2400" dirty="0">
              <a:solidFill>
                <a:schemeClr val="tx1">
                  <a:lumMod val="50000"/>
                </a:schemeClr>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 In the file</a:t>
            </a: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cool!</a:t>
            </a:r>
          </a:p>
        </p:txBody>
      </p:sp>
    </p:spTree>
    <p:extLst>
      <p:ext uri="{BB962C8B-B14F-4D97-AF65-F5344CB8AC3E}">
        <p14:creationId xmlns:p14="http://schemas.microsoft.com/office/powerpoint/2010/main" val="2775830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34.xml><?xml version="1.0" encoding="utf-8"?>
<?mso-contentType ?>
<FormTemplates xmlns="http://schemas.microsoft.com/sharepoint/v3/contenttype/forms">
  <Display>DocumentLibraryForm</Display>
  <Edit>DocumentLibraryForm</Edit>
  <New>DocumentLibraryForm</New>
</FormTemplates>
</file>

<file path=customXml/item3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7.xml><?xml version="1.0" encoding="utf-8"?>
<Control xmlns="http://schemas.microsoft.com/VisualStudio/2011/storyboarding/control">
  <Id Name="369f9055-6b6c-48b9-9320-5df2d46c430a" Revision="1" Stencil="7276b9ef-3953-4dce-a89b-ed85f20b8b93" StencilVersion="1.0"/>
</Control>
</file>

<file path=customXml/item38.xml><?xml version="1.0" encoding="utf-8"?>
<Control xmlns="http://schemas.microsoft.com/VisualStudio/2011/storyboarding/control">
  <Id Name="a53d73d2-368b-429e-b817-1324eec1382c" Revision="1" Stencil="7276b9ef-3953-4dce-a89b-ed85f20b8b93" StencilVersion="1.0"/>
</Control>
</file>

<file path=customXml/item39.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a53d73d2-368b-429e-b817-1324eec1382c" Revision="1" Stencil="7276b9ef-3953-4dce-a89b-ed85f20b8b93" StencilVersion="1.0"/>
</Control>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1.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5.xml><?xml version="1.0" encoding="utf-8"?>
<ds:datastoreItem xmlns:ds="http://schemas.openxmlformats.org/officeDocument/2006/customXml" ds:itemID="{38B2F790-1510-4903-AAE4-F83BD14C3519}">
  <ds:schemaRefs>
    <ds:schemaRef ds:uri="http://schemas.microsoft.com/sharepoint/v3/contenttype/forms"/>
  </ds:schemaRefs>
</ds:datastoreItem>
</file>

<file path=customXml/itemProps1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8.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4.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2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7.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xml><?xml version="1.0" encoding="utf-8"?>
<ds:datastoreItem xmlns:ds="http://schemas.openxmlformats.org/officeDocument/2006/customXml" ds:itemID="{25D6EB99-8B0B-402A-8730-FFBD47DA5A7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3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4.xml><?xml version="1.0" encoding="utf-8"?>
<ds:datastoreItem xmlns:ds="http://schemas.openxmlformats.org/officeDocument/2006/customXml" ds:itemID="{E34ED9BF-0BD4-4E77-BDF6-47ABE763D9D3}">
  <ds:schemaRefs>
    <ds:schemaRef ds:uri="http://schemas.microsoft.com/sharepoint/v3/contenttype/forms"/>
  </ds:schemaRefs>
</ds:datastoreItem>
</file>

<file path=customXml/itemProps35.xml><?xml version="1.0" encoding="utf-8"?>
<ds:datastoreItem xmlns:ds="http://schemas.openxmlformats.org/officeDocument/2006/customXml" ds:itemID="{C44B4B2C-DBA2-4A1F-8641-60CA178A74F2}">
  <ds:schemaRefs>
    <ds:schemaRef ds:uri="http://schemas.microsoft.com/office/2006/metadata/properties"/>
    <ds:schemaRef ds:uri="http://schemas.microsoft.com/office/infopath/2007/PartnerControls"/>
    <ds:schemaRef ds:uri="83cd2334-221a-48c3-9034-bfd1542dfe28"/>
  </ds:schemaRefs>
</ds:datastoreItem>
</file>

<file path=customXml/itemProps36.xml><?xml version="1.0" encoding="utf-8"?>
<ds:datastoreItem xmlns:ds="http://schemas.openxmlformats.org/officeDocument/2006/customXml" ds:itemID="{5969AE08-4EC0-4EAE-BC2E-041E65887AA5}">
  <ds:schemaRefs>
    <ds:schemaRef ds:uri="http://schemas.microsoft.com/office/2006/metadata/properties"/>
    <ds:schemaRef ds:uri="http://schemas.microsoft.com/office/infopath/2007/PartnerControls"/>
    <ds:schemaRef ds:uri="83cd2334-221a-48c3-9034-bfd1542dfe28"/>
  </ds:schemaRefs>
</ds:datastoreItem>
</file>

<file path=customXml/itemProps3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9.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40.xml><?xml version="1.0" encoding="utf-8"?>
<ds:datastoreItem xmlns:ds="http://schemas.openxmlformats.org/officeDocument/2006/customXml" ds:itemID="{4810D687-3BD7-49B2-8406-5FE00B9979CE}">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6.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7.xml><?xml version="1.0" encoding="utf-8"?>
<ds:datastoreItem xmlns:ds="http://schemas.openxmlformats.org/officeDocument/2006/customXml" ds:itemID="{EDF1A55E-C833-4FEC-B35B-30769E83F1A4}">
  <ds:schemaRefs>
    <ds:schemaRef ds:uri="http://schemas.microsoft.com/sharepoint/v3/contenttype/forms"/>
  </ds:schemaRefs>
</ds:datastoreItem>
</file>

<file path=customXml/itemProps8.xml><?xml version="1.0" encoding="utf-8"?>
<ds:datastoreItem xmlns:ds="http://schemas.openxmlformats.org/officeDocument/2006/customXml" ds:itemID="{8F877522-B1C2-4862-97F5-B36B6441950D}">
  <ds:schemaRefs>
    <ds:schemaRef ds:uri="http://schemas.microsoft.com/sharepoint/v3/contenttype/forms"/>
  </ds:schemaRefs>
</ds:datastoreItem>
</file>

<file path=customXml/itemProps9.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2370</TotalTime>
  <Words>353</Words>
  <Application>Microsoft Office PowerPoint</Application>
  <PresentationFormat>Custom</PresentationFormat>
  <Paragraphs>52</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WHITE TEMPLATE</vt:lpstr>
      <vt:lpstr>Working with files</vt:lpstr>
      <vt:lpstr>Opening a file</vt:lpstr>
      <vt:lpstr>Reading from a file</vt:lpstr>
      <vt:lpstr>Writing to a file</vt:lpstr>
      <vt:lpstr>Managing the stream</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205</cp:revision>
  <dcterms:created xsi:type="dcterms:W3CDTF">2015-06-04T21:40:17Z</dcterms:created>
  <dcterms:modified xsi:type="dcterms:W3CDTF">2020-02-12T00:22:34Z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