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customXml/itemProps46.xml" ContentType="application/vnd.openxmlformats-officedocument.customXmlProperties+xml"/>
  <Override PartName="/customXml/itemProps47.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8"/>
  </p:sldMasterIdLst>
  <p:notesMasterIdLst>
    <p:notesMasterId r:id="rId56"/>
  </p:notesMasterIdLst>
  <p:handoutMasterIdLst>
    <p:handoutMasterId r:id="rId57"/>
  </p:handoutMasterIdLst>
  <p:sldIdLst>
    <p:sldId id="283" r:id="rId49"/>
    <p:sldId id="290" r:id="rId50"/>
    <p:sldId id="291" r:id="rId51"/>
    <p:sldId id="296" r:id="rId52"/>
    <p:sldId id="294" r:id="rId53"/>
    <p:sldId id="298" r:id="rId54"/>
    <p:sldId id="257" r:id="rId55"/>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290"/>
            <p14:sldId id="291"/>
            <p14:sldId id="296"/>
            <p14:sldId id="294"/>
            <p14:sldId id="298"/>
            <p14:sldId id="2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Christopher Harrison" initials="CH" lastIdx="3" clrIdx="4">
    <p:extLst>
      <p:ext uri="{19B8F6BF-5375-455C-9EA6-DF929625EA0E}">
        <p15:presenceInfo xmlns:p15="http://schemas.microsoft.com/office/powerpoint/2012/main" userId="3a6027744156af9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C6"/>
    <a:srgbClr val="DC3C00"/>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228EA5-80D7-4DE3-963B-2B21C083739F}" v="1" dt="2019-06-09T14:24:52.752"/>
    <p1510:client id="{7A22559C-5E2B-4DC7-B9BA-4509AAB98ED0}" v="264" dt="2019-06-09T12:35:51.7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02" autoAdjust="0"/>
    <p:restoredTop sz="95742" autoAdjust="0"/>
  </p:normalViewPr>
  <p:slideViewPr>
    <p:cSldViewPr>
      <p:cViewPr varScale="1">
        <p:scale>
          <a:sx n="61" d="100"/>
          <a:sy n="61" d="100"/>
        </p:scale>
        <p:origin x="756" y="28"/>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customXml" Target="../customXml/item39.xml"/><Relationship Id="rId21" Type="http://schemas.openxmlformats.org/officeDocument/2006/relationships/customXml" Target="../customXml/item21.xml"/><Relationship Id="rId34" Type="http://schemas.openxmlformats.org/officeDocument/2006/relationships/customXml" Target="../customXml/item34.xml"/><Relationship Id="rId42" Type="http://schemas.openxmlformats.org/officeDocument/2006/relationships/customXml" Target="../customXml/item42.xml"/><Relationship Id="rId47" Type="http://schemas.openxmlformats.org/officeDocument/2006/relationships/customXml" Target="../customXml/item47.xml"/><Relationship Id="rId50" Type="http://schemas.openxmlformats.org/officeDocument/2006/relationships/slide" Target="slides/slide2.xml"/><Relationship Id="rId55" Type="http://schemas.openxmlformats.org/officeDocument/2006/relationships/slide" Target="slides/slide7.xml"/><Relationship Id="rId63" Type="http://schemas.microsoft.com/office/2016/11/relationships/changesInfo" Target="changesInfos/changesInfo1.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0" Type="http://schemas.openxmlformats.org/officeDocument/2006/relationships/customXml" Target="../customXml/item20.xml"/><Relationship Id="rId29" Type="http://schemas.openxmlformats.org/officeDocument/2006/relationships/customXml" Target="../customXml/item29.xml"/><Relationship Id="rId41" Type="http://schemas.openxmlformats.org/officeDocument/2006/relationships/customXml" Target="../customXml/item41.xml"/><Relationship Id="rId54" Type="http://schemas.openxmlformats.org/officeDocument/2006/relationships/slide" Target="slides/slide6.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customXml" Target="../customXml/item37.xml"/><Relationship Id="rId40" Type="http://schemas.openxmlformats.org/officeDocument/2006/relationships/customXml" Target="../customXml/item40.xml"/><Relationship Id="rId45" Type="http://schemas.openxmlformats.org/officeDocument/2006/relationships/customXml" Target="../customXml/item45.xml"/><Relationship Id="rId53" Type="http://schemas.openxmlformats.org/officeDocument/2006/relationships/slide" Target="slides/slide5.xml"/><Relationship Id="rId58" Type="http://schemas.openxmlformats.org/officeDocument/2006/relationships/commentAuthors" Target="commentAuthors.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slide" Target="slides/slide1.xml"/><Relationship Id="rId57" Type="http://schemas.openxmlformats.org/officeDocument/2006/relationships/handoutMaster" Target="handoutMasters/handoutMaster1.xml"/><Relationship Id="rId61" Type="http://schemas.openxmlformats.org/officeDocument/2006/relationships/theme" Target="theme/theme1.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customXml" Target="../customXml/item44.xml"/><Relationship Id="rId52" Type="http://schemas.openxmlformats.org/officeDocument/2006/relationships/slide" Target="slides/slide4.xml"/><Relationship Id="rId60"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customXml" Target="../customXml/item43.xml"/><Relationship Id="rId48" Type="http://schemas.openxmlformats.org/officeDocument/2006/relationships/slideMaster" Target="slideMasters/slideMaster1.xml"/><Relationship Id="rId56" Type="http://schemas.openxmlformats.org/officeDocument/2006/relationships/notesMaster" Target="notesMasters/notesMaster1.xml"/><Relationship Id="rId64" Type="http://schemas.microsoft.com/office/2015/10/relationships/revisionInfo" Target="revisionInfo.xml"/><Relationship Id="rId8" Type="http://schemas.openxmlformats.org/officeDocument/2006/relationships/customXml" Target="../customXml/item8.xml"/><Relationship Id="rId51"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customXml" Target="../customXml/item38.xml"/><Relationship Id="rId46" Type="http://schemas.openxmlformats.org/officeDocument/2006/relationships/customXml" Target="../customXml/item46.xml"/><Relationship Id="rId5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opher Harrison" userId="3a6027744156af90" providerId="Windows Live" clId="Web-{F6508225-DBD4-47FE-9B1C-63D0018B8B62}"/>
    <pc:docChg chg="">
      <pc:chgData name="Christopher Harrison" userId="3a6027744156af90" providerId="Windows Live" clId="Web-{F6508225-DBD4-47FE-9B1C-63D0018B8B62}" dt="2019-05-24T14:45:32.538" v="2"/>
      <pc:docMkLst>
        <pc:docMk/>
      </pc:docMkLst>
      <pc:sldChg chg="addCm">
        <pc:chgData name="Christopher Harrison" userId="3a6027744156af90" providerId="Windows Live" clId="Web-{F6508225-DBD4-47FE-9B1C-63D0018B8B62}" dt="2019-05-24T14:45:32.538" v="2"/>
        <pc:sldMkLst>
          <pc:docMk/>
          <pc:sldMk cId="1744841588" sldId="291"/>
        </pc:sldMkLst>
      </pc:sldChg>
      <pc:sldChg chg="addCm">
        <pc:chgData name="Christopher Harrison" userId="3a6027744156af90" providerId="Windows Live" clId="Web-{F6508225-DBD4-47FE-9B1C-63D0018B8B62}" dt="2019-05-24T14:44:35.849" v="1"/>
        <pc:sldMkLst>
          <pc:docMk/>
          <pc:sldMk cId="844430980" sldId="293"/>
        </pc:sldMkLst>
      </pc:sldChg>
      <pc:sldChg chg="addCm">
        <pc:chgData name="Christopher Harrison" userId="3a6027744156af90" providerId="Windows Live" clId="Web-{F6508225-DBD4-47FE-9B1C-63D0018B8B62}" dt="2019-05-24T14:44:04.535" v="0"/>
        <pc:sldMkLst>
          <pc:docMk/>
          <pc:sldMk cId="2501533302" sldId="294"/>
        </pc:sldMkLst>
      </pc:sldChg>
    </pc:docChg>
  </pc:docChgLst>
  <pc:docChgLst>
    <pc:chgData name="susan ibach" userId="11074aa641b35c68" providerId="LiveId" clId="{7A22559C-5E2B-4DC7-B9BA-4509AAB98ED0}"/>
    <pc:docChg chg="undo custSel addSld delSld modSld sldOrd delSection modSection">
      <pc:chgData name="susan ibach" userId="11074aa641b35c68" providerId="LiveId" clId="{7A22559C-5E2B-4DC7-B9BA-4509AAB98ED0}" dt="2019-06-09T12:35:53.070" v="1613" actId="1036"/>
      <pc:docMkLst>
        <pc:docMk/>
      </pc:docMkLst>
      <pc:sldChg chg="ord modTransition">
        <pc:chgData name="susan ibach" userId="11074aa641b35c68" providerId="LiveId" clId="{7A22559C-5E2B-4DC7-B9BA-4509AAB98ED0}" dt="2019-06-09T12:34:58.151" v="1595"/>
        <pc:sldMkLst>
          <pc:docMk/>
          <pc:sldMk cId="2137390358" sldId="257"/>
        </pc:sldMkLst>
      </pc:sldChg>
      <pc:sldChg chg="delSp modSp modTransition">
        <pc:chgData name="susan ibach" userId="11074aa641b35c68" providerId="LiveId" clId="{7A22559C-5E2B-4DC7-B9BA-4509AAB98ED0}" dt="2019-06-09T12:34:58.151" v="1595"/>
        <pc:sldMkLst>
          <pc:docMk/>
          <pc:sldMk cId="1842309144" sldId="283"/>
        </pc:sldMkLst>
        <pc:spChg chg="del mod">
          <ac:chgData name="susan ibach" userId="11074aa641b35c68" providerId="LiveId" clId="{7A22559C-5E2B-4DC7-B9BA-4509AAB98ED0}" dt="2019-05-20T18:05:17.027" v="1006" actId="478"/>
          <ac:spMkLst>
            <pc:docMk/>
            <pc:sldMk cId="1842309144" sldId="283"/>
            <ac:spMk id="8" creationId="{00000000-0000-0000-0000-000000000000}"/>
          </ac:spMkLst>
        </pc:spChg>
      </pc:sldChg>
      <pc:sldChg chg="modSp ord modTransition modAnim">
        <pc:chgData name="susan ibach" userId="11074aa641b35c68" providerId="LiveId" clId="{7A22559C-5E2B-4DC7-B9BA-4509AAB98ED0}" dt="2019-06-09T12:34:58.151" v="1595"/>
        <pc:sldMkLst>
          <pc:docMk/>
          <pc:sldMk cId="4227282232" sldId="290"/>
        </pc:sldMkLst>
        <pc:spChg chg="mod">
          <ac:chgData name="susan ibach" userId="11074aa641b35c68" providerId="LiveId" clId="{7A22559C-5E2B-4DC7-B9BA-4509AAB98ED0}" dt="2019-05-24T22:10:10.500" v="1032" actId="207"/>
          <ac:spMkLst>
            <pc:docMk/>
            <pc:sldMk cId="4227282232" sldId="290"/>
            <ac:spMk id="4" creationId="{00000000-0000-0000-0000-000000000000}"/>
          </ac:spMkLst>
        </pc:spChg>
        <pc:spChg chg="mod">
          <ac:chgData name="susan ibach" userId="11074aa641b35c68" providerId="LiveId" clId="{7A22559C-5E2B-4DC7-B9BA-4509AAB98ED0}" dt="2019-05-24T22:11:25.104" v="1043" actId="20577"/>
          <ac:spMkLst>
            <pc:docMk/>
            <pc:sldMk cId="4227282232" sldId="290"/>
            <ac:spMk id="5" creationId="{00000000-0000-0000-0000-000000000000}"/>
          </ac:spMkLst>
        </pc:spChg>
      </pc:sldChg>
      <pc:sldChg chg="modSp ord modTransition modAnim">
        <pc:chgData name="susan ibach" userId="11074aa641b35c68" providerId="LiveId" clId="{7A22559C-5E2B-4DC7-B9BA-4509AAB98ED0}" dt="2019-06-09T12:34:58.151" v="1595"/>
        <pc:sldMkLst>
          <pc:docMk/>
          <pc:sldMk cId="1744841588" sldId="291"/>
        </pc:sldMkLst>
        <pc:spChg chg="mod">
          <ac:chgData name="susan ibach" userId="11074aa641b35c68" providerId="LiveId" clId="{7A22559C-5E2B-4DC7-B9BA-4509AAB98ED0}" dt="2019-05-20T18:00:23.314" v="863" actId="20577"/>
          <ac:spMkLst>
            <pc:docMk/>
            <pc:sldMk cId="1744841588" sldId="291"/>
            <ac:spMk id="4" creationId="{00000000-0000-0000-0000-000000000000}"/>
          </ac:spMkLst>
        </pc:spChg>
        <pc:spChg chg="mod">
          <ac:chgData name="susan ibach" userId="11074aa641b35c68" providerId="LiveId" clId="{7A22559C-5E2B-4DC7-B9BA-4509AAB98ED0}" dt="2019-05-24T22:11:20.292" v="1040" actId="20577"/>
          <ac:spMkLst>
            <pc:docMk/>
            <pc:sldMk cId="1744841588" sldId="291"/>
            <ac:spMk id="5" creationId="{00000000-0000-0000-0000-000000000000}"/>
          </ac:spMkLst>
        </pc:spChg>
      </pc:sldChg>
      <pc:sldChg chg="addSp delSp modSp add modTransition delAnim modAnim delCm modCm">
        <pc:chgData name="susan ibach" userId="11074aa641b35c68" providerId="LiveId" clId="{7A22559C-5E2B-4DC7-B9BA-4509AAB98ED0}" dt="2019-06-09T12:35:53.070" v="1613" actId="1036"/>
        <pc:sldMkLst>
          <pc:docMk/>
          <pc:sldMk cId="844430980" sldId="293"/>
        </pc:sldMkLst>
        <pc:spChg chg="mod">
          <ac:chgData name="susan ibach" userId="11074aa641b35c68" providerId="LiveId" clId="{7A22559C-5E2B-4DC7-B9BA-4509AAB98ED0}" dt="2019-05-24T22:12:54.978" v="1054" actId="207"/>
          <ac:spMkLst>
            <pc:docMk/>
            <pc:sldMk cId="844430980" sldId="293"/>
            <ac:spMk id="4" creationId="{00000000-0000-0000-0000-000000000000}"/>
          </ac:spMkLst>
        </pc:spChg>
        <pc:spChg chg="mod ord">
          <ac:chgData name="susan ibach" userId="11074aa641b35c68" providerId="LiveId" clId="{7A22559C-5E2B-4DC7-B9BA-4509AAB98ED0}" dt="2019-06-09T12:35:52.619" v="1612" actId="20577"/>
          <ac:spMkLst>
            <pc:docMk/>
            <pc:sldMk cId="844430980" sldId="293"/>
            <ac:spMk id="5" creationId="{00000000-0000-0000-0000-000000000000}"/>
          </ac:spMkLst>
        </pc:spChg>
        <pc:spChg chg="del mod">
          <ac:chgData name="susan ibach" userId="11074aa641b35c68" providerId="LiveId" clId="{7A22559C-5E2B-4DC7-B9BA-4509AAB98ED0}" dt="2019-05-27T18:15:28.020" v="1083" actId="478"/>
          <ac:spMkLst>
            <pc:docMk/>
            <pc:sldMk cId="844430980" sldId="293"/>
            <ac:spMk id="6" creationId="{4F4D9F13-C119-40D2-9B3B-8DCD9D0EA709}"/>
          </ac:spMkLst>
        </pc:spChg>
        <pc:spChg chg="add mod ord">
          <ac:chgData name="susan ibach" userId="11074aa641b35c68" providerId="LiveId" clId="{7A22559C-5E2B-4DC7-B9BA-4509AAB98ED0}" dt="2019-06-09T12:35:53.070" v="1613" actId="1036"/>
          <ac:spMkLst>
            <pc:docMk/>
            <pc:sldMk cId="844430980" sldId="293"/>
            <ac:spMk id="7" creationId="{BFAE8A30-3BC2-4D70-ABC9-04499AB018B7}"/>
          </ac:spMkLst>
        </pc:spChg>
        <pc:spChg chg="add del mod">
          <ac:chgData name="susan ibach" userId="11074aa641b35c68" providerId="LiveId" clId="{7A22559C-5E2B-4DC7-B9BA-4509AAB98ED0}" dt="2019-05-27T18:25:58.729" v="1169" actId="478"/>
          <ac:spMkLst>
            <pc:docMk/>
            <pc:sldMk cId="844430980" sldId="293"/>
            <ac:spMk id="8" creationId="{6A2BF9C9-439C-4661-B2B2-7BF39C948F00}"/>
          </ac:spMkLst>
        </pc:spChg>
        <pc:spChg chg="add del mod ord">
          <ac:chgData name="susan ibach" userId="11074aa641b35c68" providerId="LiveId" clId="{7A22559C-5E2B-4DC7-B9BA-4509AAB98ED0}" dt="2019-05-27T18:51:35.634" v="1280" actId="478"/>
          <ac:spMkLst>
            <pc:docMk/>
            <pc:sldMk cId="844430980" sldId="293"/>
            <ac:spMk id="9" creationId="{47D4A9A9-076E-48CF-BA4C-7B6DCB143BEB}"/>
          </ac:spMkLst>
        </pc:spChg>
      </pc:sldChg>
      <pc:sldChg chg="modSp add modTransition modAnim delCm">
        <pc:chgData name="susan ibach" userId="11074aa641b35c68" providerId="LiveId" clId="{7A22559C-5E2B-4DC7-B9BA-4509AAB98ED0}" dt="2019-06-09T12:34:58.151" v="1595"/>
        <pc:sldMkLst>
          <pc:docMk/>
          <pc:sldMk cId="2501533302" sldId="294"/>
        </pc:sldMkLst>
        <pc:spChg chg="mod">
          <ac:chgData name="susan ibach" userId="11074aa641b35c68" providerId="LiveId" clId="{7A22559C-5E2B-4DC7-B9BA-4509AAB98ED0}" dt="2019-05-20T17:58:43.955" v="858" actId="6549"/>
          <ac:spMkLst>
            <pc:docMk/>
            <pc:sldMk cId="2501533302" sldId="294"/>
            <ac:spMk id="4" creationId="{00000000-0000-0000-0000-000000000000}"/>
          </ac:spMkLst>
        </pc:spChg>
        <pc:spChg chg="mod">
          <ac:chgData name="susan ibach" userId="11074aa641b35c68" providerId="LiveId" clId="{7A22559C-5E2B-4DC7-B9BA-4509AAB98ED0}" dt="2019-05-27T19:20:31" v="1581" actId="13926"/>
          <ac:spMkLst>
            <pc:docMk/>
            <pc:sldMk cId="2501533302" sldId="294"/>
            <ac:spMk id="5" creationId="{00000000-0000-0000-0000-000000000000}"/>
          </ac:spMkLst>
        </pc:spChg>
        <pc:spChg chg="mod">
          <ac:chgData name="susan ibach" userId="11074aa641b35c68" providerId="LiveId" clId="{7A22559C-5E2B-4DC7-B9BA-4509AAB98ED0}" dt="2019-05-27T19:20:17.040" v="1579"/>
          <ac:spMkLst>
            <pc:docMk/>
            <pc:sldMk cId="2501533302" sldId="294"/>
            <ac:spMk id="6" creationId="{4F4D9F13-C119-40D2-9B3B-8DCD9D0EA709}"/>
          </ac:spMkLst>
        </pc:spChg>
      </pc:sldChg>
      <pc:sldChg chg="addSp delSp modSp add modTransition modAnim">
        <pc:chgData name="susan ibach" userId="11074aa641b35c68" providerId="LiveId" clId="{7A22559C-5E2B-4DC7-B9BA-4509AAB98ED0}" dt="2019-06-09T12:34:58.151" v="1595"/>
        <pc:sldMkLst>
          <pc:docMk/>
          <pc:sldMk cId="1467086612" sldId="295"/>
        </pc:sldMkLst>
        <pc:spChg chg="add del mod">
          <ac:chgData name="susan ibach" userId="11074aa641b35c68" providerId="LiveId" clId="{7A22559C-5E2B-4DC7-B9BA-4509AAB98ED0}" dt="2019-05-27T19:09:49.612" v="1326" actId="478"/>
          <ac:spMkLst>
            <pc:docMk/>
            <pc:sldMk cId="1467086612" sldId="295"/>
            <ac:spMk id="3" creationId="{1FB86836-E4D2-4C48-A817-C2D42555D2EB}"/>
          </ac:spMkLst>
        </pc:spChg>
        <pc:spChg chg="del">
          <ac:chgData name="susan ibach" userId="11074aa641b35c68" providerId="LiveId" clId="{7A22559C-5E2B-4DC7-B9BA-4509AAB98ED0}" dt="2019-05-27T19:09:48.364" v="1325" actId="478"/>
          <ac:spMkLst>
            <pc:docMk/>
            <pc:sldMk cId="1467086612" sldId="295"/>
            <ac:spMk id="4" creationId="{00000000-0000-0000-0000-000000000000}"/>
          </ac:spMkLst>
        </pc:spChg>
        <pc:spChg chg="mod">
          <ac:chgData name="susan ibach" userId="11074aa641b35c68" providerId="LiveId" clId="{7A22559C-5E2B-4DC7-B9BA-4509AAB98ED0}" dt="2019-05-27T19:13:42.125" v="1429" actId="20577"/>
          <ac:spMkLst>
            <pc:docMk/>
            <pc:sldMk cId="1467086612" sldId="295"/>
            <ac:spMk id="5" creationId="{00000000-0000-0000-0000-000000000000}"/>
          </ac:spMkLst>
        </pc:spChg>
        <pc:spChg chg="mod">
          <ac:chgData name="susan ibach" userId="11074aa641b35c68" providerId="LiveId" clId="{7A22559C-5E2B-4DC7-B9BA-4509AAB98ED0}" dt="2019-05-27T19:24:21.090" v="1593" actId="14100"/>
          <ac:spMkLst>
            <pc:docMk/>
            <pc:sldMk cId="1467086612" sldId="295"/>
            <ac:spMk id="7" creationId="{BFAE8A30-3BC2-4D70-ABC9-04499AB018B7}"/>
          </ac:spMkLst>
        </pc:spChg>
      </pc:sldChg>
    </pc:docChg>
  </pc:docChgLst>
  <pc:docChgLst>
    <pc:chgData name="susan ibach" userId="11074aa641b35c68" providerId="LiveId" clId="{1A228EA5-80D7-4DE3-963B-2B21C083739F}"/>
    <pc:docChg chg="modSld">
      <pc:chgData name="susan ibach" userId="11074aa641b35c68" providerId="LiveId" clId="{1A228EA5-80D7-4DE3-963B-2B21C083739F}" dt="2019-06-09T14:24:52.752" v="0"/>
      <pc:docMkLst>
        <pc:docMk/>
      </pc:docMkLst>
      <pc:sldChg chg="modTransition">
        <pc:chgData name="susan ibach" userId="11074aa641b35c68" providerId="LiveId" clId="{1A228EA5-80D7-4DE3-963B-2B21C083739F}" dt="2019-06-09T14:24:52.752" v="0"/>
        <pc:sldMkLst>
          <pc:docMk/>
          <pc:sldMk cId="4227282232" sldId="290"/>
        </pc:sldMkLst>
      </pc:sldChg>
    </pc:docChg>
  </pc:docChgLst>
  <pc:docChgLst>
    <pc:chgData name="susan ibach" userId="11074aa641b35c68" providerId="LiveId" clId="{6F4F8DBB-541D-40AE-9E0F-F813958B83A4}"/>
    <pc:docChg chg="undo custSel addSld delSld modSld sldOrd modSection">
      <pc:chgData name="susan ibach" userId="11074aa641b35c68" providerId="LiveId" clId="{6F4F8DBB-541D-40AE-9E0F-F813958B83A4}" dt="2019-05-20T17:43:00.433" v="358" actId="6549"/>
      <pc:docMkLst>
        <pc:docMk/>
      </pc:docMkLst>
      <pc:sldChg chg="delSp modSp add del">
        <pc:chgData name="susan ibach" userId="11074aa641b35c68" providerId="LiveId" clId="{6F4F8DBB-541D-40AE-9E0F-F813958B83A4}" dt="2019-05-20T17:32:10.839" v="12" actId="478"/>
        <pc:sldMkLst>
          <pc:docMk/>
          <pc:sldMk cId="2137390358" sldId="257"/>
        </pc:sldMkLst>
        <pc:spChg chg="del mod">
          <ac:chgData name="susan ibach" userId="11074aa641b35c68" providerId="LiveId" clId="{6F4F8DBB-541D-40AE-9E0F-F813958B83A4}" dt="2019-05-20T17:32:10.839" v="12" actId="478"/>
          <ac:spMkLst>
            <pc:docMk/>
            <pc:sldMk cId="2137390358" sldId="257"/>
            <ac:spMk id="2" creationId="{00000000-0000-0000-0000-000000000000}"/>
          </ac:spMkLst>
        </pc:spChg>
      </pc:sldChg>
      <pc:sldChg chg="modSp">
        <pc:chgData name="susan ibach" userId="11074aa641b35c68" providerId="LiveId" clId="{6F4F8DBB-541D-40AE-9E0F-F813958B83A4}" dt="2019-05-20T17:31:54.806" v="6" actId="20577"/>
        <pc:sldMkLst>
          <pc:docMk/>
          <pc:sldMk cId="1842309144" sldId="283"/>
        </pc:sldMkLst>
        <pc:spChg chg="mod">
          <ac:chgData name="susan ibach" userId="11074aa641b35c68" providerId="LiveId" clId="{6F4F8DBB-541D-40AE-9E0F-F813958B83A4}" dt="2019-05-20T17:31:54.806" v="6" actId="20577"/>
          <ac:spMkLst>
            <pc:docMk/>
            <pc:sldMk cId="1842309144" sldId="283"/>
            <ac:spMk id="9" creationId="{00000000-0000-0000-0000-000000000000}"/>
          </ac:spMkLst>
        </pc:spChg>
      </pc:sldChg>
      <pc:sldChg chg="addSp modSp add ord">
        <pc:chgData name="susan ibach" userId="11074aa641b35c68" providerId="LiveId" clId="{6F4F8DBB-541D-40AE-9E0F-F813958B83A4}" dt="2019-05-20T17:41:09.332" v="245" actId="20577"/>
        <pc:sldMkLst>
          <pc:docMk/>
          <pc:sldMk cId="4227282232" sldId="290"/>
        </pc:sldMkLst>
        <pc:spChg chg="mod">
          <ac:chgData name="susan ibach" userId="11074aa641b35c68" providerId="LiveId" clId="{6F4F8DBB-541D-40AE-9E0F-F813958B83A4}" dt="2019-05-20T17:35:58.029" v="189" actId="113"/>
          <ac:spMkLst>
            <pc:docMk/>
            <pc:sldMk cId="4227282232" sldId="290"/>
            <ac:spMk id="4" creationId="{00000000-0000-0000-0000-000000000000}"/>
          </ac:spMkLst>
        </pc:spChg>
        <pc:spChg chg="mod">
          <ac:chgData name="susan ibach" userId="11074aa641b35c68" providerId="LiveId" clId="{6F4F8DBB-541D-40AE-9E0F-F813958B83A4}" dt="2019-05-20T17:40:03.990" v="234" actId="20577"/>
          <ac:spMkLst>
            <pc:docMk/>
            <pc:sldMk cId="4227282232" sldId="290"/>
            <ac:spMk id="5" creationId="{00000000-0000-0000-0000-000000000000}"/>
          </ac:spMkLst>
        </pc:spChg>
        <pc:spChg chg="add mod">
          <ac:chgData name="susan ibach" userId="11074aa641b35c68" providerId="LiveId" clId="{6F4F8DBB-541D-40AE-9E0F-F813958B83A4}" dt="2019-05-20T17:41:09.332" v="245" actId="20577"/>
          <ac:spMkLst>
            <pc:docMk/>
            <pc:sldMk cId="4227282232" sldId="290"/>
            <ac:spMk id="6" creationId="{4F4D9F13-C119-40D2-9B3B-8DCD9D0EA709}"/>
          </ac:spMkLst>
        </pc:spChg>
      </pc:sldChg>
      <pc:sldChg chg="modSp add">
        <pc:chgData name="susan ibach" userId="11074aa641b35c68" providerId="LiveId" clId="{6F4F8DBB-541D-40AE-9E0F-F813958B83A4}" dt="2019-05-20T17:43:00.433" v="358" actId="6549"/>
        <pc:sldMkLst>
          <pc:docMk/>
          <pc:sldMk cId="1744841588" sldId="291"/>
        </pc:sldMkLst>
        <pc:spChg chg="mod">
          <ac:chgData name="susan ibach" userId="11074aa641b35c68" providerId="LiveId" clId="{6F4F8DBB-541D-40AE-9E0F-F813958B83A4}" dt="2019-05-20T17:41:51.546" v="311" actId="20577"/>
          <ac:spMkLst>
            <pc:docMk/>
            <pc:sldMk cId="1744841588" sldId="291"/>
            <ac:spMk id="4" creationId="{00000000-0000-0000-0000-000000000000}"/>
          </ac:spMkLst>
        </pc:spChg>
        <pc:spChg chg="mod">
          <ac:chgData name="susan ibach" userId="11074aa641b35c68" providerId="LiveId" clId="{6F4F8DBB-541D-40AE-9E0F-F813958B83A4}" dt="2019-05-20T17:42:44.637" v="313"/>
          <ac:spMkLst>
            <pc:docMk/>
            <pc:sldMk cId="1744841588" sldId="291"/>
            <ac:spMk id="5" creationId="{00000000-0000-0000-0000-000000000000}"/>
          </ac:spMkLst>
        </pc:spChg>
        <pc:spChg chg="mod">
          <ac:chgData name="susan ibach" userId="11074aa641b35c68" providerId="LiveId" clId="{6F4F8DBB-541D-40AE-9E0F-F813958B83A4}" dt="2019-05-20T17:43:00.433" v="358" actId="6549"/>
          <ac:spMkLst>
            <pc:docMk/>
            <pc:sldMk cId="1744841588" sldId="291"/>
            <ac:spMk id="6" creationId="{4F4D9F13-C119-40D2-9B3B-8DCD9D0EA709}"/>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4" dt="2019-05-24T07:45:32.538" idx="3">
    <p:pos x="7594" y="858"/>
    <p:text>We should call out PEP 8 which highlights the guidelines for formatting Python. (Specific to strings, the only thing they say WRT quotes is to be consistent
</p:text>
    <p:extLst>
      <p:ext uri="{C676402C-5697-4E1C-873F-D02D1690AC5C}">
        <p15:threadingInfo xmlns:p15="http://schemas.microsoft.com/office/powerpoint/2012/main" timeZoneBias="4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6/17/2019 10:31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6/17/2019 10:31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6/17/2019 10:31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790792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6/17/2019 10:31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6278368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6/17/2019 10:31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3138108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6/17/2019 10:31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545814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6</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6/17/2019 10:31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9183776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35.xml"/><Relationship Id="rId7" Type="http://schemas.openxmlformats.org/officeDocument/2006/relationships/image" Target="../media/image1.png"/><Relationship Id="rId2" Type="http://schemas.openxmlformats.org/officeDocument/2006/relationships/customXml" Target="../../customXml/item12.xml"/><Relationship Id="rId1" Type="http://schemas.openxmlformats.org/officeDocument/2006/relationships/customXml" Target="../../customXml/item8.xml"/><Relationship Id="rId6" Type="http://schemas.openxmlformats.org/officeDocument/2006/relationships/slideMaster" Target="../slideMasters/slideMaster1.xml"/><Relationship Id="rId5" Type="http://schemas.openxmlformats.org/officeDocument/2006/relationships/customXml" Target="../../customXml/item32.xml"/><Relationship Id="rId4" Type="http://schemas.openxmlformats.org/officeDocument/2006/relationships/customXml" Target="../../customXml/item45.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31.xml"/><Relationship Id="rId7" Type="http://schemas.openxmlformats.org/officeDocument/2006/relationships/image" Target="../media/image1.png"/><Relationship Id="rId2" Type="http://schemas.openxmlformats.org/officeDocument/2006/relationships/customXml" Target="../../customXml/item29.xml"/><Relationship Id="rId1" Type="http://schemas.openxmlformats.org/officeDocument/2006/relationships/customXml" Target="../../customXml/item36.xml"/><Relationship Id="rId6" Type="http://schemas.openxmlformats.org/officeDocument/2006/relationships/slideMaster" Target="../slideMasters/slideMaster1.xml"/><Relationship Id="rId5" Type="http://schemas.openxmlformats.org/officeDocument/2006/relationships/customXml" Target="../../customXml/item39.xml"/><Relationship Id="rId4" Type="http://schemas.openxmlformats.org/officeDocument/2006/relationships/customXml" Target="../../customXml/item18.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21.xml"/><Relationship Id="rId7" Type="http://schemas.openxmlformats.org/officeDocument/2006/relationships/image" Target="../media/image2.png"/><Relationship Id="rId2" Type="http://schemas.openxmlformats.org/officeDocument/2006/relationships/customXml" Target="../../customXml/item10.xml"/><Relationship Id="rId1" Type="http://schemas.openxmlformats.org/officeDocument/2006/relationships/customXml" Target="../../customXml/item41.xml"/><Relationship Id="rId6" Type="http://schemas.openxmlformats.org/officeDocument/2006/relationships/slideMaster" Target="../slideMasters/slideMaster1.xml"/><Relationship Id="rId5" Type="http://schemas.openxmlformats.org/officeDocument/2006/relationships/customXml" Target="../../customXml/item47.xml"/><Relationship Id="rId4" Type="http://schemas.openxmlformats.org/officeDocument/2006/relationships/customXml" Target="../../customXml/item4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9" Type="http://schemas.openxmlformats.org/officeDocument/2006/relationships/tags" Target="../tags/tag14.xml"/><Relationship Id="rId21" Type="http://schemas.openxmlformats.org/officeDocument/2006/relationships/slideLayout" Target="../slideLayouts/slideLayout21.xml"/><Relationship Id="rId34" Type="http://schemas.openxmlformats.org/officeDocument/2006/relationships/tags" Target="../tags/tag9.xml"/><Relationship Id="rId42" Type="http://schemas.openxmlformats.org/officeDocument/2006/relationships/tags" Target="../tags/tag17.xml"/><Relationship Id="rId47" Type="http://schemas.openxmlformats.org/officeDocument/2006/relationships/tags" Target="../tags/tag22.xml"/><Relationship Id="rId50" Type="http://schemas.openxmlformats.org/officeDocument/2006/relationships/tags" Target="../tags/tag25.xml"/><Relationship Id="rId55" Type="http://schemas.openxmlformats.org/officeDocument/2006/relationships/tags" Target="../tags/tag30.xml"/><Relationship Id="rId63" Type="http://schemas.openxmlformats.org/officeDocument/2006/relationships/tags" Target="../tags/tag38.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ags" Target="../tags/tag4.xml"/><Relationship Id="rId41" Type="http://schemas.openxmlformats.org/officeDocument/2006/relationships/tags" Target="../tags/tag16.xml"/><Relationship Id="rId54" Type="http://schemas.openxmlformats.org/officeDocument/2006/relationships/tags" Target="../tags/tag29.xml"/><Relationship Id="rId62" Type="http://schemas.openxmlformats.org/officeDocument/2006/relationships/tags" Target="../tags/tag37.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7.xml"/><Relationship Id="rId37" Type="http://schemas.openxmlformats.org/officeDocument/2006/relationships/tags" Target="../tags/tag12.xml"/><Relationship Id="rId40" Type="http://schemas.openxmlformats.org/officeDocument/2006/relationships/tags" Target="../tags/tag15.xml"/><Relationship Id="rId45" Type="http://schemas.openxmlformats.org/officeDocument/2006/relationships/tags" Target="../tags/tag20.xml"/><Relationship Id="rId53" Type="http://schemas.openxmlformats.org/officeDocument/2006/relationships/tags" Target="../tags/tag28.xml"/><Relationship Id="rId58" Type="http://schemas.openxmlformats.org/officeDocument/2006/relationships/tags" Target="../tags/tag3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3.xml"/><Relationship Id="rId36" Type="http://schemas.openxmlformats.org/officeDocument/2006/relationships/tags" Target="../tags/tag11.xml"/><Relationship Id="rId49" Type="http://schemas.openxmlformats.org/officeDocument/2006/relationships/tags" Target="../tags/tag24.xml"/><Relationship Id="rId57" Type="http://schemas.openxmlformats.org/officeDocument/2006/relationships/tags" Target="../tags/tag32.xml"/><Relationship Id="rId61" Type="http://schemas.openxmlformats.org/officeDocument/2006/relationships/tags" Target="../tags/tag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6.xml"/><Relationship Id="rId44" Type="http://schemas.openxmlformats.org/officeDocument/2006/relationships/tags" Target="../tags/tag19.xml"/><Relationship Id="rId52" Type="http://schemas.openxmlformats.org/officeDocument/2006/relationships/tags" Target="../tags/tag27.xml"/><Relationship Id="rId60" Type="http://schemas.openxmlformats.org/officeDocument/2006/relationships/tags" Target="../tags/tag3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2.xml"/><Relationship Id="rId30" Type="http://schemas.openxmlformats.org/officeDocument/2006/relationships/tags" Target="../tags/tag5.xml"/><Relationship Id="rId35" Type="http://schemas.openxmlformats.org/officeDocument/2006/relationships/tags" Target="../tags/tag10.xml"/><Relationship Id="rId43" Type="http://schemas.openxmlformats.org/officeDocument/2006/relationships/tags" Target="../tags/tag18.xml"/><Relationship Id="rId48" Type="http://schemas.openxmlformats.org/officeDocument/2006/relationships/tags" Target="../tags/tag23.xml"/><Relationship Id="rId56" Type="http://schemas.openxmlformats.org/officeDocument/2006/relationships/tags" Target="../tags/tag31.xml"/><Relationship Id="rId64" Type="http://schemas.openxmlformats.org/officeDocument/2006/relationships/tags" Target="../tags/tag39.xml"/><Relationship Id="rId8" Type="http://schemas.openxmlformats.org/officeDocument/2006/relationships/slideLayout" Target="../slideLayouts/slideLayout8.xml"/><Relationship Id="rId51" Type="http://schemas.openxmlformats.org/officeDocument/2006/relationships/tags" Target="../tags/tag26.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33" Type="http://schemas.openxmlformats.org/officeDocument/2006/relationships/tags" Target="../tags/tag8.xml"/><Relationship Id="rId38" Type="http://schemas.openxmlformats.org/officeDocument/2006/relationships/tags" Target="../tags/tag13.xml"/><Relationship Id="rId46" Type="http://schemas.openxmlformats.org/officeDocument/2006/relationships/tags" Target="../tags/tag21.xml"/><Relationship Id="rId59" Type="http://schemas.openxmlformats.org/officeDocument/2006/relationships/tags" Target="../tags/tag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6"/>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27"/>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28"/>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29"/>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0"/>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1"/>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2"/>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3"/>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4"/>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5"/>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6"/>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37"/>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38"/>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39"/>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0"/>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1"/>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2"/>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3"/>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4"/>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5"/>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6"/>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47"/>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48"/>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49"/>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0"/>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1"/>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2"/>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3"/>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4"/>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5"/>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6"/>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57"/>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58"/>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59"/>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0"/>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1"/>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2"/>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3"/>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4"/>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197" r:id="rId4"/>
    <p:sldLayoutId id="2147484087" r:id="rId5"/>
    <p:sldLayoutId id="2147484098" r:id="rId6"/>
    <p:sldLayoutId id="2147484086" r:id="rId7"/>
    <p:sldLayoutId id="2147484099" r:id="rId8"/>
    <p:sldLayoutId id="2147484106" r:id="rId9"/>
    <p:sldLayoutId id="2147484092" r:id="rId10"/>
    <p:sldLayoutId id="2147484196" r:id="rId11"/>
    <p:sldLayoutId id="2147484201" r:id="rId12"/>
    <p:sldLayoutId id="2147484198" r:id="rId13"/>
    <p:sldLayoutId id="2147484202" r:id="rId14"/>
    <p:sldLayoutId id="2147484199" r:id="rId15"/>
    <p:sldLayoutId id="2147484200" r:id="rId16"/>
    <p:sldLayoutId id="2147484130" r:id="rId17"/>
    <p:sldLayoutId id="2147484205" r:id="rId18"/>
    <p:sldLayoutId id="2147484206" r:id="rId19"/>
    <p:sldLayoutId id="2147484093" r:id="rId20"/>
    <p:sldLayoutId id="2147484127" r:id="rId21"/>
    <p:sldLayoutId id="2147484094" r:id="rId22"/>
    <p:sldLayoutId id="2147484195" r:id="rId23"/>
    <p:sldLayoutId id="2147484096" r:id="rId24"/>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dirty="0">
                <a:solidFill>
                  <a:schemeClr val="bg1"/>
                </a:solidFill>
              </a:rPr>
              <a:t>print</a:t>
            </a: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print displays output to your console</a:t>
            </a:r>
          </a:p>
        </p:txBody>
      </p:sp>
      <p:sp>
        <p:nvSpPr>
          <p:cNvPr id="5" name="Text Placeholder 4"/>
          <p:cNvSpPr>
            <a:spLocks noGrp="1"/>
          </p:cNvSpPr>
          <p:nvPr>
            <p:ph type="body" sz="quarter" idx="10"/>
          </p:nvPr>
        </p:nvSpPr>
        <p:spPr>
          <a:xfrm>
            <a:off x="365760" y="1371600"/>
            <a:ext cx="11704320" cy="627864"/>
          </a:xfrm>
        </p:spPr>
        <p:txBody>
          <a:bodyPr/>
          <a:lstStyle/>
          <a:p>
            <a:r>
              <a:rPr lang="en-CA" dirty="0"/>
              <a:t>print(</a:t>
            </a:r>
            <a:r>
              <a:rPr lang="en-CA" dirty="0">
                <a:solidFill>
                  <a:srgbClr val="C00000"/>
                </a:solidFill>
              </a:rPr>
              <a:t>'Hello world'</a:t>
            </a:r>
            <a:r>
              <a:rPr lang="en-CA" dirty="0">
                <a:solidFill>
                  <a:schemeClr val="tx1"/>
                </a:solidFill>
              </a:rPr>
              <a:t>)</a:t>
            </a:r>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3725862"/>
            <a:ext cx="11704320" cy="2188291"/>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dirty="0">
                <a:solidFill>
                  <a:schemeClr val="bg1"/>
                </a:solidFill>
              </a:rPr>
              <a:t>Hello world</a:t>
            </a:r>
          </a:p>
          <a:p>
            <a:endParaRPr lang="en-CA" dirty="0"/>
          </a:p>
          <a:p>
            <a:endParaRPr lang="en-CA" dirty="0"/>
          </a:p>
          <a:p>
            <a:endParaRPr lang="en-CA" dirty="0"/>
          </a:p>
        </p:txBody>
      </p:sp>
    </p:spTree>
    <p:extLst>
      <p:ext uri="{BB962C8B-B14F-4D97-AF65-F5344CB8AC3E}">
        <p14:creationId xmlns:p14="http://schemas.microsoft.com/office/powerpoint/2010/main" val="42272822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Enclose strings in single or double quotes</a:t>
            </a:r>
            <a:endParaRPr lang="en-US" dirty="0"/>
          </a:p>
        </p:txBody>
      </p:sp>
      <p:sp>
        <p:nvSpPr>
          <p:cNvPr id="5" name="Text Placeholder 4"/>
          <p:cNvSpPr>
            <a:spLocks noGrp="1"/>
          </p:cNvSpPr>
          <p:nvPr>
            <p:ph type="body" sz="quarter" idx="10"/>
          </p:nvPr>
        </p:nvSpPr>
        <p:spPr>
          <a:xfrm>
            <a:off x="365760" y="1371600"/>
            <a:ext cx="11704320" cy="1148007"/>
          </a:xfrm>
        </p:spPr>
        <p:txBody>
          <a:bodyPr/>
          <a:lstStyle/>
          <a:p>
            <a:r>
              <a:rPr lang="en-US" dirty="0"/>
              <a:t>print(</a:t>
            </a:r>
            <a:r>
              <a:rPr lang="en-US" dirty="0">
                <a:solidFill>
                  <a:srgbClr val="C00000"/>
                </a:solidFill>
              </a:rPr>
              <a:t>'Hello world single quotes'</a:t>
            </a:r>
            <a:r>
              <a:rPr lang="en-US" dirty="0">
                <a:solidFill>
                  <a:srgbClr val="002050"/>
                </a:solidFill>
              </a:rPr>
              <a:t>)</a:t>
            </a:r>
          </a:p>
          <a:p>
            <a:r>
              <a:rPr lang="en-US" dirty="0"/>
              <a:t>print</a:t>
            </a:r>
            <a:r>
              <a:rPr lang="en-US" dirty="0">
                <a:solidFill>
                  <a:srgbClr val="002050"/>
                </a:solidFill>
              </a:rPr>
              <a:t>(</a:t>
            </a:r>
            <a:r>
              <a:rPr lang="en-US" dirty="0">
                <a:solidFill>
                  <a:srgbClr val="C00000"/>
                </a:solidFill>
              </a:rPr>
              <a:t>"Hello world double quotes"</a:t>
            </a:r>
            <a:r>
              <a:rPr lang="en-US" dirty="0">
                <a:solidFill>
                  <a:srgbClr val="002050"/>
                </a:solidFill>
              </a:rPr>
              <a:t>)</a:t>
            </a:r>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3725862"/>
            <a:ext cx="11704320" cy="2188291"/>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dirty="0">
                <a:solidFill>
                  <a:schemeClr val="bg1"/>
                </a:solidFill>
              </a:rPr>
              <a:t>Hello world single quotes</a:t>
            </a:r>
          </a:p>
          <a:p>
            <a:r>
              <a:rPr lang="en-CA" dirty="0">
                <a:solidFill>
                  <a:schemeClr val="bg1"/>
                </a:solidFill>
              </a:rPr>
              <a:t>Hello world double quotes</a:t>
            </a:r>
            <a:endParaRPr lang="en-CA" dirty="0"/>
          </a:p>
          <a:p>
            <a:endParaRPr lang="en-CA" dirty="0"/>
          </a:p>
          <a:p>
            <a:endParaRPr lang="en-CA" dirty="0"/>
          </a:p>
        </p:txBody>
      </p:sp>
    </p:spTree>
    <p:extLst>
      <p:ext uri="{BB962C8B-B14F-4D97-AF65-F5344CB8AC3E}">
        <p14:creationId xmlns:p14="http://schemas.microsoft.com/office/powerpoint/2010/main" val="17448415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Getting information from the user</a:t>
            </a:r>
            <a:endParaRPr lang="en-US" dirty="0"/>
          </a:p>
        </p:txBody>
      </p:sp>
      <p:sp>
        <p:nvSpPr>
          <p:cNvPr id="5" name="Text Placeholder 4"/>
          <p:cNvSpPr>
            <a:spLocks noGrp="1"/>
          </p:cNvSpPr>
          <p:nvPr>
            <p:ph type="body" sz="quarter" idx="10"/>
          </p:nvPr>
        </p:nvSpPr>
        <p:spPr>
          <a:xfrm>
            <a:off x="365760" y="1371600"/>
            <a:ext cx="11704320" cy="1148007"/>
          </a:xfrm>
        </p:spPr>
        <p:txBody>
          <a:bodyPr/>
          <a:lstStyle/>
          <a:p>
            <a:r>
              <a:rPr lang="en-US" dirty="0"/>
              <a:t>name = input(</a:t>
            </a:r>
            <a:r>
              <a:rPr lang="en-US" dirty="0">
                <a:solidFill>
                  <a:srgbClr val="C00000"/>
                </a:solidFill>
              </a:rPr>
              <a:t>'Please enter your name: '</a:t>
            </a:r>
            <a:r>
              <a:rPr lang="en-US" dirty="0"/>
              <a:t>)</a:t>
            </a:r>
          </a:p>
          <a:p>
            <a:r>
              <a:rPr lang="en-US" dirty="0"/>
              <a:t>print(name</a:t>
            </a:r>
            <a:r>
              <a:rPr lang="en-US" dirty="0">
                <a:solidFill>
                  <a:srgbClr val="002050"/>
                </a:solidFill>
              </a:rPr>
              <a:t>)</a:t>
            </a:r>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3725862"/>
            <a:ext cx="11704320" cy="2188291"/>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bg1"/>
                </a:solidFill>
              </a:rPr>
              <a:t>Please enter your name: Susan</a:t>
            </a:r>
            <a:endParaRPr lang="en-CA" dirty="0">
              <a:solidFill>
                <a:schemeClr val="bg1"/>
              </a:solidFill>
            </a:endParaRPr>
          </a:p>
          <a:p>
            <a:r>
              <a:rPr lang="en-CA" dirty="0">
                <a:solidFill>
                  <a:schemeClr val="bg1"/>
                </a:solidFill>
              </a:rPr>
              <a:t>Susan</a:t>
            </a:r>
          </a:p>
          <a:p>
            <a:endParaRPr lang="en-CA" dirty="0"/>
          </a:p>
          <a:p>
            <a:endParaRPr lang="en-CA" dirty="0"/>
          </a:p>
        </p:txBody>
      </p:sp>
    </p:spTree>
    <p:extLst>
      <p:ext uri="{BB962C8B-B14F-4D97-AF65-F5344CB8AC3E}">
        <p14:creationId xmlns:p14="http://schemas.microsoft.com/office/powerpoint/2010/main" val="38672208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Printing blank lines can improve readability</a:t>
            </a:r>
            <a:endParaRPr lang="en-US" dirty="0"/>
          </a:p>
        </p:txBody>
      </p:sp>
      <p:sp>
        <p:nvSpPr>
          <p:cNvPr id="5" name="Text Placeholder 4"/>
          <p:cNvSpPr>
            <a:spLocks noGrp="1"/>
          </p:cNvSpPr>
          <p:nvPr>
            <p:ph type="body" sz="quarter" idx="10"/>
          </p:nvPr>
        </p:nvSpPr>
        <p:spPr>
          <a:xfrm>
            <a:off x="365760" y="1371600"/>
            <a:ext cx="11704320" cy="2708434"/>
          </a:xfrm>
        </p:spPr>
        <p:txBody>
          <a:bodyPr/>
          <a:lstStyle/>
          <a:p>
            <a:r>
              <a:rPr lang="en-US" dirty="0"/>
              <a:t>print(</a:t>
            </a:r>
            <a:r>
              <a:rPr lang="en-US" dirty="0">
                <a:solidFill>
                  <a:srgbClr val="C00000"/>
                </a:solidFill>
              </a:rPr>
              <a:t>'Hello world'</a:t>
            </a:r>
            <a:r>
              <a:rPr lang="en-US" dirty="0">
                <a:solidFill>
                  <a:srgbClr val="002050"/>
                </a:solidFill>
              </a:rPr>
              <a:t>)</a:t>
            </a:r>
          </a:p>
          <a:p>
            <a:r>
              <a:rPr lang="en-US" dirty="0">
                <a:highlight>
                  <a:srgbClr val="FFFF00"/>
                </a:highlight>
              </a:rPr>
              <a:t>print()</a:t>
            </a:r>
          </a:p>
          <a:p>
            <a:r>
              <a:rPr lang="en-US" dirty="0"/>
              <a:t>print(</a:t>
            </a:r>
            <a:r>
              <a:rPr lang="en-US" dirty="0">
                <a:solidFill>
                  <a:srgbClr val="C00000"/>
                </a:solidFill>
              </a:rPr>
              <a:t>'Did you see that blank line?'</a:t>
            </a:r>
            <a:r>
              <a:rPr lang="en-US" dirty="0">
                <a:solidFill>
                  <a:srgbClr val="002050"/>
                </a:solidFill>
              </a:rPr>
              <a:t>)</a:t>
            </a:r>
          </a:p>
          <a:p>
            <a:r>
              <a:rPr lang="en-US" dirty="0"/>
              <a:t>print(</a:t>
            </a:r>
            <a:r>
              <a:rPr lang="en-US" dirty="0">
                <a:solidFill>
                  <a:srgbClr val="C00000"/>
                </a:solidFill>
              </a:rPr>
              <a:t>'Blank line </a:t>
            </a:r>
            <a:r>
              <a:rPr lang="en-US" dirty="0">
                <a:solidFill>
                  <a:srgbClr val="C00000"/>
                </a:solidFill>
                <a:highlight>
                  <a:srgbClr val="FFFF00"/>
                </a:highlight>
              </a:rPr>
              <a:t>\</a:t>
            </a:r>
            <a:r>
              <a:rPr lang="en-US" dirty="0" err="1">
                <a:solidFill>
                  <a:srgbClr val="C00000"/>
                </a:solidFill>
                <a:highlight>
                  <a:srgbClr val="FFFF00"/>
                </a:highlight>
              </a:rPr>
              <a:t>n</a:t>
            </a:r>
            <a:r>
              <a:rPr lang="en-US" dirty="0" err="1">
                <a:solidFill>
                  <a:srgbClr val="C00000"/>
                </a:solidFill>
              </a:rPr>
              <a:t>in</a:t>
            </a:r>
            <a:r>
              <a:rPr lang="en-US" dirty="0">
                <a:solidFill>
                  <a:srgbClr val="C00000"/>
                </a:solidFill>
              </a:rPr>
              <a:t> the middle of string'</a:t>
            </a:r>
            <a:r>
              <a:rPr lang="en-US" dirty="0">
                <a:solidFill>
                  <a:srgbClr val="002050"/>
                </a:solidFill>
              </a:rPr>
              <a:t>)</a:t>
            </a:r>
            <a:endParaRPr lang="en-CA" dirty="0"/>
          </a:p>
          <a:p>
            <a:endParaRPr lang="en-US" dirty="0">
              <a:solidFill>
                <a:srgbClr val="002050"/>
              </a:solidFill>
            </a:endParaRPr>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3725862"/>
            <a:ext cx="11704320" cy="2708434"/>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bg1"/>
                </a:solidFill>
              </a:rPr>
              <a:t>Hello world</a:t>
            </a:r>
          </a:p>
          <a:p>
            <a:endParaRPr lang="en-US" dirty="0">
              <a:solidFill>
                <a:schemeClr val="bg1"/>
              </a:solidFill>
            </a:endParaRPr>
          </a:p>
          <a:p>
            <a:r>
              <a:rPr lang="en-US" dirty="0">
                <a:solidFill>
                  <a:schemeClr val="bg1"/>
                </a:solidFill>
              </a:rPr>
              <a:t>Did you see that blank line?</a:t>
            </a:r>
          </a:p>
          <a:p>
            <a:r>
              <a:rPr lang="en-US" dirty="0">
                <a:solidFill>
                  <a:schemeClr val="bg1"/>
                </a:solidFill>
              </a:rPr>
              <a:t>Blank line</a:t>
            </a:r>
          </a:p>
          <a:p>
            <a:r>
              <a:rPr lang="en-US" dirty="0">
                <a:solidFill>
                  <a:schemeClr val="bg1"/>
                </a:solidFill>
              </a:rPr>
              <a:t>in the middle of string</a:t>
            </a:r>
          </a:p>
        </p:txBody>
      </p:sp>
    </p:spTree>
    <p:extLst>
      <p:ext uri="{BB962C8B-B14F-4D97-AF65-F5344CB8AC3E}">
        <p14:creationId xmlns:p14="http://schemas.microsoft.com/office/powerpoint/2010/main" val="25015333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Debugging with print</a:t>
            </a:r>
            <a:endParaRPr lang="en-US" dirty="0"/>
          </a:p>
        </p:txBody>
      </p:sp>
      <p:sp>
        <p:nvSpPr>
          <p:cNvPr id="5" name="Text Placeholder 4"/>
          <p:cNvSpPr>
            <a:spLocks noGrp="1"/>
          </p:cNvSpPr>
          <p:nvPr>
            <p:ph type="body" sz="quarter" idx="10"/>
          </p:nvPr>
        </p:nvSpPr>
        <p:spPr>
          <a:xfrm>
            <a:off x="365760" y="1371600"/>
            <a:ext cx="11704320" cy="3416320"/>
          </a:xfrm>
        </p:spPr>
        <p:txBody>
          <a:bodyPr/>
          <a:lstStyle/>
          <a:p>
            <a:r>
              <a:rPr lang="en-US" sz="2800" dirty="0"/>
              <a:t>print(</a:t>
            </a:r>
            <a:r>
              <a:rPr lang="en-US" sz="2800" dirty="0">
                <a:solidFill>
                  <a:srgbClr val="C00000"/>
                </a:solidFill>
              </a:rPr>
              <a:t>'Adding numbers'</a:t>
            </a:r>
            <a:r>
              <a:rPr lang="en-US" sz="2800" dirty="0">
                <a:solidFill>
                  <a:srgbClr val="002050"/>
                </a:solidFill>
              </a:rPr>
              <a:t>)</a:t>
            </a:r>
          </a:p>
          <a:p>
            <a:r>
              <a:rPr lang="en-US" sz="2800" dirty="0"/>
              <a:t>x = 42 + 206</a:t>
            </a:r>
          </a:p>
          <a:p>
            <a:r>
              <a:rPr lang="en-US" sz="2800" dirty="0"/>
              <a:t>print(</a:t>
            </a:r>
            <a:r>
              <a:rPr lang="en-US" sz="2800" dirty="0">
                <a:solidFill>
                  <a:srgbClr val="C00000"/>
                </a:solidFill>
              </a:rPr>
              <a:t>'Performing division'</a:t>
            </a:r>
            <a:r>
              <a:rPr lang="en-US" sz="2800" dirty="0">
                <a:solidFill>
                  <a:srgbClr val="002050"/>
                </a:solidFill>
              </a:rPr>
              <a:t>)</a:t>
            </a:r>
          </a:p>
          <a:p>
            <a:r>
              <a:rPr lang="en-US" sz="2800" dirty="0"/>
              <a:t>y = x / 0</a:t>
            </a:r>
          </a:p>
          <a:p>
            <a:r>
              <a:rPr lang="en-US" sz="2800" dirty="0"/>
              <a:t>print(</a:t>
            </a:r>
            <a:r>
              <a:rPr lang="en-US" sz="2800" dirty="0">
                <a:solidFill>
                  <a:srgbClr val="C00000"/>
                </a:solidFill>
              </a:rPr>
              <a:t>'Math complete'</a:t>
            </a:r>
            <a:r>
              <a:rPr lang="en-US" sz="2800" dirty="0">
                <a:solidFill>
                  <a:srgbClr val="002050"/>
                </a:solidFill>
              </a:rPr>
              <a:t>)</a:t>
            </a:r>
          </a:p>
          <a:p>
            <a:endParaRPr lang="en-CA" sz="2800" dirty="0"/>
          </a:p>
          <a:p>
            <a:endParaRPr lang="en-US" sz="2800" dirty="0">
              <a:solidFill>
                <a:srgbClr val="002050"/>
              </a:solidFill>
            </a:endParaRPr>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3953885"/>
            <a:ext cx="11704320" cy="2896177"/>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solidFill>
                  <a:schemeClr val="bg1"/>
                </a:solidFill>
              </a:rPr>
              <a:t>Adding numbers</a:t>
            </a:r>
          </a:p>
          <a:p>
            <a:r>
              <a:rPr lang="en-US" sz="2800" dirty="0">
                <a:solidFill>
                  <a:schemeClr val="bg1"/>
                </a:solidFill>
              </a:rPr>
              <a:t>Performing division</a:t>
            </a:r>
          </a:p>
          <a:p>
            <a:r>
              <a:rPr lang="en-US" sz="2800" dirty="0">
                <a:solidFill>
                  <a:schemeClr val="bg1"/>
                </a:solidFill>
              </a:rPr>
              <a:t>Traceback (most recent call last):</a:t>
            </a:r>
          </a:p>
          <a:p>
            <a:r>
              <a:rPr lang="en-US" sz="2800" dirty="0">
                <a:solidFill>
                  <a:schemeClr val="bg1"/>
                </a:solidFill>
              </a:rPr>
              <a:t>  File "demo.py", line 4, in &lt;module&gt;</a:t>
            </a:r>
          </a:p>
          <a:p>
            <a:r>
              <a:rPr lang="en-US" sz="2800" dirty="0">
                <a:solidFill>
                  <a:schemeClr val="bg1"/>
                </a:solidFill>
              </a:rPr>
              <a:t>    y = x / 0</a:t>
            </a:r>
          </a:p>
          <a:p>
            <a:r>
              <a:rPr lang="en-US" sz="2800" dirty="0" err="1">
                <a:solidFill>
                  <a:schemeClr val="bg1"/>
                </a:solidFill>
              </a:rPr>
              <a:t>ZeroDivisionError</a:t>
            </a:r>
            <a:r>
              <a:rPr lang="en-US" sz="2800" dirty="0">
                <a:solidFill>
                  <a:schemeClr val="bg1"/>
                </a:solidFill>
              </a:rPr>
              <a:t>: float division by zero</a:t>
            </a:r>
          </a:p>
        </p:txBody>
      </p:sp>
    </p:spTree>
    <p:extLst>
      <p:ext uri="{BB962C8B-B14F-4D97-AF65-F5344CB8AC3E}">
        <p14:creationId xmlns:p14="http://schemas.microsoft.com/office/powerpoint/2010/main" val="23267537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46.xml.rels><?xml version="1.0" encoding="UTF-8" standalone="yes"?>
<Relationships xmlns="http://schemas.openxmlformats.org/package/2006/relationships"><Relationship Id="rId1" Type="http://schemas.openxmlformats.org/officeDocument/2006/relationships/customXmlProps" Target="itemProps46.xml"/></Relationships>
</file>

<file path=customXml/_rels/item47.xml.rels><?xml version="1.0" encoding="UTF-8" standalone="yes"?>
<Relationships xmlns="http://schemas.openxmlformats.org/package/2006/relationships"><Relationship Id="rId1" Type="http://schemas.openxmlformats.org/officeDocument/2006/relationships/customXmlProps" Target="itemProps47.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fb22c541-ded0-47fa-8877-83a4c2d16227" Revision="1" Stencil="7276b9ef-3953-4dce-a89b-ed85f20b8b93" StencilVersion="1.0"/>
</Control>
</file>

<file path=customXml/item10.xml><?xml version="1.0" encoding="utf-8"?>
<Control xmlns="http://schemas.microsoft.com/VisualStudio/2011/storyboarding/control">
  <Id Name="d69996e1-3d61-4686-9b63-f1b855c596ab" Revision="1" Stencil="7276b9ef-3953-4dce-a89b-ed85f20b8b93" StencilVersion="1.0"/>
</Control>
</file>

<file path=customXml/item11.xml><?xml version="1.0" encoding="utf-8"?>
<Control xmlns="http://schemas.microsoft.com/VisualStudio/2011/storyboarding/control">
  <Id Name="a2191c86-fc50-4add-948c-129f6b5a88d8" Revision="1" Stencil="7276b9ef-3953-4dce-a89b-ed85f20b8b93" StencilVersion="1.0"/>
</Control>
</file>

<file path=customXml/item12.xml><?xml version="1.0" encoding="utf-8"?>
<?mso-contentType ?>
<FormTemplates xmlns="http://schemas.microsoft.com/sharepoint/v3/contenttype/forms">
  <Display>DocumentLibraryForm</Display>
  <Edit>DocumentLibraryForm</Edit>
  <New>DocumentLibraryForm</New>
</FormTemplates>
</file>

<file path=customXml/item13.xml><?xml version="1.0" encoding="utf-8"?>
<Control xmlns="http://schemas.microsoft.com/VisualStudio/2011/storyboarding/control">
  <Id Name="d69996e1-3d61-4686-9b63-f1b855c596ab" Revision="1" Stencil="7276b9ef-3953-4dce-a89b-ed85f20b8b93" StencilVersion="1.0"/>
</Control>
</file>

<file path=customXml/item14.xml><?xml version="1.0" encoding="utf-8"?>
<Control xmlns="http://schemas.microsoft.com/VisualStudio/2011/storyboarding/control">
  <Id Name="a53d73d2-368b-429e-b817-1324eec1382c" Revision="1" Stencil="7276b9ef-3953-4dce-a89b-ed85f20b8b93" StencilVersion="1.0"/>
</Control>
</file>

<file path=customXml/item15.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6.xml><?xml version="1.0" encoding="utf-8"?>
<Control xmlns="http://schemas.microsoft.com/VisualStudio/2011/storyboarding/control">
  <Id Name="d69996e1-3d61-4686-9b63-f1b855c596ab" Revision="1" Stencil="7276b9ef-3953-4dce-a89b-ed85f20b8b93" StencilVersion="1.0"/>
</Control>
</file>

<file path=customXml/item17.xml><?xml version="1.0" encoding="utf-8"?>
<Control xmlns="http://schemas.microsoft.com/VisualStudio/2011/storyboarding/control">
  <Id Name="d69996e1-3d61-4686-9b63-f1b855c596ab" Revision="1" Stencil="7276b9ef-3953-4dce-a89b-ed85f20b8b93" StencilVersion="1.0"/>
</Control>
</file>

<file path=customXml/item18.xml><?xml version="1.0" encoding="utf-8"?>
<Control xmlns="http://schemas.microsoft.com/VisualStudio/2011/storyboarding/control">
  <Id Name="a2191c86-fc50-4add-948c-129f6b5a88d8" Revision="1" Stencil="7276b9ef-3953-4dce-a89b-ed85f20b8b93" StencilVersion="1.0"/>
</Control>
</file>

<file path=customXml/item19.xml><?xml version="1.0" encoding="utf-8"?>
<Control xmlns="http://schemas.microsoft.com/VisualStudio/2011/storyboarding/control">
  <Id Name="369f9055-6b6c-48b9-9320-5df2d46c430a" Revision="1" Stencil="7276b9ef-3953-4dce-a89b-ed85f20b8b93" StencilVersion="1.0"/>
</Control>
</file>

<file path=customXml/item2.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0.xml><?xml version="1.0" encoding="utf-8"?>
<Control xmlns="http://schemas.microsoft.com/VisualStudio/2011/storyboarding/control">
  <Id Name="d69996e1-3d61-4686-9b63-f1b855c596ab" Revision="1" Stencil="7276b9ef-3953-4dce-a89b-ed85f20b8b93" StencilVersion="1.0"/>
</Control>
</file>

<file path=customXml/item21.xml><?xml version="1.0" encoding="utf-8"?>
<Control xmlns="http://schemas.microsoft.com/VisualStudio/2011/storyboarding/control">
  <Id Name="fb22c541-ded0-47fa-8877-83a4c2d16227" Revision="1" Stencil="7276b9ef-3953-4dce-a89b-ed85f20b8b93" StencilVersion="1.0"/>
</Control>
</file>

<file path=customXml/item22.xml><?xml version="1.0" encoding="utf-8"?>
<Control xmlns="http://schemas.microsoft.com/VisualStudio/2011/storyboarding/control">
  <Id Name="d69996e1-3d61-4686-9b63-f1b855c596ab" Revision="1" Stencil="7276b9ef-3953-4dce-a89b-ed85f20b8b93" StencilVersion="1.0"/>
</Control>
</file>

<file path=customXml/item23.xml><?xml version="1.0" encoding="utf-8"?>
<Control xmlns="http://schemas.microsoft.com/VisualStudio/2011/storyboarding/control">
  <Id Name="a53d73d2-368b-429e-b817-1324eec1382c" Revision="1" Stencil="7276b9ef-3953-4dce-a89b-ed85f20b8b93" StencilVersion="1.0"/>
</Control>
</file>

<file path=customXml/item24.xml><?xml version="1.0" encoding="utf-8"?>
<Control xmlns="http://schemas.microsoft.com/VisualStudio/2011/storyboarding/control">
  <Id Name="369f9055-6b6c-48b9-9320-5df2d46c430a" Revision="1" Stencil="7276b9ef-3953-4dce-a89b-ed85f20b8b93" StencilVersion="1.0"/>
</Control>
</file>

<file path=customXml/item25.xml><?xml version="1.0" encoding="utf-8"?>
<Control xmlns="http://schemas.microsoft.com/VisualStudio/2011/storyboarding/control">
  <Id Name="a2191c86-fc50-4add-948c-129f6b5a88d8" Revision="1" Stencil="7276b9ef-3953-4dce-a89b-ed85f20b8b93" StencilVersion="1.0"/>
</Control>
</file>

<file path=customXml/item26.xml><?xml version="1.0" encoding="utf-8"?>
<?mso-contentType ?>
<FormTemplates xmlns="http://schemas.microsoft.com/sharepoint/v3/contenttype/forms">
  <Display>DocumentLibraryForm</Display>
  <Edit>DocumentLibraryForm</Edit>
  <New>DocumentLibraryForm</New>
</FormTemplates>
</file>

<file path=customXml/item27.xml><?xml version="1.0" encoding="utf-8"?>
<Control xmlns="http://schemas.microsoft.com/VisualStudio/2011/storyboarding/control">
  <Id Name="fb22c541-ded0-47fa-8877-83a4c2d16227" Revision="1" Stencil="7276b9ef-3953-4dce-a89b-ed85f20b8b93" StencilVersion="1.0"/>
</Control>
</file>

<file path=customXml/item28.xml><?xml version="1.0" encoding="utf-8"?>
<?mso-contentType ?>
<FormTemplates xmlns="http://schemas.microsoft.com/sharepoint/v3/contenttype/forms">
  <Display>DocumentLibraryForm</Display>
  <Edit>DocumentLibraryForm</Edit>
  <New>DocumentLibraryForm</New>
</FormTemplates>
</file>

<file path=customXml/item29.xml><?xml version="1.0" encoding="utf-8"?>
<Control xmlns="http://schemas.microsoft.com/VisualStudio/2011/storyboarding/control">
  <Id Name="369f9055-6b6c-48b9-9320-5df2d46c430a" Revision="1" Stencil="7276b9ef-3953-4dce-a89b-ed85f20b8b93" StencilVersion="1.0"/>
</Control>
</file>

<file path=customXml/item3.xml><?xml version="1.0" encoding="utf-8"?>
<Control xmlns="http://schemas.microsoft.com/VisualStudio/2011/storyboarding/control">
  <Id Name="fb22c541-ded0-47fa-8877-83a4c2d16227" Revision="1" Stencil="7276b9ef-3953-4dce-a89b-ed85f20b8b93" StencilVersion="1.0"/>
</Control>
</file>

<file path=customXml/item30.xml><?xml version="1.0" encoding="utf-8"?>
<?mso-contentType ?>
<FormTemplates xmlns="http://schemas.microsoft.com/sharepoint/v3/contenttype/forms">
  <Display>DocumentLibraryForm</Display>
  <Edit>DocumentLibraryForm</Edit>
  <New>DocumentLibraryForm</New>
</FormTemplates>
</file>

<file path=customXml/item31.xml><?xml version="1.0" encoding="utf-8"?>
<Control xmlns="http://schemas.microsoft.com/VisualStudio/2011/storyboarding/control">
  <Id Name="fb22c541-ded0-47fa-8877-83a4c2d16227" Revision="1" Stencil="7276b9ef-3953-4dce-a89b-ed85f20b8b93" StencilVersion="1.0"/>
</Control>
</file>

<file path=customXml/item32.xml><?xml version="1.0" encoding="utf-8"?>
<Control xmlns="http://schemas.microsoft.com/VisualStudio/2011/storyboarding/control">
  <Id Name="369f9055-6b6c-48b9-9320-5df2d46c430a" Revision="1" Stencil="7276b9ef-3953-4dce-a89b-ed85f20b8b93" StencilVersion="1.0"/>
</Control>
</file>

<file path=customXml/item33.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4.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5.xml><?xml version="1.0" encoding="utf-8"?>
<Control xmlns="http://schemas.microsoft.com/VisualStudio/2011/storyboarding/control">
  <Id Name="fb22c541-ded0-47fa-8877-83a4c2d16227" Revision="1" Stencil="7276b9ef-3953-4dce-a89b-ed85f20b8b93" StencilVersion="1.0"/>
</Control>
</file>

<file path=customXml/item36.xml><?xml version="1.0" encoding="utf-8"?>
<Control xmlns="http://schemas.microsoft.com/VisualStudio/2011/storyboarding/control">
  <Id Name="a53d73d2-368b-429e-b817-1324eec1382c" Revision="1" Stencil="7276b9ef-3953-4dce-a89b-ed85f20b8b93" StencilVersion="1.0"/>
</Control>
</file>

<file path=customXml/item37.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8.xml><?xml version="1.0" encoding="utf-8"?>
<?mso-contentType ?>
<FormTemplates xmlns="http://schemas.microsoft.com/sharepoint/v3/contenttype/forms">
  <Display>DocumentLibraryForm</Display>
  <Edit>DocumentLibraryForm</Edit>
  <New>DocumentLibraryForm</New>
</FormTemplates>
</file>

<file path=customXml/item39.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4.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40.xml><?xml version="1.0" encoding="utf-8"?>
<Control xmlns="http://schemas.microsoft.com/VisualStudio/2011/storyboarding/control">
  <Id Name="a53d73d2-368b-429e-b817-1324eec1382c" Revision="1" Stencil="7276b9ef-3953-4dce-a89b-ed85f20b8b93" StencilVersion="1.0"/>
</Control>
</file>

<file path=customXml/item41.xml><?xml version="1.0" encoding="utf-8"?>
<Control xmlns="http://schemas.microsoft.com/VisualStudio/2011/storyboarding/control">
  <Id Name="a2191c86-fc50-4add-948c-129f6b5a88d8" Revision="1" Stencil="7276b9ef-3953-4dce-a89b-ed85f20b8b93" StencilVersion="1.0"/>
</Control>
</file>

<file path=customXml/item42.xml><?xml version="1.0" encoding="utf-8"?>
<Control xmlns="http://schemas.microsoft.com/VisualStudio/2011/storyboarding/control">
  <Id Name="a2191c86-fc50-4add-948c-129f6b5a88d8" Revision="1" Stencil="7276b9ef-3953-4dce-a89b-ed85f20b8b93" StencilVersion="1.0"/>
</Control>
</file>

<file path=customXml/item43.xml><?xml version="1.0" encoding="utf-8"?>
<?mso-contentType ?>
<FormTemplates xmlns="http://schemas.microsoft.com/sharepoint/v3/contenttype/forms">
  <Display>DocumentLibraryForm</Display>
  <Edit>DocumentLibraryForm</Edit>
  <New>DocumentLibraryForm</New>
</FormTemplates>
</file>

<file path=customXml/item44.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45.xml><?xml version="1.0" encoding="utf-8"?>
<Control xmlns="http://schemas.microsoft.com/VisualStudio/2011/storyboarding/control">
  <Id Name="a53d73d2-368b-429e-b817-1324eec1382c" Revision="1" Stencil="7276b9ef-3953-4dce-a89b-ed85f20b8b93" StencilVersion="1.0"/>
</Control>
</file>

<file path=customXml/item46.xml><?xml version="1.0" encoding="utf-8"?>
<Control xmlns="http://schemas.microsoft.com/VisualStudio/2011/storyboarding/control">
  <Id Name="369f9055-6b6c-48b9-9320-5df2d46c430a" Revision="1" Stencil="7276b9ef-3953-4dce-a89b-ed85f20b8b93" StencilVersion="1.0"/>
</Control>
</file>

<file path=customXml/item47.xml><?xml version="1.0" encoding="utf-8"?>
<Control xmlns="http://schemas.microsoft.com/VisualStudio/2011/storyboarding/control">
  <Id Name="a2191c86-fc50-4add-948c-129f6b5a88d8" Revision="1" Stencil="7276b9ef-3953-4dce-a89b-ed85f20b8b93" StencilVersion="1.0"/>
</Control>
</file>

<file path=customXml/item5.xml><?xml version="1.0" encoding="utf-8"?>
<?mso-contentType ?>
<FormTemplates xmlns="http://schemas.microsoft.com/sharepoint/v3/contenttype/forms">
  <Display>DocumentLibraryForm</Display>
  <Edit>DocumentLibraryForm</Edit>
  <New>DocumentLibraryForm</New>
</FormTemplates>
</file>

<file path=customXml/item6.xml><?xml version="1.0" encoding="utf-8"?>
<?mso-contentType ?>
<FormTemplates xmlns="http://schemas.microsoft.com/sharepoint/v3/contenttype/forms">
  <Display>DocumentLibraryForm</Display>
  <Edit>DocumentLibraryForm</Edit>
  <New>DocumentLibraryForm</New>
</FormTemplates>
</file>

<file path=customXml/item7.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8.xml><?xml version="1.0" encoding="utf-8"?>
<Control xmlns="http://schemas.microsoft.com/VisualStudio/2011/storyboarding/control">
  <Id Name="369f9055-6b6c-48b9-9320-5df2d46c430a" Revision="1" Stencil="7276b9ef-3953-4dce-a89b-ed85f20b8b93" StencilVersion="1.0"/>
</Control>
</file>

<file path=customXml/item9.xml><?xml version="1.0" encoding="utf-8"?>
<Control xmlns="http://schemas.microsoft.com/VisualStudio/2011/storyboarding/control">
  <Id Name="a53d73d2-368b-429e-b817-1324eec1382c" Revision="1" Stencil="7276b9ef-3953-4dce-a89b-ed85f20b8b93" StencilVersion="1.0"/>
</Control>
</file>

<file path=customXml/itemProps1.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10.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11.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12.xml><?xml version="1.0" encoding="utf-8"?>
<ds:datastoreItem xmlns:ds="http://schemas.openxmlformats.org/officeDocument/2006/customXml" ds:itemID="{EFC12748-212C-48FE-A5F8-D78A8D21E838}">
  <ds:schemaRefs>
    <ds:schemaRef ds:uri="http://schemas.microsoft.com/sharepoint/v3/contenttype/forms"/>
  </ds:schemaRefs>
</ds:datastoreItem>
</file>

<file path=customXml/itemProps13.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14.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15.xml><?xml version="1.0" encoding="utf-8"?>
<ds:datastoreItem xmlns:ds="http://schemas.openxmlformats.org/officeDocument/2006/customXml" ds:itemID="{2913841C-A564-4F3E-8A3C-33213285300D}">
  <ds:schemaRefs>
    <ds:schemaRef ds:uri="http://schemas.microsoft.com/office/2006/metadata/properties"/>
    <ds:schemaRef ds:uri="http://schemas.microsoft.com/office/infopath/2007/PartnerControls"/>
    <ds:schemaRef ds:uri="83cd2334-221a-48c3-9034-bfd1542dfe28"/>
  </ds:schemaRefs>
</ds:datastoreItem>
</file>

<file path=customXml/itemProps16.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17.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18.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19.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2.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0.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21.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22.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23.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24.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25.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26.xml><?xml version="1.0" encoding="utf-8"?>
<ds:datastoreItem xmlns:ds="http://schemas.openxmlformats.org/officeDocument/2006/customXml" ds:itemID="{78436128-120F-440C-B7DE-5C2E6A2F2A96}">
  <ds:schemaRefs>
    <ds:schemaRef ds:uri="http://schemas.microsoft.com/sharepoint/v3/contenttype/forms"/>
  </ds:schemaRefs>
</ds:datastoreItem>
</file>

<file path=customXml/itemProps27.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28.xml><?xml version="1.0" encoding="utf-8"?>
<ds:datastoreItem xmlns:ds="http://schemas.openxmlformats.org/officeDocument/2006/customXml" ds:itemID="{5356B21E-62AB-45D9-B99D-177E6D959AE1}">
  <ds:schemaRefs>
    <ds:schemaRef ds:uri="http://schemas.microsoft.com/sharepoint/v3/contenttype/forms"/>
  </ds:schemaRefs>
</ds:datastoreItem>
</file>

<file path=customXml/itemProps29.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3.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30.xml><?xml version="1.0" encoding="utf-8"?>
<ds:datastoreItem xmlns:ds="http://schemas.openxmlformats.org/officeDocument/2006/customXml" ds:itemID="{1EF25EC2-965B-4491-9691-6B806C9E3B8B}">
  <ds:schemaRefs>
    <ds:schemaRef ds:uri="http://schemas.microsoft.com/sharepoint/v3/contenttype/forms"/>
  </ds:schemaRefs>
</ds:datastoreItem>
</file>

<file path=customXml/itemProps31.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32.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33.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83cd2334-221a-48c3-9034-bfd1542dfe28"/>
  </ds:schemaRefs>
</ds:datastoreItem>
</file>

<file path=customXml/itemProps34.xml><?xml version="1.0" encoding="utf-8"?>
<ds:datastoreItem xmlns:ds="http://schemas.openxmlformats.org/officeDocument/2006/customXml" ds:itemID="{B76ED3FE-E88C-4961-A59E-A34F608A3C73}">
  <ds:schemaRefs>
    <ds:schemaRef ds:uri="http://schemas.microsoft.com/office/2006/metadata/properties"/>
    <ds:schemaRef ds:uri="http://schemas.microsoft.com/office/infopath/2007/PartnerControls"/>
    <ds:schemaRef ds:uri="83cd2334-221a-48c3-9034-bfd1542dfe28"/>
  </ds:schemaRefs>
</ds:datastoreItem>
</file>

<file path=customXml/itemProps35.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36.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37.xml><?xml version="1.0" encoding="utf-8"?>
<ds:datastoreItem xmlns:ds="http://schemas.openxmlformats.org/officeDocument/2006/customXml" ds:itemID="{E692D73E-1478-4790-BEEC-C5C534998F40}">
  <ds:schemaRefs>
    <ds:schemaRef ds:uri="http://schemas.microsoft.com/office/2006/metadata/properties"/>
    <ds:schemaRef ds:uri="http://schemas.microsoft.com/office/infopath/2007/PartnerControls"/>
    <ds:schemaRef ds:uri="83cd2334-221a-48c3-9034-bfd1542dfe28"/>
  </ds:schemaRefs>
</ds:datastoreItem>
</file>

<file path=customXml/itemProps38.xml><?xml version="1.0" encoding="utf-8"?>
<ds:datastoreItem xmlns:ds="http://schemas.openxmlformats.org/officeDocument/2006/customXml" ds:itemID="{6304ED5A-D144-48FA-AD30-480C1D48DEBD}">
  <ds:schemaRefs>
    <ds:schemaRef ds:uri="http://schemas.microsoft.com/sharepoint/v3/contenttype/forms"/>
  </ds:schemaRefs>
</ds:datastoreItem>
</file>

<file path=customXml/itemProps39.xml><?xml version="1.0" encoding="utf-8"?>
<ds:datastoreItem xmlns:ds="http://schemas.openxmlformats.org/officeDocument/2006/customXml" ds:itemID="{857A7473-18B7-454F-9A7C-6410FE8392A5}">
  <ds:schemaRefs>
    <ds:schemaRef ds:uri="http://schemas.microsoft.com/office/2006/metadata/properties"/>
    <ds:schemaRef ds:uri="http://schemas.microsoft.com/office/infopath/2007/PartnerControls"/>
    <ds:schemaRef ds:uri="83cd2334-221a-48c3-9034-bfd1542dfe28"/>
  </ds:schemaRefs>
</ds:datastoreItem>
</file>

<file path=customXml/itemProps4.xml><?xml version="1.0" encoding="utf-8"?>
<ds:datastoreItem xmlns:ds="http://schemas.openxmlformats.org/officeDocument/2006/customXml" ds:itemID="{40746530-DDF2-4991-9C3E-4E8481CBC22A}">
  <ds:schemaRefs>
    <ds:schemaRef ds:uri="http://schemas.microsoft.com/office/2006/metadata/properties"/>
    <ds:schemaRef ds:uri="http://schemas.microsoft.com/office/infopath/2007/PartnerControls"/>
    <ds:schemaRef ds:uri="83cd2334-221a-48c3-9034-bfd1542dfe28"/>
  </ds:schemaRefs>
</ds:datastoreItem>
</file>

<file path=customXml/itemProps40.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41.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42.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43.xml><?xml version="1.0" encoding="utf-8"?>
<ds:datastoreItem xmlns:ds="http://schemas.openxmlformats.org/officeDocument/2006/customXml" ds:itemID="{4B608A51-347D-40FD-BFCF-C0BBBB6DE38F}">
  <ds:schemaRefs>
    <ds:schemaRef ds:uri="http://schemas.microsoft.com/sharepoint/v3/contenttype/forms"/>
  </ds:schemaRefs>
</ds:datastoreItem>
</file>

<file path=customXml/itemProps44.xml><?xml version="1.0" encoding="utf-8"?>
<ds:datastoreItem xmlns:ds="http://schemas.openxmlformats.org/officeDocument/2006/customXml" ds:itemID="{18966F1F-DC2A-460D-B918-D3DF54AC7FCE}">
  <ds:schemaRefs>
    <ds:schemaRef ds:uri="http://schemas.microsoft.com/office/2006/metadata/properties"/>
    <ds:schemaRef ds:uri="http://schemas.microsoft.com/office/infopath/2007/PartnerControls"/>
    <ds:schemaRef ds:uri="83cd2334-221a-48c3-9034-bfd1542dfe28"/>
  </ds:schemaRefs>
</ds:datastoreItem>
</file>

<file path=customXml/itemProps45.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46.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47.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5.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6.xml><?xml version="1.0" encoding="utf-8"?>
<ds:datastoreItem xmlns:ds="http://schemas.openxmlformats.org/officeDocument/2006/customXml" ds:itemID="{9360AFB9-8F99-4E1B-878D-F2EBABEB164C}">
  <ds:schemaRefs>
    <ds:schemaRef ds:uri="http://schemas.microsoft.com/sharepoint/v3/contenttype/forms"/>
  </ds:schemaRefs>
</ds:datastoreItem>
</file>

<file path=customXml/itemProps7.xml><?xml version="1.0" encoding="utf-8"?>
<ds:datastoreItem xmlns:ds="http://schemas.openxmlformats.org/officeDocument/2006/customXml" ds:itemID="{473A6A21-7521-4B81-9336-9B587BA12275}">
  <ds:schemaRefs>
    <ds:schemaRef ds:uri="http://schemas.microsoft.com/office/2006/metadata/properties"/>
    <ds:schemaRef ds:uri="http://schemas.microsoft.com/office/infopath/2007/PartnerControls"/>
    <ds:schemaRef ds:uri="83cd2334-221a-48c3-9034-bfd1542dfe28"/>
  </ds:schemaRefs>
</ds:datastoreItem>
</file>

<file path=customXml/itemProps8.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9.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2303</TotalTime>
  <Words>333</Words>
  <Application>Microsoft Office PowerPoint</Application>
  <PresentationFormat>Custom</PresentationFormat>
  <Paragraphs>52</Paragraphs>
  <Slides>7</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Consolas</vt:lpstr>
      <vt:lpstr>Segoe UI</vt:lpstr>
      <vt:lpstr>Segoe UI Light</vt:lpstr>
      <vt:lpstr>Wingdings</vt:lpstr>
      <vt:lpstr>WHITE TEMPLATE</vt:lpstr>
      <vt:lpstr>print</vt:lpstr>
      <vt:lpstr>print displays output to your console</vt:lpstr>
      <vt:lpstr>Enclose strings in single or double quotes</vt:lpstr>
      <vt:lpstr>Getting information from the user</vt:lpstr>
      <vt:lpstr>Printing blank lines can improve readability</vt:lpstr>
      <vt:lpstr>Debugging with print</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susan ibach</cp:lastModifiedBy>
  <cp:revision>206</cp:revision>
  <dcterms:created xsi:type="dcterms:W3CDTF">2015-06-04T21:40:17Z</dcterms:created>
  <dcterms:modified xsi:type="dcterms:W3CDTF">2019-06-17T14:32:06Z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