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2"/>
  </p:sldMasterIdLst>
  <p:notesMasterIdLst>
    <p:notesMasterId r:id="rId62"/>
  </p:notesMasterIdLst>
  <p:handoutMasterIdLst>
    <p:handoutMasterId r:id="rId63"/>
  </p:handoutMasterIdLst>
  <p:sldIdLst>
    <p:sldId id="283" r:id="rId53"/>
    <p:sldId id="328" r:id="rId54"/>
    <p:sldId id="334" r:id="rId55"/>
    <p:sldId id="333" r:id="rId56"/>
    <p:sldId id="335" r:id="rId57"/>
    <p:sldId id="337" r:id="rId58"/>
    <p:sldId id="326" r:id="rId59"/>
    <p:sldId id="338" r:id="rId60"/>
    <p:sldId id="257" r:id="rId6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328"/>
            <p14:sldId id="334"/>
            <p14:sldId id="333"/>
            <p14:sldId id="335"/>
            <p14:sldId id="337"/>
            <p14:sldId id="326"/>
            <p14:sldId id="338"/>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Christopher Harrison" initials="CH" lastIdx="4" clrIdx="4">
    <p:extLst>
      <p:ext uri="{19B8F6BF-5375-455C-9EA6-DF929625EA0E}">
        <p15:presenceInfo xmlns:p15="http://schemas.microsoft.com/office/powerpoint/2012/main" userId="3a6027744156af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C6"/>
    <a:srgbClr val="DC3C0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A0561D-E3CF-418B-8AA2-A79BA124272A}" v="219" dt="2020-02-11T18:25:43.5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61" d="100"/>
          <a:sy n="61" d="100"/>
        </p:scale>
        <p:origin x="756" y="-44"/>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42" Type="http://schemas.openxmlformats.org/officeDocument/2006/relationships/customXml" Target="../customXml/item42.xml"/><Relationship Id="rId47" Type="http://schemas.openxmlformats.org/officeDocument/2006/relationships/customXml" Target="../customXml/item47.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slide" Target="slides/slide1.xml"/><Relationship Id="rId58" Type="http://schemas.openxmlformats.org/officeDocument/2006/relationships/slide" Target="slides/slide6.xml"/><Relationship Id="rId66" Type="http://schemas.openxmlformats.org/officeDocument/2006/relationships/viewProps" Target="viewProps.xml"/><Relationship Id="rId5" Type="http://schemas.openxmlformats.org/officeDocument/2006/relationships/customXml" Target="../customXml/item5.xml"/><Relationship Id="rId61" Type="http://schemas.openxmlformats.org/officeDocument/2006/relationships/slide" Target="slides/slide9.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slide" Target="slides/slide4.xml"/><Relationship Id="rId64" Type="http://schemas.openxmlformats.org/officeDocument/2006/relationships/commentAuthors" Target="commentAuthors.xml"/><Relationship Id="rId69" Type="http://schemas.microsoft.com/office/2016/11/relationships/changesInfo" Target="changesInfos/changesInfo1.xml"/><Relationship Id="rId8" Type="http://schemas.openxmlformats.org/officeDocument/2006/relationships/customXml" Target="../customXml/item8.xml"/><Relationship Id="rId51" Type="http://schemas.openxmlformats.org/officeDocument/2006/relationships/customXml" Target="../customXml/item5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slide" Target="slides/slide7.xml"/><Relationship Id="rId67" Type="http://schemas.openxmlformats.org/officeDocument/2006/relationships/theme" Target="theme/theme1.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slide" Target="slides/slide2.xml"/><Relationship Id="rId62" Type="http://schemas.openxmlformats.org/officeDocument/2006/relationships/notesMaster" Target="notesMasters/notesMaster1.xml"/><Relationship Id="rId7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slide" Target="slides/slide5.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slideMaster" Target="slideMasters/slideMaster1.xml"/><Relationship Id="rId60" Type="http://schemas.openxmlformats.org/officeDocument/2006/relationships/slide" Target="slides/slide8.xml"/><Relationship Id="rId65"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ibach" userId="11074aa641b35c68" providerId="Windows Live" clId="Web-{068EB4D3-8F91-4F4A-8C4D-41CC5440A9BD}"/>
    <pc:docChg chg="modSld">
      <pc:chgData name="susan ibach" userId="11074aa641b35c68" providerId="Windows Live" clId="Web-{068EB4D3-8F91-4F4A-8C4D-41CC5440A9BD}" dt="2020-02-07T19:25:28.742" v="48" actId="20577"/>
      <pc:docMkLst>
        <pc:docMk/>
      </pc:docMkLst>
      <pc:sldChg chg="modSp">
        <pc:chgData name="susan ibach" userId="11074aa641b35c68" providerId="Windows Live" clId="Web-{068EB4D3-8F91-4F4A-8C4D-41CC5440A9BD}" dt="2020-02-07T19:25:28.742" v="47" actId="20577"/>
        <pc:sldMkLst>
          <pc:docMk/>
          <pc:sldMk cId="2635575834" sldId="333"/>
        </pc:sldMkLst>
        <pc:spChg chg="mod">
          <ac:chgData name="susan ibach" userId="11074aa641b35c68" providerId="Windows Live" clId="Web-{068EB4D3-8F91-4F4A-8C4D-41CC5440A9BD}" dt="2020-02-07T19:25:28.742" v="47" actId="20577"/>
          <ac:spMkLst>
            <pc:docMk/>
            <pc:sldMk cId="2635575834" sldId="333"/>
            <ac:spMk id="7" creationId="{03364E63-B02F-4A43-B815-2FE93D082ACF}"/>
          </ac:spMkLst>
        </pc:spChg>
      </pc:sldChg>
    </pc:docChg>
  </pc:docChgLst>
  <pc:docChgLst>
    <pc:chgData name="susan ibach" userId="11074aa641b35c68" providerId="Windows Live" clId="Web-{F7214481-C9BA-4B63-9B76-D977748A9B3E}"/>
    <pc:docChg chg="delSld modSection">
      <pc:chgData name="susan ibach" userId="11074aa641b35c68" providerId="Windows Live" clId="Web-{F7214481-C9BA-4B63-9B76-D977748A9B3E}" dt="2020-02-06T15:51:17.098" v="1"/>
      <pc:docMkLst>
        <pc:docMk/>
      </pc:docMkLst>
      <pc:sldChg chg="del delCm">
        <pc:chgData name="susan ibach" userId="11074aa641b35c68" providerId="Windows Live" clId="Web-{F7214481-C9BA-4B63-9B76-D977748A9B3E}" dt="2020-02-06T15:51:17.098" v="1"/>
        <pc:sldMkLst>
          <pc:docMk/>
          <pc:sldMk cId="233658503" sldId="336"/>
        </pc:sldMkLst>
      </pc:sldChg>
    </pc:docChg>
  </pc:docChgLst>
  <pc:docChgLst>
    <pc:chgData name="Christopher Harrison" userId="3a6027744156af90" providerId="LiveId" clId="{A249464A-A722-4A3E-AC35-53F6C0E564A2}"/>
    <pc:docChg chg="custSel modSld">
      <pc:chgData name="Christopher Harrison" userId="3a6027744156af90" providerId="LiveId" clId="{A249464A-A722-4A3E-AC35-53F6C0E564A2}" dt="2020-02-05T22:46:54.514" v="37"/>
      <pc:docMkLst>
        <pc:docMk/>
      </pc:docMkLst>
      <pc:sldChg chg="modSp">
        <pc:chgData name="Christopher Harrison" userId="3a6027744156af90" providerId="LiveId" clId="{A249464A-A722-4A3E-AC35-53F6C0E564A2}" dt="2020-02-05T22:46:02.849" v="35" actId="20577"/>
        <pc:sldMkLst>
          <pc:docMk/>
          <pc:sldMk cId="633817565" sldId="328"/>
        </pc:sldMkLst>
        <pc:spChg chg="mod">
          <ac:chgData name="Christopher Harrison" userId="3a6027744156af90" providerId="LiveId" clId="{A249464A-A722-4A3E-AC35-53F6C0E564A2}" dt="2020-02-05T22:46:02.849" v="35" actId="20577"/>
          <ac:spMkLst>
            <pc:docMk/>
            <pc:sldMk cId="633817565" sldId="328"/>
            <ac:spMk id="7" creationId="{03364E63-B02F-4A43-B815-2FE93D082ACF}"/>
          </ac:spMkLst>
        </pc:spChg>
      </pc:sldChg>
      <pc:sldChg chg="addCm modCm">
        <pc:chgData name="Christopher Harrison" userId="3a6027744156af90" providerId="LiveId" clId="{A249464A-A722-4A3E-AC35-53F6C0E564A2}" dt="2020-02-05T22:46:54.514" v="37"/>
        <pc:sldMkLst>
          <pc:docMk/>
          <pc:sldMk cId="233658503" sldId="336"/>
        </pc:sldMkLst>
      </pc:sldChg>
    </pc:docChg>
  </pc:docChgLst>
  <pc:docChgLst>
    <pc:chgData name="Christopher Harrison" userId="3a6027744156af90" providerId="LiveId" clId="{2CA0561D-E3CF-418B-8AA2-A79BA124272A}"/>
    <pc:docChg chg="custSel addSld delSld modSld modSection">
      <pc:chgData name="Christopher Harrison" userId="3a6027744156af90" providerId="LiveId" clId="{2CA0561D-E3CF-418B-8AA2-A79BA124272A}" dt="2020-02-11T18:25:43.594" v="403" actId="20577"/>
      <pc:docMkLst>
        <pc:docMk/>
      </pc:docMkLst>
      <pc:sldChg chg="addSp delSp modSp add del mod delAnim modAnim">
        <pc:chgData name="Christopher Harrison" userId="3a6027744156af90" providerId="LiveId" clId="{2CA0561D-E3CF-418B-8AA2-A79BA124272A}" dt="2020-02-11T18:19:31.999" v="346" actId="1076"/>
        <pc:sldMkLst>
          <pc:docMk/>
          <pc:sldMk cId="1452687482" sldId="326"/>
        </pc:sldMkLst>
        <pc:spChg chg="mod">
          <ac:chgData name="Christopher Harrison" userId="3a6027744156af90" providerId="LiveId" clId="{2CA0561D-E3CF-418B-8AA2-A79BA124272A}" dt="2020-02-11T17:41:44.268" v="291" actId="20577"/>
          <ac:spMkLst>
            <pc:docMk/>
            <pc:sldMk cId="1452687482" sldId="326"/>
            <ac:spMk id="5" creationId="{BAEDB486-25F9-49AD-B2BB-0BDE8AF91B5F}"/>
          </ac:spMkLst>
        </pc:spChg>
        <pc:spChg chg="del">
          <ac:chgData name="Christopher Harrison" userId="3a6027744156af90" providerId="LiveId" clId="{2CA0561D-E3CF-418B-8AA2-A79BA124272A}" dt="2020-02-11T17:41:40.544" v="275" actId="478"/>
          <ac:spMkLst>
            <pc:docMk/>
            <pc:sldMk cId="1452687482" sldId="326"/>
            <ac:spMk id="6" creationId="{FC26859B-027A-43A1-AD87-5917AC0E2A19}"/>
          </ac:spMkLst>
        </pc:spChg>
        <pc:spChg chg="mod">
          <ac:chgData name="Christopher Harrison" userId="3a6027744156af90" providerId="LiveId" clId="{2CA0561D-E3CF-418B-8AA2-A79BA124272A}" dt="2020-02-11T18:19:13.009" v="342"/>
          <ac:spMkLst>
            <pc:docMk/>
            <pc:sldMk cId="1452687482" sldId="326"/>
            <ac:spMk id="7" creationId="{03364E63-B02F-4A43-B815-2FE93D082ACF}"/>
          </ac:spMkLst>
        </pc:spChg>
        <pc:picChg chg="add mod">
          <ac:chgData name="Christopher Harrison" userId="3a6027744156af90" providerId="LiveId" clId="{2CA0561D-E3CF-418B-8AA2-A79BA124272A}" dt="2020-02-11T18:19:31.999" v="346" actId="1076"/>
          <ac:picMkLst>
            <pc:docMk/>
            <pc:sldMk cId="1452687482" sldId="326"/>
            <ac:picMk id="1026" creationId="{4E5B53BC-F183-4C83-97EA-DAFA7C4DE898}"/>
          </ac:picMkLst>
        </pc:picChg>
        <pc:picChg chg="del mod">
          <ac:chgData name="Christopher Harrison" userId="3a6027744156af90" providerId="LiveId" clId="{2CA0561D-E3CF-418B-8AA2-A79BA124272A}" dt="2020-02-11T18:19:21.042" v="343" actId="478"/>
          <ac:picMkLst>
            <pc:docMk/>
            <pc:sldMk cId="1452687482" sldId="326"/>
            <ac:picMk id="2050" creationId="{9A51B5F5-B4B5-4304-BC0F-EC7F1D6FAD85}"/>
          </ac:picMkLst>
        </pc:picChg>
      </pc:sldChg>
      <pc:sldChg chg="modSp mod modClrScheme modAnim chgLayout">
        <pc:chgData name="Christopher Harrison" userId="3a6027744156af90" providerId="LiveId" clId="{2CA0561D-E3CF-418B-8AA2-A79BA124272A}" dt="2020-02-11T17:37:09.549" v="246" actId="20577"/>
        <pc:sldMkLst>
          <pc:docMk/>
          <pc:sldMk cId="633817565" sldId="328"/>
        </pc:sldMkLst>
        <pc:spChg chg="mod ord">
          <ac:chgData name="Christopher Harrison" userId="3a6027744156af90" providerId="LiveId" clId="{2CA0561D-E3CF-418B-8AA2-A79BA124272A}" dt="2020-02-11T17:36:44.186" v="213" actId="20577"/>
          <ac:spMkLst>
            <pc:docMk/>
            <pc:sldMk cId="633817565" sldId="328"/>
            <ac:spMk id="5" creationId="{BAEDB486-25F9-49AD-B2BB-0BDE8AF91B5F}"/>
          </ac:spMkLst>
        </pc:spChg>
        <pc:spChg chg="mod ord">
          <ac:chgData name="Christopher Harrison" userId="3a6027744156af90" providerId="LiveId" clId="{2CA0561D-E3CF-418B-8AA2-A79BA124272A}" dt="2020-02-11T17:37:09.549" v="246" actId="20577"/>
          <ac:spMkLst>
            <pc:docMk/>
            <pc:sldMk cId="633817565" sldId="328"/>
            <ac:spMk id="7" creationId="{03364E63-B02F-4A43-B815-2FE93D082ACF}"/>
          </ac:spMkLst>
        </pc:spChg>
      </pc:sldChg>
      <pc:sldChg chg="modSp mod">
        <pc:chgData name="Christopher Harrison" userId="3a6027744156af90" providerId="LiveId" clId="{2CA0561D-E3CF-418B-8AA2-A79BA124272A}" dt="2020-02-11T17:39:32.920" v="272" actId="20577"/>
        <pc:sldMkLst>
          <pc:docMk/>
          <pc:sldMk cId="2635575834" sldId="333"/>
        </pc:sldMkLst>
        <pc:spChg chg="mod">
          <ac:chgData name="Christopher Harrison" userId="3a6027744156af90" providerId="LiveId" clId="{2CA0561D-E3CF-418B-8AA2-A79BA124272A}" dt="2020-02-11T17:39:16.399" v="252" actId="20577"/>
          <ac:spMkLst>
            <pc:docMk/>
            <pc:sldMk cId="2635575834" sldId="333"/>
            <ac:spMk id="5" creationId="{BAEDB486-25F9-49AD-B2BB-0BDE8AF91B5F}"/>
          </ac:spMkLst>
        </pc:spChg>
        <pc:spChg chg="mod">
          <ac:chgData name="Christopher Harrison" userId="3a6027744156af90" providerId="LiveId" clId="{2CA0561D-E3CF-418B-8AA2-A79BA124272A}" dt="2020-02-11T17:39:32.920" v="272" actId="20577"/>
          <ac:spMkLst>
            <pc:docMk/>
            <pc:sldMk cId="2635575834" sldId="333"/>
            <ac:spMk id="7" creationId="{03364E63-B02F-4A43-B815-2FE93D082ACF}"/>
          </ac:spMkLst>
        </pc:spChg>
      </pc:sldChg>
      <pc:sldChg chg="modSp mod">
        <pc:chgData name="Christopher Harrison" userId="3a6027744156af90" providerId="LiveId" clId="{2CA0561D-E3CF-418B-8AA2-A79BA124272A}" dt="2020-02-11T17:37:03.898" v="245" actId="20577"/>
        <pc:sldMkLst>
          <pc:docMk/>
          <pc:sldMk cId="979733686" sldId="334"/>
        </pc:sldMkLst>
        <pc:spChg chg="mod">
          <ac:chgData name="Christopher Harrison" userId="3a6027744156af90" providerId="LiveId" clId="{2CA0561D-E3CF-418B-8AA2-A79BA124272A}" dt="2020-02-11T17:37:03.898" v="245" actId="20577"/>
          <ac:spMkLst>
            <pc:docMk/>
            <pc:sldMk cId="979733686" sldId="334"/>
            <ac:spMk id="2" creationId="{EA4DC8D2-7625-4FE6-93C8-E4410B9C4A9A}"/>
          </ac:spMkLst>
        </pc:spChg>
      </pc:sldChg>
      <pc:sldChg chg="delSp mod delAnim">
        <pc:chgData name="Christopher Harrison" userId="3a6027744156af90" providerId="LiveId" clId="{2CA0561D-E3CF-418B-8AA2-A79BA124272A}" dt="2020-02-11T17:40:03.667" v="273" actId="478"/>
        <pc:sldMkLst>
          <pc:docMk/>
          <pc:sldMk cId="3727148306" sldId="335"/>
        </pc:sldMkLst>
        <pc:spChg chg="del">
          <ac:chgData name="Christopher Harrison" userId="3a6027744156af90" providerId="LiveId" clId="{2CA0561D-E3CF-418B-8AA2-A79BA124272A}" dt="2020-02-11T17:40:03.667" v="273" actId="478"/>
          <ac:spMkLst>
            <pc:docMk/>
            <pc:sldMk cId="3727148306" sldId="335"/>
            <ac:spMk id="8" creationId="{7841A1C6-635C-4C53-9D3D-2F1859EABCB3}"/>
          </ac:spMkLst>
        </pc:spChg>
        <pc:spChg chg="del">
          <ac:chgData name="Christopher Harrison" userId="3a6027744156af90" providerId="LiveId" clId="{2CA0561D-E3CF-418B-8AA2-A79BA124272A}" dt="2020-02-11T17:40:03.667" v="273" actId="478"/>
          <ac:spMkLst>
            <pc:docMk/>
            <pc:sldMk cId="3727148306" sldId="335"/>
            <ac:spMk id="9" creationId="{B3167967-648A-4A35-99E8-D1A743B4258D}"/>
          </ac:spMkLst>
        </pc:spChg>
        <pc:spChg chg="del">
          <ac:chgData name="Christopher Harrison" userId="3a6027744156af90" providerId="LiveId" clId="{2CA0561D-E3CF-418B-8AA2-A79BA124272A}" dt="2020-02-11T17:40:03.667" v="273" actId="478"/>
          <ac:spMkLst>
            <pc:docMk/>
            <pc:sldMk cId="3727148306" sldId="335"/>
            <ac:spMk id="10" creationId="{A628DE1B-DB67-461B-8592-965D68CF534A}"/>
          </ac:spMkLst>
        </pc:spChg>
        <pc:spChg chg="del">
          <ac:chgData name="Christopher Harrison" userId="3a6027744156af90" providerId="LiveId" clId="{2CA0561D-E3CF-418B-8AA2-A79BA124272A}" dt="2020-02-11T17:40:03.667" v="273" actId="478"/>
          <ac:spMkLst>
            <pc:docMk/>
            <pc:sldMk cId="3727148306" sldId="335"/>
            <ac:spMk id="12" creationId="{8E857955-CBB4-41E2-97E8-02E825D9BDB3}"/>
          </ac:spMkLst>
        </pc:spChg>
        <pc:spChg chg="del">
          <ac:chgData name="Christopher Harrison" userId="3a6027744156af90" providerId="LiveId" clId="{2CA0561D-E3CF-418B-8AA2-A79BA124272A}" dt="2020-02-11T17:40:03.667" v="273" actId="478"/>
          <ac:spMkLst>
            <pc:docMk/>
            <pc:sldMk cId="3727148306" sldId="335"/>
            <ac:spMk id="14" creationId="{6E166703-5151-4174-8F9A-A1EA508B6BAB}"/>
          </ac:spMkLst>
        </pc:spChg>
        <pc:spChg chg="del">
          <ac:chgData name="Christopher Harrison" userId="3a6027744156af90" providerId="LiveId" clId="{2CA0561D-E3CF-418B-8AA2-A79BA124272A}" dt="2020-02-11T17:40:03.667" v="273" actId="478"/>
          <ac:spMkLst>
            <pc:docMk/>
            <pc:sldMk cId="3727148306" sldId="335"/>
            <ac:spMk id="15" creationId="{5D27B04B-23D7-490D-BC24-6AA103B10C70}"/>
          </ac:spMkLst>
        </pc:spChg>
        <pc:spChg chg="del">
          <ac:chgData name="Christopher Harrison" userId="3a6027744156af90" providerId="LiveId" clId="{2CA0561D-E3CF-418B-8AA2-A79BA124272A}" dt="2020-02-11T17:40:03.667" v="273" actId="478"/>
          <ac:spMkLst>
            <pc:docMk/>
            <pc:sldMk cId="3727148306" sldId="335"/>
            <ac:spMk id="16" creationId="{29B3B9B6-1D4D-4024-8C5F-6A7CDC25459A}"/>
          </ac:spMkLst>
        </pc:spChg>
      </pc:sldChg>
      <pc:sldChg chg="add">
        <pc:chgData name="Christopher Harrison" userId="3a6027744156af90" providerId="LiveId" clId="{2CA0561D-E3CF-418B-8AA2-A79BA124272A}" dt="2020-02-11T18:08:25.546" v="333"/>
        <pc:sldMkLst>
          <pc:docMk/>
          <pc:sldMk cId="970730132" sldId="337"/>
        </pc:sldMkLst>
      </pc:sldChg>
      <pc:sldChg chg="addSp delSp modSp add del mod modAnim">
        <pc:chgData name="Christopher Harrison" userId="3a6027744156af90" providerId="LiveId" clId="{2CA0561D-E3CF-418B-8AA2-A79BA124272A}" dt="2020-02-11T18:25:43.594" v="403" actId="20577"/>
        <pc:sldMkLst>
          <pc:docMk/>
          <pc:sldMk cId="1216779028" sldId="338"/>
        </pc:sldMkLst>
        <pc:spChg chg="mod">
          <ac:chgData name="Christopher Harrison" userId="3a6027744156af90" providerId="LiveId" clId="{2CA0561D-E3CF-418B-8AA2-A79BA124272A}" dt="2020-02-11T18:25:43.594" v="403" actId="20577"/>
          <ac:spMkLst>
            <pc:docMk/>
            <pc:sldMk cId="1216779028" sldId="338"/>
            <ac:spMk id="2" creationId="{131C04B3-0565-41DD-9B6F-657EBF98671F}"/>
          </ac:spMkLst>
        </pc:spChg>
        <pc:spChg chg="mod">
          <ac:chgData name="Christopher Harrison" userId="3a6027744156af90" providerId="LiveId" clId="{2CA0561D-E3CF-418B-8AA2-A79BA124272A}" dt="2020-02-11T18:20:50.703" v="367"/>
          <ac:spMkLst>
            <pc:docMk/>
            <pc:sldMk cId="1216779028" sldId="338"/>
            <ac:spMk id="4" creationId="{C6827FB1-31A0-40A0-A8DD-01A2A6BD8957}"/>
          </ac:spMkLst>
        </pc:spChg>
        <pc:picChg chg="add mod">
          <ac:chgData name="Christopher Harrison" userId="3a6027744156af90" providerId="LiveId" clId="{2CA0561D-E3CF-418B-8AA2-A79BA124272A}" dt="2020-02-11T18:21:08.518" v="370" actId="14100"/>
          <ac:picMkLst>
            <pc:docMk/>
            <pc:sldMk cId="1216779028" sldId="338"/>
            <ac:picMk id="2050" creationId="{C93EBBDF-8444-418C-8E65-4D12BDAAA241}"/>
          </ac:picMkLst>
        </pc:picChg>
        <pc:picChg chg="del">
          <ac:chgData name="Christopher Harrison" userId="3a6027744156af90" providerId="LiveId" clId="{2CA0561D-E3CF-418B-8AA2-A79BA124272A}" dt="2020-02-11T18:19:57.686" v="349" actId="478"/>
          <ac:picMkLst>
            <pc:docMk/>
            <pc:sldMk cId="1216779028" sldId="338"/>
            <ac:picMk id="3076" creationId="{A903DBBE-C32E-48E1-9703-060225D3E64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2/11/2020 9:34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2/11/2020 9:34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39.xml"/><Relationship Id="rId7" Type="http://schemas.openxmlformats.org/officeDocument/2006/relationships/image" Target="../media/image1.png"/><Relationship Id="rId2" Type="http://schemas.openxmlformats.org/officeDocument/2006/relationships/customXml" Target="../../customXml/item38.xml"/><Relationship Id="rId1" Type="http://schemas.openxmlformats.org/officeDocument/2006/relationships/customXml" Target="../../customXml/item37.xml"/><Relationship Id="rId6" Type="http://schemas.openxmlformats.org/officeDocument/2006/relationships/slideMaster" Target="../slideMasters/slideMaster1.xml"/><Relationship Id="rId5" Type="http://schemas.openxmlformats.org/officeDocument/2006/relationships/customXml" Target="../../customXml/item41.xml"/><Relationship Id="rId4" Type="http://schemas.openxmlformats.org/officeDocument/2006/relationships/customXml" Target="../../customXml/item4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44.xml"/><Relationship Id="rId7" Type="http://schemas.openxmlformats.org/officeDocument/2006/relationships/image" Target="../media/image1.png"/><Relationship Id="rId2" Type="http://schemas.openxmlformats.org/officeDocument/2006/relationships/customXml" Target="../../customXml/item43.xml"/><Relationship Id="rId1" Type="http://schemas.openxmlformats.org/officeDocument/2006/relationships/customXml" Target="../../customXml/item42.xml"/><Relationship Id="rId6" Type="http://schemas.openxmlformats.org/officeDocument/2006/relationships/slideMaster" Target="../slideMasters/slideMaster1.xml"/><Relationship Id="rId5" Type="http://schemas.openxmlformats.org/officeDocument/2006/relationships/customXml" Target="../../customXml/item46.xml"/><Relationship Id="rId4" Type="http://schemas.openxmlformats.org/officeDocument/2006/relationships/customXml" Target="../../customXml/item45.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49.xml"/><Relationship Id="rId7" Type="http://schemas.openxmlformats.org/officeDocument/2006/relationships/image" Target="../media/image2.png"/><Relationship Id="rId2" Type="http://schemas.openxmlformats.org/officeDocument/2006/relationships/customXml" Target="../../customXml/item48.xml"/><Relationship Id="rId1" Type="http://schemas.openxmlformats.org/officeDocument/2006/relationships/customXml" Target="../../customXml/item47.xml"/><Relationship Id="rId6" Type="http://schemas.openxmlformats.org/officeDocument/2006/relationships/slideMaster" Target="../slideMasters/slideMaster1.xml"/><Relationship Id="rId5" Type="http://schemas.openxmlformats.org/officeDocument/2006/relationships/customXml" Target="../../customXml/item51.xml"/><Relationship Id="rId4" Type="http://schemas.openxmlformats.org/officeDocument/2006/relationships/customXml" Target="../../customXml/item50.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4.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61" Type="http://schemas.openxmlformats.org/officeDocument/2006/relationships/tags" Target="../tags/tag36.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 Id="rId20" Type="http://schemas.openxmlformats.org/officeDocument/2006/relationships/slideLayout" Target="../slideLayouts/slideLayout20.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10" Type="http://schemas.openxmlformats.org/officeDocument/2006/relationships/slideLayout" Target="../slideLayouts/slideLayout10.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Visualizing Data with Matplotlib</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BAEDB486-25F9-49AD-B2BB-0BDE8AF91B5F}"/>
              </a:ext>
            </a:extLst>
          </p:cNvPr>
          <p:cNvSpPr>
            <a:spLocks noGrp="1"/>
          </p:cNvSpPr>
          <p:nvPr>
            <p:ph type="title"/>
          </p:nvPr>
        </p:nvSpPr>
        <p:spPr/>
        <p:txBody>
          <a:bodyPr/>
          <a:lstStyle/>
          <a:p>
            <a:r>
              <a:rPr lang="en-CA" dirty="0"/>
              <a:t>Checking for correlation with visualization</a:t>
            </a:r>
          </a:p>
        </p:txBody>
      </p:sp>
      <p:sp>
        <p:nvSpPr>
          <p:cNvPr id="7" name="Text Placeholder 4">
            <a:extLst>
              <a:ext uri="{FF2B5EF4-FFF2-40B4-BE49-F238E27FC236}">
                <a16:creationId xmlns:a16="http://schemas.microsoft.com/office/drawing/2014/main" id="{03364E63-B02F-4A43-B815-2FE93D082ACF}"/>
              </a:ext>
            </a:extLst>
          </p:cNvPr>
          <p:cNvSpPr>
            <a:spLocks noGrp="1"/>
          </p:cNvSpPr>
          <p:nvPr>
            <p:ph type="body" sz="quarter" idx="10"/>
          </p:nvPr>
        </p:nvSpPr>
        <p:spPr>
          <a:xfrm>
            <a:off x="365760" y="1371600"/>
            <a:ext cx="11704320" cy="4124206"/>
          </a:xfrm>
        </p:spPr>
        <p:txBody>
          <a:bodyPr/>
          <a:lstStyle/>
          <a:p>
            <a:r>
              <a:rPr lang="en-CA" dirty="0"/>
              <a:t>Scatterplots</a:t>
            </a:r>
          </a:p>
          <a:p>
            <a:pPr marL="0" lvl="1" indent="0">
              <a:buNone/>
            </a:pPr>
            <a:r>
              <a:rPr lang="en-CA" dirty="0"/>
              <a:t>Common chart type</a:t>
            </a:r>
          </a:p>
          <a:p>
            <a:pPr lvl="1"/>
            <a:r>
              <a:rPr lang="en-CA" dirty="0"/>
              <a:t>A dot is drawn for each intersection of X and Y</a:t>
            </a:r>
          </a:p>
          <a:p>
            <a:br>
              <a:rPr lang="en-CA" dirty="0"/>
            </a:br>
            <a:r>
              <a:rPr lang="en-CA" dirty="0"/>
              <a:t>Useful for checking for correlation between columns of data</a:t>
            </a:r>
          </a:p>
          <a:p>
            <a:pPr lvl="1"/>
            <a:r>
              <a:rPr lang="en-CA" dirty="0"/>
              <a:t>There is correlation when a change in one column is bound to the value of another column </a:t>
            </a:r>
          </a:p>
          <a:p>
            <a:endParaRPr lang="en-CA" dirty="0"/>
          </a:p>
          <a:p>
            <a:r>
              <a:rPr lang="en-CA" dirty="0"/>
              <a:t>Examples</a:t>
            </a:r>
          </a:p>
          <a:p>
            <a:pPr lvl="1"/>
            <a:r>
              <a:rPr lang="en-CA" dirty="0"/>
              <a:t>A correlation exists between number of car accidents on a given day and the amount of snowfall </a:t>
            </a:r>
          </a:p>
          <a:p>
            <a:pPr lvl="1"/>
            <a:r>
              <a:rPr lang="en-CA" dirty="0"/>
              <a:t>No correlation exists between amount of snowfall on a given day and the Microsoft stock price</a:t>
            </a:r>
            <a:endParaRPr lang="en-CA" sz="2400" spc="0" dirty="0">
              <a:ln w="3175">
                <a:noFill/>
              </a:ln>
              <a:solidFill>
                <a:srgbClr val="002050"/>
              </a:solidFill>
              <a:latin typeface="Consolas" panose="020B0609020204030204" pitchFamily="49" charset="0"/>
            </a:endParaRPr>
          </a:p>
        </p:txBody>
      </p:sp>
    </p:spTree>
    <p:extLst>
      <p:ext uri="{BB962C8B-B14F-4D97-AF65-F5344CB8AC3E}">
        <p14:creationId xmlns:p14="http://schemas.microsoft.com/office/powerpoint/2010/main" val="6338175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DC8D2-7625-4FE6-93C8-E4410B9C4A9A}"/>
              </a:ext>
            </a:extLst>
          </p:cNvPr>
          <p:cNvSpPr>
            <a:spLocks noGrp="1"/>
          </p:cNvSpPr>
          <p:nvPr>
            <p:ph type="title"/>
          </p:nvPr>
        </p:nvSpPr>
        <p:spPr/>
        <p:txBody>
          <a:bodyPr/>
          <a:lstStyle/>
          <a:p>
            <a:r>
              <a:rPr lang="en-CA" dirty="0"/>
              <a:t>Scatterplot examples</a:t>
            </a:r>
          </a:p>
        </p:txBody>
      </p:sp>
      <p:sp>
        <p:nvSpPr>
          <p:cNvPr id="3" name="Text Placeholder 2">
            <a:extLst>
              <a:ext uri="{FF2B5EF4-FFF2-40B4-BE49-F238E27FC236}">
                <a16:creationId xmlns:a16="http://schemas.microsoft.com/office/drawing/2014/main" id="{1454C496-F5ED-4D90-983E-A72BCE212866}"/>
              </a:ext>
            </a:extLst>
          </p:cNvPr>
          <p:cNvSpPr>
            <a:spLocks noGrp="1"/>
          </p:cNvSpPr>
          <p:nvPr>
            <p:ph type="body" sz="quarter" idx="10"/>
          </p:nvPr>
        </p:nvSpPr>
        <p:spPr>
          <a:xfrm>
            <a:off x="2027237" y="3119550"/>
            <a:ext cx="2194877" cy="572464"/>
          </a:xfrm>
        </p:spPr>
        <p:txBody>
          <a:bodyPr/>
          <a:lstStyle/>
          <a:p>
            <a:r>
              <a:rPr lang="en-CA" dirty="0"/>
              <a:t>Correlation</a:t>
            </a:r>
          </a:p>
        </p:txBody>
      </p:sp>
      <p:pic>
        <p:nvPicPr>
          <p:cNvPr id="5" name="Picture 4">
            <a:extLst>
              <a:ext uri="{FF2B5EF4-FFF2-40B4-BE49-F238E27FC236}">
                <a16:creationId xmlns:a16="http://schemas.microsoft.com/office/drawing/2014/main" id="{E853D8A5-3D9E-434C-8624-83E6DC1EB33C}"/>
              </a:ext>
            </a:extLst>
          </p:cNvPr>
          <p:cNvPicPr>
            <a:picLocks noChangeAspect="1"/>
          </p:cNvPicPr>
          <p:nvPr/>
        </p:nvPicPr>
        <p:blipFill>
          <a:blip r:embed="rId2"/>
          <a:stretch>
            <a:fillRect/>
          </a:stretch>
        </p:blipFill>
        <p:spPr>
          <a:xfrm>
            <a:off x="5684837" y="3836302"/>
            <a:ext cx="3720839" cy="2327959"/>
          </a:xfrm>
          <a:prstGeom prst="rect">
            <a:avLst/>
          </a:prstGeom>
        </p:spPr>
      </p:pic>
      <p:pic>
        <p:nvPicPr>
          <p:cNvPr id="6" name="Picture 5">
            <a:extLst>
              <a:ext uri="{FF2B5EF4-FFF2-40B4-BE49-F238E27FC236}">
                <a16:creationId xmlns:a16="http://schemas.microsoft.com/office/drawing/2014/main" id="{037FD053-FBCC-4F53-874E-9416AF4E7EA9}"/>
              </a:ext>
            </a:extLst>
          </p:cNvPr>
          <p:cNvPicPr>
            <a:picLocks noChangeAspect="1"/>
          </p:cNvPicPr>
          <p:nvPr/>
        </p:nvPicPr>
        <p:blipFill>
          <a:blip r:embed="rId3"/>
          <a:stretch>
            <a:fillRect/>
          </a:stretch>
        </p:blipFill>
        <p:spPr>
          <a:xfrm>
            <a:off x="1646237" y="3842652"/>
            <a:ext cx="3505200" cy="2206979"/>
          </a:xfrm>
          <a:prstGeom prst="rect">
            <a:avLst/>
          </a:prstGeom>
        </p:spPr>
      </p:pic>
      <p:sp>
        <p:nvSpPr>
          <p:cNvPr id="7" name="Text Placeholder 2">
            <a:extLst>
              <a:ext uri="{FF2B5EF4-FFF2-40B4-BE49-F238E27FC236}">
                <a16:creationId xmlns:a16="http://schemas.microsoft.com/office/drawing/2014/main" id="{60FB9CDD-5E1D-47CF-BD7B-45C5735205E2}"/>
              </a:ext>
            </a:extLst>
          </p:cNvPr>
          <p:cNvSpPr txBox="1">
            <a:spLocks/>
          </p:cNvSpPr>
          <p:nvPr/>
        </p:nvSpPr>
        <p:spPr>
          <a:xfrm>
            <a:off x="5913437" y="3211030"/>
            <a:ext cx="2743200" cy="572464"/>
          </a:xfrm>
          <a:prstGeom prst="rect">
            <a:avLst/>
          </a:prstGeom>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800" kern="1200" spc="-30" baseline="0">
                <a:solidFill>
                  <a:srgbClr val="0072C6"/>
                </a:solidFill>
                <a:latin typeface="+mj-lt"/>
                <a:ea typeface="+mn-ea"/>
                <a:cs typeface="+mn-cs"/>
              </a:defRPr>
            </a:lvl1pPr>
            <a:lvl2pPr marL="228600" marR="0" indent="-228600" algn="l" defTabSz="932742" rtl="0" eaLnBrk="1" fontAlgn="auto" latinLnBrk="0" hangingPunct="1">
              <a:lnSpc>
                <a:spcPct val="90000"/>
              </a:lnSpc>
              <a:spcBef>
                <a:spcPts val="600"/>
              </a:spcBef>
              <a:spcAft>
                <a:spcPts val="0"/>
              </a:spcAft>
              <a:buClrTx/>
              <a:buSzPct val="90000"/>
              <a:buFont typeface="Arial"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457200" marR="0" indent="-228600" algn="l" defTabSz="932742" rtl="0" eaLnBrk="1" fontAlgn="auto" latinLnBrk="0" hangingPunct="1">
              <a:lnSpc>
                <a:spcPct val="90000"/>
              </a:lnSpc>
              <a:spcBef>
                <a:spcPts val="600"/>
              </a:spcBef>
              <a:spcAft>
                <a:spcPts val="0"/>
              </a:spcAft>
              <a:buClrTx/>
              <a:buSzPct val="90000"/>
              <a:buFont typeface="Arial"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685800" marR="0" indent="-228600" algn="l" defTabSz="932742" rtl="0" eaLnBrk="1" fontAlgn="auto" latinLnBrk="0" hangingPunct="1">
              <a:lnSpc>
                <a:spcPct val="90000"/>
              </a:lnSpc>
              <a:spcBef>
                <a:spcPts val="600"/>
              </a:spcBef>
              <a:spcAft>
                <a:spcPts val="0"/>
              </a:spcAft>
              <a:buClrTx/>
              <a:buSzPct val="90000"/>
              <a:buFont typeface="Arial"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914400" marR="0" indent="-228600" algn="l" defTabSz="932742" rtl="0" eaLnBrk="1" fontAlgn="auto" latinLnBrk="0" hangingPunct="1">
              <a:lnSpc>
                <a:spcPct val="90000"/>
              </a:lnSpc>
              <a:spcBef>
                <a:spcPts val="600"/>
              </a:spcBef>
              <a:spcAft>
                <a:spcPts val="0"/>
              </a:spcAft>
              <a:buClrTx/>
              <a:buSzPct val="90000"/>
              <a:buFont typeface="Arial"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t>No Correlation</a:t>
            </a:r>
          </a:p>
        </p:txBody>
      </p:sp>
    </p:spTree>
    <p:extLst>
      <p:ext uri="{BB962C8B-B14F-4D97-AF65-F5344CB8AC3E}">
        <p14:creationId xmlns:p14="http://schemas.microsoft.com/office/powerpoint/2010/main" val="97973368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03364E63-B02F-4A43-B815-2FE93D082ACF}"/>
              </a:ext>
            </a:extLst>
          </p:cNvPr>
          <p:cNvSpPr>
            <a:spLocks noGrp="1"/>
          </p:cNvSpPr>
          <p:nvPr>
            <p:ph type="body" sz="quarter" idx="10"/>
          </p:nvPr>
        </p:nvSpPr>
        <p:spPr>
          <a:xfrm>
            <a:off x="365760" y="1371600"/>
            <a:ext cx="11704320" cy="4755148"/>
          </a:xfrm>
        </p:spPr>
        <p:txBody>
          <a:bodyPr vert="horz" wrap="square" lIns="91440" tIns="91440" rIns="91440" bIns="91440" rtlCol="0" anchor="t">
            <a:spAutoFit/>
          </a:bodyPr>
          <a:lstStyle/>
          <a:p>
            <a:r>
              <a:rPr lang="en-CA" dirty="0"/>
              <a:t>Import the library</a:t>
            </a:r>
          </a:p>
          <a:p>
            <a:r>
              <a:rPr lang="en-US" spc="0" dirty="0">
                <a:solidFill>
                  <a:schemeClr val="tx2"/>
                </a:solidFill>
                <a:latin typeface="Consolas" panose="020B0609020204030204" pitchFamily="49" charset="0"/>
              </a:rPr>
              <a:t>import</a:t>
            </a:r>
            <a:r>
              <a:rPr lang="en-US" b="1" dirty="0"/>
              <a:t> </a:t>
            </a:r>
            <a:r>
              <a:rPr lang="en-US" spc="0" dirty="0" err="1">
                <a:ln w="3175">
                  <a:noFill/>
                </a:ln>
                <a:solidFill>
                  <a:srgbClr val="002050"/>
                </a:solidFill>
                <a:latin typeface="Consolas" panose="020B0609020204030204" pitchFamily="49" charset="0"/>
              </a:rPr>
              <a:t>matplotlib.pyplot</a:t>
            </a:r>
            <a:r>
              <a:rPr lang="en-US" spc="0" dirty="0">
                <a:ln w="3175">
                  <a:noFill/>
                </a:ln>
                <a:solidFill>
                  <a:srgbClr val="002050"/>
                </a:solidFill>
                <a:latin typeface="Consolas" panose="020B0609020204030204" pitchFamily="49" charset="0"/>
              </a:rPr>
              <a:t> </a:t>
            </a:r>
            <a:r>
              <a:rPr lang="en-US" spc="0" dirty="0">
                <a:solidFill>
                  <a:schemeClr val="tx2"/>
                </a:solidFill>
                <a:latin typeface="Consolas" panose="020B0609020204030204" pitchFamily="49" charset="0"/>
              </a:rPr>
              <a:t>as</a:t>
            </a:r>
            <a:r>
              <a:rPr lang="en-US" b="1" dirty="0"/>
              <a:t> </a:t>
            </a:r>
            <a:r>
              <a:rPr lang="en-US" spc="0" dirty="0" err="1">
                <a:ln w="3175">
                  <a:noFill/>
                </a:ln>
                <a:solidFill>
                  <a:srgbClr val="002050"/>
                </a:solidFill>
                <a:latin typeface="Consolas" panose="020B0609020204030204" pitchFamily="49" charset="0"/>
              </a:rPr>
              <a:t>plt</a:t>
            </a:r>
            <a:endParaRPr lang="en-CA" spc="0" dirty="0">
              <a:ln w="3175">
                <a:noFill/>
              </a:ln>
              <a:solidFill>
                <a:srgbClr val="002050"/>
              </a:solidFill>
              <a:latin typeface="Consolas" panose="020B0609020204030204" pitchFamily="49" charset="0"/>
            </a:endParaRPr>
          </a:p>
          <a:p>
            <a:endParaRPr lang="en-CA" dirty="0"/>
          </a:p>
          <a:p>
            <a:r>
              <a:rPr lang="en-CA" dirty="0"/>
              <a:t>Create plots directly from the </a:t>
            </a:r>
            <a:r>
              <a:rPr lang="en-CA" dirty="0" err="1"/>
              <a:t>DataFrame</a:t>
            </a:r>
            <a:endParaRPr lang="en-CA" dirty="0"/>
          </a:p>
          <a:p>
            <a:r>
              <a:rPr lang="en-US" spc="0" dirty="0" err="1">
                <a:ln w="3175">
                  <a:noFill/>
                </a:ln>
                <a:solidFill>
                  <a:srgbClr val="002050"/>
                </a:solidFill>
                <a:latin typeface="Consolas" panose="020B0609020204030204" pitchFamily="49" charset="0"/>
              </a:rPr>
              <a:t>delays_df</a:t>
            </a:r>
            <a:r>
              <a:rPr lang="en-US" spc="0" dirty="0">
                <a:ln w="3175">
                  <a:noFill/>
                </a:ln>
                <a:solidFill>
                  <a:srgbClr val="002050"/>
                </a:solidFill>
                <a:latin typeface="Consolas" panose="020B0609020204030204" pitchFamily="49" charset="0"/>
              </a:rPr>
              <a:t> = </a:t>
            </a:r>
            <a:r>
              <a:rPr lang="en-US" spc="0" dirty="0" err="1">
                <a:ln w="3175">
                  <a:noFill/>
                </a:ln>
                <a:solidFill>
                  <a:srgbClr val="002050"/>
                </a:solidFill>
                <a:latin typeface="Consolas" panose="020B0609020204030204" pitchFamily="49" charset="0"/>
              </a:rPr>
              <a:t>pd.read_csv</a:t>
            </a:r>
            <a:r>
              <a:rPr lang="en-US" spc="0" dirty="0">
                <a:ln w="3175">
                  <a:noFill/>
                </a:ln>
                <a:solidFill>
                  <a:srgbClr val="002050"/>
                </a:solidFill>
                <a:latin typeface="Consolas" panose="020B0609020204030204" pitchFamily="49" charset="0"/>
              </a:rPr>
              <a:t>(</a:t>
            </a:r>
            <a:r>
              <a:rPr lang="en-US" spc="0" dirty="0">
                <a:ln w="3175">
                  <a:noFill/>
                </a:ln>
                <a:solidFill>
                  <a:srgbClr val="C00000"/>
                </a:solidFill>
                <a:latin typeface="Consolas" panose="020B0609020204030204" pitchFamily="49" charset="0"/>
              </a:rPr>
              <a:t>'Data/Lots_of_flight_data.csv'</a:t>
            </a:r>
            <a:r>
              <a:rPr lang="en-US" spc="0" dirty="0">
                <a:ln w="3175">
                  <a:noFill/>
                </a:ln>
                <a:solidFill>
                  <a:srgbClr val="002050"/>
                </a:solidFill>
                <a:latin typeface="Consolas" panose="020B0609020204030204" pitchFamily="49" charset="0"/>
              </a:rPr>
              <a:t>) </a:t>
            </a:r>
          </a:p>
          <a:p>
            <a:r>
              <a:rPr lang="en-CA" spc="0" dirty="0" err="1">
                <a:ln w="3175">
                  <a:noFill/>
                </a:ln>
                <a:solidFill>
                  <a:srgbClr val="002050"/>
                </a:solidFill>
                <a:latin typeface="Consolas"/>
              </a:rPr>
              <a:t>delays_df.plot</a:t>
            </a:r>
            <a:r>
              <a:rPr lang="en-CA" spc="0" dirty="0">
                <a:ln w="3175">
                  <a:noFill/>
                </a:ln>
                <a:solidFill>
                  <a:srgbClr val="002050"/>
                </a:solidFill>
                <a:latin typeface="Consolas"/>
              </a:rPr>
              <a:t>(kind=</a:t>
            </a:r>
            <a:r>
              <a:rPr lang="en-CA" spc="0" dirty="0">
                <a:ln w="3175">
                  <a:noFill/>
                </a:ln>
                <a:solidFill>
                  <a:srgbClr val="C00000"/>
                </a:solidFill>
                <a:latin typeface="Consolas"/>
              </a:rPr>
              <a:t>'scatter'</a:t>
            </a:r>
            <a:r>
              <a:rPr lang="en-CA" spc="0" dirty="0">
                <a:ln w="3175">
                  <a:noFill/>
                </a:ln>
                <a:solidFill>
                  <a:srgbClr val="002050"/>
                </a:solidFill>
                <a:latin typeface="Consolas"/>
              </a:rPr>
              <a:t>, </a:t>
            </a:r>
          </a:p>
          <a:p>
            <a:r>
              <a:rPr lang="en-CA" spc="0" dirty="0">
                <a:ln w="3175">
                  <a:noFill/>
                </a:ln>
                <a:solidFill>
                  <a:srgbClr val="002050"/>
                </a:solidFill>
                <a:latin typeface="Consolas"/>
              </a:rPr>
              <a:t>               x=</a:t>
            </a:r>
            <a:r>
              <a:rPr lang="en-CA" spc="0" dirty="0">
                <a:ln w="3175">
                  <a:noFill/>
                </a:ln>
                <a:solidFill>
                  <a:srgbClr val="C00000"/>
                </a:solidFill>
                <a:latin typeface="Consolas"/>
              </a:rPr>
              <a:t>'DISTANCE'</a:t>
            </a:r>
            <a:r>
              <a:rPr lang="en-CA" spc="0" dirty="0">
                <a:ln w="3175">
                  <a:noFill/>
                </a:ln>
                <a:solidFill>
                  <a:srgbClr val="002050"/>
                </a:solidFill>
                <a:latin typeface="Consolas"/>
              </a:rPr>
              <a:t>, y=</a:t>
            </a:r>
            <a:r>
              <a:rPr lang="en-CA" spc="0" dirty="0">
                <a:ln w="3175">
                  <a:noFill/>
                </a:ln>
                <a:solidFill>
                  <a:srgbClr val="C00000"/>
                </a:solidFill>
                <a:latin typeface="Consolas"/>
              </a:rPr>
              <a:t>'ARR_DELAY'</a:t>
            </a:r>
            <a:r>
              <a:rPr lang="en-CA" spc="0" dirty="0">
                <a:ln w="3175">
                  <a:noFill/>
                </a:ln>
                <a:solidFill>
                  <a:srgbClr val="002050"/>
                </a:solidFill>
                <a:latin typeface="Consolas"/>
              </a:rPr>
              <a:t>,</a:t>
            </a:r>
            <a:endParaRPr lang="en-CA" dirty="0"/>
          </a:p>
          <a:p>
            <a:r>
              <a:rPr lang="en-CA" spc="0" dirty="0">
                <a:ln w="3175">
                  <a:noFill/>
                </a:ln>
                <a:solidFill>
                  <a:srgbClr val="002050"/>
                </a:solidFill>
                <a:latin typeface="Consolas"/>
              </a:rPr>
              <a:t>               color=</a:t>
            </a:r>
            <a:r>
              <a:rPr lang="en-CA" spc="0" dirty="0">
                <a:ln w="3175">
                  <a:noFill/>
                </a:ln>
                <a:solidFill>
                  <a:srgbClr val="C00000"/>
                </a:solidFill>
                <a:latin typeface="Consolas"/>
              </a:rPr>
              <a:t>'blue'</a:t>
            </a:r>
            <a:r>
              <a:rPr lang="en-CA" spc="0" dirty="0">
                <a:ln w="3175">
                  <a:noFill/>
                </a:ln>
                <a:solidFill>
                  <a:srgbClr val="002050"/>
                </a:solidFill>
                <a:latin typeface="Consolas"/>
              </a:rPr>
              <a:t>, alpha=</a:t>
            </a:r>
            <a:r>
              <a:rPr lang="en-CA" spc="0" dirty="0">
                <a:solidFill>
                  <a:schemeClr val="tx2"/>
                </a:solidFill>
                <a:latin typeface="Consolas"/>
              </a:rPr>
              <a:t>0.3</a:t>
            </a:r>
            <a:r>
              <a:rPr lang="en-CA" spc="0" dirty="0">
                <a:ln w="3175">
                  <a:noFill/>
                </a:ln>
                <a:solidFill>
                  <a:srgbClr val="002050"/>
                </a:solidFill>
                <a:latin typeface="Consolas"/>
              </a:rPr>
              <a:t>,</a:t>
            </a:r>
          </a:p>
          <a:p>
            <a:r>
              <a:rPr lang="en-CA" spc="0" dirty="0">
                <a:ln w="3175">
                  <a:noFill/>
                </a:ln>
                <a:solidFill>
                  <a:srgbClr val="002050"/>
                </a:solidFill>
                <a:latin typeface="Consolas"/>
              </a:rPr>
              <a:t>               title=</a:t>
            </a:r>
            <a:r>
              <a:rPr lang="en-CA" spc="0" dirty="0">
                <a:ln w="3175">
                  <a:noFill/>
                </a:ln>
                <a:solidFill>
                  <a:srgbClr val="C00000"/>
                </a:solidFill>
                <a:latin typeface="Consolas"/>
              </a:rPr>
              <a:t>'Correlation arrival and distance'</a:t>
            </a:r>
            <a:r>
              <a:rPr lang="en-CA" spc="0" dirty="0">
                <a:ln w="3175">
                  <a:noFill/>
                </a:ln>
                <a:solidFill>
                  <a:srgbClr val="002050"/>
                </a:solidFill>
                <a:latin typeface="Consolas"/>
              </a:rPr>
              <a:t>)</a:t>
            </a:r>
          </a:p>
          <a:p>
            <a:r>
              <a:rPr lang="en-CA" spc="0" dirty="0" err="1">
                <a:ln w="3175">
                  <a:noFill/>
                </a:ln>
                <a:solidFill>
                  <a:srgbClr val="002050"/>
                </a:solidFill>
                <a:latin typeface="Consolas" panose="020B0609020204030204" pitchFamily="49" charset="0"/>
              </a:rPr>
              <a:t>plt.show</a:t>
            </a:r>
            <a:r>
              <a:rPr lang="en-CA" spc="0" dirty="0">
                <a:ln w="3175">
                  <a:noFill/>
                </a:ln>
                <a:solidFill>
                  <a:srgbClr val="002050"/>
                </a:solidFill>
                <a:latin typeface="Consolas" panose="020B0609020204030204" pitchFamily="49" charset="0"/>
              </a:rPr>
              <a:t>()</a:t>
            </a:r>
          </a:p>
        </p:txBody>
      </p:sp>
      <p:sp>
        <p:nvSpPr>
          <p:cNvPr id="5" name="Title 3">
            <a:extLst>
              <a:ext uri="{FF2B5EF4-FFF2-40B4-BE49-F238E27FC236}">
                <a16:creationId xmlns:a16="http://schemas.microsoft.com/office/drawing/2014/main" id="{BAEDB486-25F9-49AD-B2BB-0BDE8AF91B5F}"/>
              </a:ext>
            </a:extLst>
          </p:cNvPr>
          <p:cNvSpPr>
            <a:spLocks noGrp="1"/>
          </p:cNvSpPr>
          <p:nvPr>
            <p:ph type="title"/>
          </p:nvPr>
        </p:nvSpPr>
        <p:spPr>
          <a:xfrm>
            <a:off x="365760" y="365760"/>
            <a:ext cx="11704320" cy="914400"/>
          </a:xfrm>
        </p:spPr>
        <p:txBody>
          <a:bodyPr/>
          <a:lstStyle/>
          <a:p>
            <a:r>
              <a:rPr lang="en-CA" dirty="0"/>
              <a:t>Using matplotlib to draw graphs</a:t>
            </a:r>
          </a:p>
        </p:txBody>
      </p:sp>
    </p:spTree>
    <p:extLst>
      <p:ext uri="{BB962C8B-B14F-4D97-AF65-F5344CB8AC3E}">
        <p14:creationId xmlns:p14="http://schemas.microsoft.com/office/powerpoint/2010/main" val="26355758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BAEDB486-25F9-49AD-B2BB-0BDE8AF91B5F}"/>
              </a:ext>
            </a:extLst>
          </p:cNvPr>
          <p:cNvSpPr>
            <a:spLocks noGrp="1"/>
          </p:cNvSpPr>
          <p:nvPr>
            <p:ph type="title"/>
          </p:nvPr>
        </p:nvSpPr>
        <p:spPr>
          <a:xfrm>
            <a:off x="365760" y="365760"/>
            <a:ext cx="11704320" cy="914400"/>
          </a:xfrm>
        </p:spPr>
        <p:txBody>
          <a:bodyPr/>
          <a:lstStyle/>
          <a:p>
            <a:pPr lvl="0">
              <a:spcBef>
                <a:spcPts val="600"/>
              </a:spcBef>
            </a:pPr>
            <a:r>
              <a:rPr lang="en-CA" sz="2800" spc="0" dirty="0" err="1">
                <a:solidFill>
                  <a:srgbClr val="002050"/>
                </a:solidFill>
                <a:latin typeface="Consolas" panose="020B0609020204030204" pitchFamily="49" charset="0"/>
                <a:cs typeface="+mn-cs"/>
              </a:rPr>
              <a:t>delays_df.plot</a:t>
            </a:r>
            <a:r>
              <a:rPr lang="en-CA" sz="2800" spc="0" dirty="0">
                <a:solidFill>
                  <a:srgbClr val="002050"/>
                </a:solidFill>
                <a:latin typeface="Consolas" panose="020B0609020204030204" pitchFamily="49" charset="0"/>
                <a:cs typeface="+mn-cs"/>
              </a:rPr>
              <a:t>(kind=</a:t>
            </a:r>
            <a:r>
              <a:rPr lang="en-CA" sz="2800" spc="0" dirty="0">
                <a:solidFill>
                  <a:srgbClr val="C00000"/>
                </a:solidFill>
                <a:latin typeface="Consolas" panose="020B0609020204030204" pitchFamily="49" charset="0"/>
                <a:cs typeface="+mn-cs"/>
              </a:rPr>
              <a:t>'</a:t>
            </a:r>
            <a:r>
              <a:rPr lang="en-CA" sz="2800" spc="0" dirty="0" err="1">
                <a:solidFill>
                  <a:srgbClr val="C00000"/>
                </a:solidFill>
                <a:latin typeface="Consolas" panose="020B0609020204030204" pitchFamily="49" charset="0"/>
                <a:cs typeface="+mn-cs"/>
              </a:rPr>
              <a:t>scatter'</a:t>
            </a:r>
            <a:r>
              <a:rPr lang="en-CA" sz="2800" spc="0" dirty="0" err="1">
                <a:solidFill>
                  <a:srgbClr val="002050"/>
                </a:solidFill>
                <a:latin typeface="Consolas" panose="020B0609020204030204" pitchFamily="49" charset="0"/>
                <a:cs typeface="+mn-cs"/>
              </a:rPr>
              <a:t>,x</a:t>
            </a:r>
            <a:r>
              <a:rPr lang="en-CA" sz="2800" spc="0" dirty="0">
                <a:solidFill>
                  <a:srgbClr val="002050"/>
                </a:solidFill>
                <a:latin typeface="Consolas" panose="020B0609020204030204" pitchFamily="49" charset="0"/>
                <a:cs typeface="+mn-cs"/>
              </a:rPr>
              <a:t>=</a:t>
            </a:r>
            <a:r>
              <a:rPr lang="en-CA" sz="2800" spc="0" dirty="0">
                <a:solidFill>
                  <a:srgbClr val="C00000"/>
                </a:solidFill>
                <a:latin typeface="Consolas" panose="020B0609020204030204" pitchFamily="49" charset="0"/>
                <a:cs typeface="+mn-cs"/>
              </a:rPr>
              <a:t>'</a:t>
            </a:r>
            <a:r>
              <a:rPr lang="en-CA" sz="2800" spc="0" dirty="0" err="1">
                <a:solidFill>
                  <a:srgbClr val="C00000"/>
                </a:solidFill>
                <a:latin typeface="Consolas" panose="020B0609020204030204" pitchFamily="49" charset="0"/>
                <a:cs typeface="+mn-cs"/>
              </a:rPr>
              <a:t>DISTANCE'</a:t>
            </a:r>
            <a:r>
              <a:rPr lang="en-CA" sz="2800" spc="0" dirty="0" err="1">
                <a:solidFill>
                  <a:srgbClr val="002050"/>
                </a:solidFill>
                <a:latin typeface="Consolas" panose="020B0609020204030204" pitchFamily="49" charset="0"/>
                <a:cs typeface="+mn-cs"/>
              </a:rPr>
              <a:t>,y</a:t>
            </a:r>
            <a:r>
              <a:rPr lang="en-CA" sz="2800" spc="0" dirty="0">
                <a:solidFill>
                  <a:srgbClr val="002050"/>
                </a:solidFill>
                <a:latin typeface="Consolas" panose="020B0609020204030204" pitchFamily="49" charset="0"/>
                <a:cs typeface="+mn-cs"/>
              </a:rPr>
              <a:t>=</a:t>
            </a:r>
            <a:r>
              <a:rPr lang="en-CA" sz="2800" spc="0" dirty="0">
                <a:solidFill>
                  <a:srgbClr val="C00000"/>
                </a:solidFill>
                <a:latin typeface="Consolas" panose="020B0609020204030204" pitchFamily="49" charset="0"/>
                <a:cs typeface="+mn-cs"/>
              </a:rPr>
              <a:t>'ARR_DELAY'</a:t>
            </a:r>
            <a:r>
              <a:rPr lang="en-CA" sz="2800" spc="0" dirty="0">
                <a:solidFill>
                  <a:srgbClr val="002050"/>
                </a:solidFill>
                <a:latin typeface="Consolas" panose="020B0609020204030204" pitchFamily="49" charset="0"/>
                <a:cs typeface="+mn-cs"/>
              </a:rPr>
              <a:t>,</a:t>
            </a:r>
            <a:br>
              <a:rPr lang="en-CA" sz="2800" spc="0" dirty="0">
                <a:solidFill>
                  <a:srgbClr val="002050"/>
                </a:solidFill>
                <a:latin typeface="Consolas" panose="020B0609020204030204" pitchFamily="49" charset="0"/>
                <a:cs typeface="+mn-cs"/>
              </a:rPr>
            </a:br>
            <a:r>
              <a:rPr lang="en-CA" sz="2800" spc="0" dirty="0">
                <a:solidFill>
                  <a:srgbClr val="002050"/>
                </a:solidFill>
                <a:latin typeface="Consolas" panose="020B0609020204030204" pitchFamily="49" charset="0"/>
                <a:cs typeface="+mn-cs"/>
              </a:rPr>
              <a:t>               color=</a:t>
            </a:r>
            <a:r>
              <a:rPr lang="en-CA" sz="2800" spc="0" dirty="0">
                <a:solidFill>
                  <a:srgbClr val="C00000"/>
                </a:solidFill>
                <a:latin typeface="Consolas" panose="020B0609020204030204" pitchFamily="49" charset="0"/>
                <a:cs typeface="+mn-cs"/>
              </a:rPr>
              <a:t>'blue'</a:t>
            </a:r>
            <a:r>
              <a:rPr lang="en-CA" sz="2800" spc="0" dirty="0">
                <a:solidFill>
                  <a:srgbClr val="002050"/>
                </a:solidFill>
                <a:latin typeface="Consolas" panose="020B0609020204030204" pitchFamily="49" charset="0"/>
                <a:cs typeface="+mn-cs"/>
              </a:rPr>
              <a:t>, alpha=</a:t>
            </a:r>
            <a:r>
              <a:rPr lang="en-CA" sz="2800" spc="0" dirty="0">
                <a:ln>
                  <a:noFill/>
                </a:ln>
                <a:solidFill>
                  <a:srgbClr val="107C10"/>
                </a:solidFill>
                <a:latin typeface="Consolas" panose="020B0609020204030204" pitchFamily="49" charset="0"/>
                <a:cs typeface="+mn-cs"/>
              </a:rPr>
              <a:t>0.3</a:t>
            </a:r>
            <a:r>
              <a:rPr lang="en-CA" sz="2800" spc="0" dirty="0">
                <a:solidFill>
                  <a:srgbClr val="002050"/>
                </a:solidFill>
                <a:latin typeface="Consolas" panose="020B0609020204030204" pitchFamily="49" charset="0"/>
                <a:cs typeface="+mn-cs"/>
              </a:rPr>
              <a:t>, </a:t>
            </a:r>
            <a:br>
              <a:rPr lang="en-CA" sz="2800" spc="0" dirty="0">
                <a:solidFill>
                  <a:srgbClr val="002050"/>
                </a:solidFill>
                <a:latin typeface="Consolas" panose="020B0609020204030204" pitchFamily="49" charset="0"/>
                <a:cs typeface="+mn-cs"/>
              </a:rPr>
            </a:br>
            <a:r>
              <a:rPr lang="en-CA" sz="2800" spc="0" dirty="0">
                <a:solidFill>
                  <a:srgbClr val="002050"/>
                </a:solidFill>
                <a:latin typeface="Consolas" panose="020B0609020204030204" pitchFamily="49" charset="0"/>
                <a:cs typeface="+mn-cs"/>
              </a:rPr>
              <a:t>			title=</a:t>
            </a:r>
            <a:r>
              <a:rPr lang="en-CA" sz="2800" spc="0" dirty="0">
                <a:solidFill>
                  <a:srgbClr val="C00000"/>
                </a:solidFill>
                <a:latin typeface="Consolas" panose="020B0609020204030204" pitchFamily="49" charset="0"/>
                <a:cs typeface="+mn-cs"/>
              </a:rPr>
              <a:t>'Correlation</a:t>
            </a:r>
            <a:r>
              <a:rPr lang="en-CA" sz="2800" spc="0" dirty="0">
                <a:solidFill>
                  <a:srgbClr val="002050"/>
                </a:solidFill>
                <a:latin typeface="Consolas" panose="020B0609020204030204" pitchFamily="49" charset="0"/>
                <a:cs typeface="+mn-cs"/>
              </a:rPr>
              <a:t> </a:t>
            </a:r>
            <a:r>
              <a:rPr lang="en-CA" sz="2800" spc="0" dirty="0">
                <a:solidFill>
                  <a:srgbClr val="C00000"/>
                </a:solidFill>
                <a:latin typeface="Consolas" panose="020B0609020204030204" pitchFamily="49" charset="0"/>
                <a:cs typeface="+mn-cs"/>
              </a:rPr>
              <a:t>of arrival and distance'</a:t>
            </a:r>
            <a:r>
              <a:rPr lang="en-CA" sz="2800" spc="0" dirty="0">
                <a:solidFill>
                  <a:srgbClr val="002050"/>
                </a:solidFill>
                <a:latin typeface="Consolas" panose="020B0609020204030204" pitchFamily="49" charset="0"/>
                <a:cs typeface="+mn-cs"/>
              </a:rPr>
              <a:t>)</a:t>
            </a:r>
            <a:br>
              <a:rPr lang="en-CA" sz="2800" spc="0" dirty="0">
                <a:solidFill>
                  <a:srgbClr val="002050"/>
                </a:solidFill>
                <a:latin typeface="Consolas" panose="020B0609020204030204" pitchFamily="49" charset="0"/>
                <a:cs typeface="+mn-cs"/>
              </a:rPr>
            </a:br>
            <a:endParaRPr lang="en-CA" dirty="0"/>
          </a:p>
        </p:txBody>
      </p:sp>
      <p:pic>
        <p:nvPicPr>
          <p:cNvPr id="1026" name="Picture 2">
            <a:extLst>
              <a:ext uri="{FF2B5EF4-FFF2-40B4-BE49-F238E27FC236}">
                <a16:creationId xmlns:a16="http://schemas.microsoft.com/office/drawing/2014/main" id="{C84CC5F8-0416-4B09-8E47-C56A4F40F0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9037" y="2506661"/>
            <a:ext cx="6400800" cy="4459705"/>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C5993402-5B9E-4E22-B935-9D90273CAEC3}"/>
              </a:ext>
            </a:extLst>
          </p:cNvPr>
          <p:cNvSpPr>
            <a:spLocks noGrp="1"/>
          </p:cNvSpPr>
          <p:nvPr>
            <p:ph type="body" sz="quarter" idx="10"/>
          </p:nvPr>
        </p:nvSpPr>
        <p:spPr>
          <a:xfrm>
            <a:off x="365760" y="1781798"/>
            <a:ext cx="11704320" cy="572464"/>
          </a:xfrm>
        </p:spPr>
        <p:txBody>
          <a:bodyPr/>
          <a:lstStyle/>
          <a:p>
            <a:r>
              <a:rPr lang="en-CA" dirty="0"/>
              <a:t>generates the following graph</a:t>
            </a:r>
          </a:p>
        </p:txBody>
      </p:sp>
    </p:spTree>
    <p:extLst>
      <p:ext uri="{BB962C8B-B14F-4D97-AF65-F5344CB8AC3E}">
        <p14:creationId xmlns:p14="http://schemas.microsoft.com/office/powerpoint/2010/main" val="37271483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03364E63-B02F-4A43-B815-2FE93D082ACF}"/>
              </a:ext>
            </a:extLst>
          </p:cNvPr>
          <p:cNvSpPr>
            <a:spLocks noGrp="1"/>
          </p:cNvSpPr>
          <p:nvPr>
            <p:ph type="body" sz="quarter" idx="10"/>
          </p:nvPr>
        </p:nvSpPr>
        <p:spPr>
          <a:xfrm>
            <a:off x="365760" y="-7938"/>
            <a:ext cx="11704320" cy="3825663"/>
          </a:xfrm>
        </p:spPr>
        <p:txBody>
          <a:bodyPr/>
          <a:lstStyle/>
          <a:p>
            <a:r>
              <a:rPr lang="en-US" spc="0" dirty="0" err="1">
                <a:ln w="3175">
                  <a:noFill/>
                </a:ln>
                <a:solidFill>
                  <a:srgbClr val="002050"/>
                </a:solidFill>
                <a:latin typeface="Consolas" panose="020B0609020204030204" pitchFamily="49" charset="0"/>
              </a:rPr>
              <a:t>plt.xlabel</a:t>
            </a:r>
            <a:r>
              <a:rPr lang="en-US" spc="0" dirty="0">
                <a:ln w="3175">
                  <a:noFill/>
                </a:ln>
                <a:solidFill>
                  <a:srgbClr val="002050"/>
                </a:solidFill>
                <a:latin typeface="Consolas" panose="020B0609020204030204" pitchFamily="49" charset="0"/>
              </a:rPr>
              <a:t>(</a:t>
            </a:r>
            <a:r>
              <a:rPr lang="en-US" spc="0" dirty="0">
                <a:ln w="3175">
                  <a:noFill/>
                </a:ln>
                <a:solidFill>
                  <a:srgbClr val="C00000"/>
                </a:solidFill>
                <a:latin typeface="Consolas" panose="020B0609020204030204" pitchFamily="49" charset="0"/>
              </a:rPr>
              <a:t>'Departure delay (minutes)'</a:t>
            </a:r>
            <a:r>
              <a:rPr lang="en-US" spc="0" dirty="0">
                <a:ln w="3175">
                  <a:noFill/>
                </a:ln>
                <a:solidFill>
                  <a:srgbClr val="002050"/>
                </a:solidFill>
                <a:latin typeface="Consolas" panose="020B0609020204030204" pitchFamily="49" charset="0"/>
              </a:rPr>
              <a:t>)</a:t>
            </a:r>
          </a:p>
          <a:p>
            <a:r>
              <a:rPr lang="en-US" spc="0" dirty="0" err="1">
                <a:ln w="3175">
                  <a:noFill/>
                </a:ln>
                <a:solidFill>
                  <a:srgbClr val="002050"/>
                </a:solidFill>
                <a:latin typeface="Consolas" panose="020B0609020204030204" pitchFamily="49" charset="0"/>
              </a:rPr>
              <a:t>plt.ylabel</a:t>
            </a:r>
            <a:r>
              <a:rPr lang="en-US" spc="0" dirty="0">
                <a:ln w="3175">
                  <a:noFill/>
                </a:ln>
                <a:solidFill>
                  <a:srgbClr val="002050"/>
                </a:solidFill>
                <a:latin typeface="Consolas" panose="020B0609020204030204" pitchFamily="49" charset="0"/>
              </a:rPr>
              <a:t>(</a:t>
            </a:r>
            <a:r>
              <a:rPr lang="en-US" spc="0" dirty="0">
                <a:ln w="3175">
                  <a:noFill/>
                </a:ln>
                <a:solidFill>
                  <a:srgbClr val="C00000"/>
                </a:solidFill>
                <a:latin typeface="Consolas" panose="020B0609020204030204" pitchFamily="49" charset="0"/>
              </a:rPr>
              <a:t>'Arrival delay (minutes)'</a:t>
            </a:r>
            <a:r>
              <a:rPr lang="en-US" spc="0" dirty="0">
                <a:ln w="3175">
                  <a:noFill/>
                </a:ln>
                <a:solidFill>
                  <a:srgbClr val="002050"/>
                </a:solidFill>
                <a:latin typeface="Consolas" panose="020B0609020204030204" pitchFamily="49" charset="0"/>
              </a:rPr>
              <a:t>)</a:t>
            </a:r>
          </a:p>
          <a:p>
            <a:r>
              <a:rPr lang="en-US" spc="0" dirty="0" err="1">
                <a:ln w="3175">
                  <a:noFill/>
                </a:ln>
                <a:solidFill>
                  <a:srgbClr val="002050"/>
                </a:solidFill>
                <a:latin typeface="Consolas" panose="020B0609020204030204" pitchFamily="49" charset="0"/>
              </a:rPr>
              <a:t>plt.title</a:t>
            </a:r>
            <a:r>
              <a:rPr lang="en-US" spc="0" dirty="0">
                <a:ln w="3175">
                  <a:noFill/>
                </a:ln>
                <a:solidFill>
                  <a:srgbClr val="002050"/>
                </a:solidFill>
                <a:latin typeface="Consolas" panose="020B0609020204030204" pitchFamily="49" charset="0"/>
              </a:rPr>
              <a:t>(</a:t>
            </a:r>
            <a:r>
              <a:rPr lang="en-US" spc="0" dirty="0">
                <a:ln w="3175">
                  <a:noFill/>
                </a:ln>
                <a:solidFill>
                  <a:srgbClr val="C00000"/>
                </a:solidFill>
                <a:latin typeface="Consolas" panose="020B0609020204030204" pitchFamily="49" charset="0"/>
              </a:rPr>
              <a:t>'Correlation Departure and Arrival Delay'</a:t>
            </a:r>
            <a:r>
              <a:rPr lang="en-US" spc="0" dirty="0">
                <a:ln w="3175">
                  <a:noFill/>
                </a:ln>
                <a:solidFill>
                  <a:srgbClr val="002050"/>
                </a:solidFill>
                <a:latin typeface="Consolas" panose="020B0609020204030204" pitchFamily="49" charset="0"/>
              </a:rPr>
              <a:t>)</a:t>
            </a:r>
          </a:p>
          <a:p>
            <a:r>
              <a:rPr lang="en-US" spc="0" dirty="0" err="1">
                <a:ln w="3175">
                  <a:noFill/>
                </a:ln>
                <a:solidFill>
                  <a:srgbClr val="002050"/>
                </a:solidFill>
                <a:latin typeface="Consolas" panose="020B0609020204030204" pitchFamily="49" charset="0"/>
              </a:rPr>
              <a:t>plt.scatter</a:t>
            </a:r>
            <a:r>
              <a:rPr lang="en-US" spc="0" dirty="0">
                <a:ln w="3175">
                  <a:noFill/>
                </a:ln>
                <a:solidFill>
                  <a:srgbClr val="002050"/>
                </a:solidFill>
                <a:latin typeface="Consolas" panose="020B0609020204030204" pitchFamily="49" charset="0"/>
              </a:rPr>
              <a:t>(x=</a:t>
            </a:r>
            <a:r>
              <a:rPr lang="en-US" spc="0" dirty="0" err="1">
                <a:ln w="3175">
                  <a:noFill/>
                </a:ln>
                <a:solidFill>
                  <a:srgbClr val="002050"/>
                </a:solidFill>
                <a:latin typeface="Consolas" panose="020B0609020204030204" pitchFamily="49" charset="0"/>
              </a:rPr>
              <a:t>delays_df</a:t>
            </a:r>
            <a:r>
              <a:rPr lang="en-US" spc="0" dirty="0">
                <a:ln w="3175">
                  <a:noFill/>
                </a:ln>
                <a:solidFill>
                  <a:srgbClr val="002050"/>
                </a:solidFill>
                <a:latin typeface="Consolas" panose="020B0609020204030204" pitchFamily="49" charset="0"/>
              </a:rPr>
              <a:t>[</a:t>
            </a:r>
            <a:r>
              <a:rPr lang="en-US" spc="0" dirty="0">
                <a:ln w="3175">
                  <a:noFill/>
                </a:ln>
                <a:solidFill>
                  <a:srgbClr val="C00000"/>
                </a:solidFill>
                <a:latin typeface="Consolas" panose="020B0609020204030204" pitchFamily="49" charset="0"/>
              </a:rPr>
              <a:t>'DEP_DELAY'</a:t>
            </a:r>
            <a:r>
              <a:rPr lang="en-US" spc="0" dirty="0">
                <a:ln w="3175">
                  <a:noFill/>
                </a:ln>
                <a:solidFill>
                  <a:srgbClr val="002050"/>
                </a:solidFill>
                <a:latin typeface="Consolas" panose="020B0609020204030204" pitchFamily="49" charset="0"/>
              </a:rPr>
              <a:t>],</a:t>
            </a:r>
          </a:p>
          <a:p>
            <a:r>
              <a:rPr lang="en-US" spc="0" dirty="0">
                <a:ln w="3175">
                  <a:noFill/>
                </a:ln>
                <a:solidFill>
                  <a:srgbClr val="002050"/>
                </a:solidFill>
                <a:latin typeface="Consolas" panose="020B0609020204030204" pitchFamily="49" charset="0"/>
              </a:rPr>
              <a:t>            y=</a:t>
            </a:r>
            <a:r>
              <a:rPr lang="en-US" spc="0" dirty="0" err="1">
                <a:ln w="3175">
                  <a:noFill/>
                </a:ln>
                <a:solidFill>
                  <a:srgbClr val="002050"/>
                </a:solidFill>
                <a:latin typeface="Consolas" panose="020B0609020204030204" pitchFamily="49" charset="0"/>
              </a:rPr>
              <a:t>delays_df</a:t>
            </a:r>
            <a:r>
              <a:rPr lang="en-US" spc="0" dirty="0">
                <a:ln w="3175">
                  <a:noFill/>
                </a:ln>
                <a:solidFill>
                  <a:srgbClr val="002050"/>
                </a:solidFill>
                <a:latin typeface="Consolas" panose="020B0609020204030204" pitchFamily="49" charset="0"/>
              </a:rPr>
              <a:t>[</a:t>
            </a:r>
            <a:r>
              <a:rPr lang="en-US" spc="0" dirty="0">
                <a:ln w="3175">
                  <a:noFill/>
                </a:ln>
                <a:solidFill>
                  <a:srgbClr val="C00000"/>
                </a:solidFill>
                <a:latin typeface="Consolas" panose="020B0609020204030204" pitchFamily="49" charset="0"/>
              </a:rPr>
              <a:t>'ARR_DELAY'</a:t>
            </a:r>
            <a:r>
              <a:rPr lang="en-US" spc="0" dirty="0">
                <a:ln w="3175">
                  <a:noFill/>
                </a:ln>
                <a:solidFill>
                  <a:srgbClr val="002050"/>
                </a:solidFill>
                <a:latin typeface="Consolas" panose="020B0609020204030204" pitchFamily="49" charset="0"/>
              </a:rPr>
              <a:t>], </a:t>
            </a:r>
          </a:p>
          <a:p>
            <a:r>
              <a:rPr lang="en-US" spc="0" dirty="0">
                <a:ln w="3175">
                  <a:noFill/>
                </a:ln>
                <a:solidFill>
                  <a:srgbClr val="002050"/>
                </a:solidFill>
                <a:latin typeface="Consolas" panose="020B0609020204030204" pitchFamily="49" charset="0"/>
              </a:rPr>
              <a:t>            color=</a:t>
            </a:r>
            <a:r>
              <a:rPr lang="en-US" spc="0" dirty="0">
                <a:ln w="3175">
                  <a:noFill/>
                </a:ln>
                <a:solidFill>
                  <a:srgbClr val="C00000"/>
                </a:solidFill>
                <a:latin typeface="Consolas" panose="020B0609020204030204" pitchFamily="49" charset="0"/>
              </a:rPr>
              <a:t>'blue'</a:t>
            </a:r>
            <a:r>
              <a:rPr lang="en-US" spc="0" dirty="0">
                <a:ln w="3175">
                  <a:noFill/>
                </a:ln>
                <a:solidFill>
                  <a:srgbClr val="002050"/>
                </a:solidFill>
                <a:latin typeface="Consolas" panose="020B0609020204030204" pitchFamily="49" charset="0"/>
              </a:rPr>
              <a:t>, alpha=</a:t>
            </a:r>
            <a:r>
              <a:rPr lang="en-US" spc="0" dirty="0">
                <a:solidFill>
                  <a:schemeClr val="tx2"/>
                </a:solidFill>
                <a:latin typeface="Consolas" panose="020B0609020204030204" pitchFamily="49" charset="0"/>
              </a:rPr>
              <a:t>0.3</a:t>
            </a:r>
            <a:r>
              <a:rPr lang="en-US" spc="0" dirty="0">
                <a:ln w="3175">
                  <a:noFill/>
                </a:ln>
                <a:solidFill>
                  <a:srgbClr val="002050"/>
                </a:solidFill>
                <a:latin typeface="Consolas" panose="020B0609020204030204" pitchFamily="49" charset="0"/>
              </a:rPr>
              <a:t>)</a:t>
            </a:r>
          </a:p>
          <a:p>
            <a:r>
              <a:rPr lang="en-CA" spc="0" dirty="0" err="1">
                <a:ln w="3175">
                  <a:noFill/>
                </a:ln>
                <a:solidFill>
                  <a:srgbClr val="002050"/>
                </a:solidFill>
                <a:latin typeface="Consolas" panose="020B0609020204030204" pitchFamily="49" charset="0"/>
              </a:rPr>
              <a:t>plt.show</a:t>
            </a:r>
            <a:r>
              <a:rPr lang="en-CA" spc="0" dirty="0">
                <a:ln w="3175">
                  <a:noFill/>
                </a:ln>
                <a:solidFill>
                  <a:srgbClr val="002050"/>
                </a:solidFill>
                <a:latin typeface="Consolas" panose="020B0609020204030204" pitchFamily="49" charset="0"/>
              </a:rPr>
              <a:t>()</a:t>
            </a:r>
          </a:p>
          <a:p>
            <a:endParaRPr lang="en-US" spc="0" dirty="0">
              <a:ln w="3175">
                <a:noFill/>
              </a:ln>
              <a:solidFill>
                <a:srgbClr val="002050"/>
              </a:solidFill>
              <a:latin typeface="Consolas" panose="020B0609020204030204" pitchFamily="49" charset="0"/>
            </a:endParaRPr>
          </a:p>
        </p:txBody>
      </p:sp>
      <p:pic>
        <p:nvPicPr>
          <p:cNvPr id="1026" name="Picture 2">
            <a:extLst>
              <a:ext uri="{FF2B5EF4-FFF2-40B4-BE49-F238E27FC236}">
                <a16:creationId xmlns:a16="http://schemas.microsoft.com/office/drawing/2014/main" id="{BD88CF6F-EA1B-478C-BA3A-BBE1143613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0637" y="3291839"/>
            <a:ext cx="5325678" cy="3710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07301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03364E63-B02F-4A43-B815-2FE93D082ACF}"/>
              </a:ext>
            </a:extLst>
          </p:cNvPr>
          <p:cNvSpPr>
            <a:spLocks noGrp="1"/>
          </p:cNvSpPr>
          <p:nvPr>
            <p:ph type="body" sz="quarter" idx="10"/>
          </p:nvPr>
        </p:nvSpPr>
        <p:spPr>
          <a:xfrm>
            <a:off x="365760" y="1371600"/>
            <a:ext cx="11704320" cy="5219891"/>
          </a:xfrm>
        </p:spPr>
        <p:txBody>
          <a:bodyPr/>
          <a:lstStyle/>
          <a:p>
            <a:endParaRPr lang="en-CA" dirty="0"/>
          </a:p>
          <a:p>
            <a:r>
              <a:rPr lang="en-CA" spc="0" dirty="0" err="1">
                <a:ln w="3175">
                  <a:noFill/>
                </a:ln>
                <a:solidFill>
                  <a:srgbClr val="002050"/>
                </a:solidFill>
                <a:latin typeface="Consolas" panose="020B0609020204030204" pitchFamily="49" charset="0"/>
              </a:rPr>
              <a:t>plt.xlabel</a:t>
            </a:r>
            <a:r>
              <a:rPr lang="en-CA" spc="0" dirty="0">
                <a:ln w="3175">
                  <a:noFill/>
                </a:ln>
                <a:solidFill>
                  <a:srgbClr val="002050"/>
                </a:solidFill>
                <a:latin typeface="Consolas" panose="020B0609020204030204" pitchFamily="49" charset="0"/>
              </a:rPr>
              <a:t>(</a:t>
            </a:r>
            <a:r>
              <a:rPr lang="en-CA" spc="0" dirty="0">
                <a:ln w="3175">
                  <a:noFill/>
                </a:ln>
                <a:solidFill>
                  <a:srgbClr val="C00000"/>
                </a:solidFill>
                <a:latin typeface="Consolas" panose="020B0609020204030204" pitchFamily="49" charset="0"/>
              </a:rPr>
              <a:t>'Departure delay (minutes)'</a:t>
            </a:r>
            <a:r>
              <a:rPr lang="en-CA" spc="0" dirty="0">
                <a:ln w="3175">
                  <a:noFill/>
                </a:ln>
                <a:solidFill>
                  <a:srgbClr val="002050"/>
                </a:solidFill>
                <a:latin typeface="Consolas" panose="020B0609020204030204" pitchFamily="49" charset="0"/>
              </a:rPr>
              <a:t>)</a:t>
            </a:r>
          </a:p>
          <a:p>
            <a:r>
              <a:rPr lang="en-CA" spc="0" dirty="0" err="1">
                <a:ln w="3175">
                  <a:noFill/>
                </a:ln>
                <a:solidFill>
                  <a:srgbClr val="002050"/>
                </a:solidFill>
                <a:latin typeface="Consolas" panose="020B0609020204030204" pitchFamily="49" charset="0"/>
              </a:rPr>
              <a:t>plt.ylabel</a:t>
            </a:r>
            <a:r>
              <a:rPr lang="en-CA" spc="0" dirty="0">
                <a:ln w="3175">
                  <a:noFill/>
                </a:ln>
                <a:solidFill>
                  <a:srgbClr val="002050"/>
                </a:solidFill>
                <a:latin typeface="Consolas" panose="020B0609020204030204" pitchFamily="49" charset="0"/>
              </a:rPr>
              <a:t>(</a:t>
            </a:r>
            <a:r>
              <a:rPr lang="en-CA" spc="0" dirty="0">
                <a:ln w="3175">
                  <a:noFill/>
                </a:ln>
                <a:solidFill>
                  <a:srgbClr val="C00000"/>
                </a:solidFill>
                <a:latin typeface="Consolas" panose="020B0609020204030204" pitchFamily="49" charset="0"/>
              </a:rPr>
              <a:t>'Arrival delay (minutes)'</a:t>
            </a:r>
            <a:r>
              <a:rPr lang="en-CA" spc="0" dirty="0">
                <a:ln w="3175">
                  <a:noFill/>
                </a:ln>
                <a:solidFill>
                  <a:srgbClr val="002050"/>
                </a:solidFill>
                <a:latin typeface="Consolas" panose="020B0609020204030204" pitchFamily="49" charset="0"/>
              </a:rPr>
              <a:t>)</a:t>
            </a:r>
          </a:p>
          <a:p>
            <a:r>
              <a:rPr lang="en-CA" spc="0" dirty="0" err="1">
                <a:ln w="3175">
                  <a:noFill/>
                </a:ln>
                <a:solidFill>
                  <a:srgbClr val="002050"/>
                </a:solidFill>
                <a:latin typeface="Consolas" panose="020B0609020204030204" pitchFamily="49" charset="0"/>
              </a:rPr>
              <a:t>plt.title</a:t>
            </a:r>
            <a:r>
              <a:rPr lang="en-CA" spc="0" dirty="0">
                <a:ln w="3175">
                  <a:noFill/>
                </a:ln>
                <a:solidFill>
                  <a:srgbClr val="002050"/>
                </a:solidFill>
                <a:latin typeface="Consolas" panose="020B0609020204030204" pitchFamily="49" charset="0"/>
              </a:rPr>
              <a:t>(</a:t>
            </a:r>
            <a:r>
              <a:rPr lang="en-CA" spc="0" dirty="0">
                <a:ln w="3175">
                  <a:noFill/>
                </a:ln>
                <a:solidFill>
                  <a:srgbClr val="C00000"/>
                </a:solidFill>
                <a:latin typeface="Consolas" panose="020B0609020204030204" pitchFamily="49" charset="0"/>
              </a:rPr>
              <a:t>'Predicted Arrival delays'</a:t>
            </a:r>
            <a:r>
              <a:rPr lang="en-CA" spc="0" dirty="0">
                <a:ln w="3175">
                  <a:noFill/>
                </a:ln>
                <a:solidFill>
                  <a:srgbClr val="002050"/>
                </a:solidFill>
                <a:latin typeface="Consolas" panose="020B0609020204030204" pitchFamily="49" charset="0"/>
              </a:rPr>
              <a:t>)</a:t>
            </a:r>
          </a:p>
          <a:p>
            <a:r>
              <a:rPr lang="en-CA" spc="0" dirty="0" err="1">
                <a:ln w="3175">
                  <a:noFill/>
                </a:ln>
                <a:solidFill>
                  <a:srgbClr val="002050"/>
                </a:solidFill>
                <a:latin typeface="Consolas" panose="020B0609020204030204" pitchFamily="49" charset="0"/>
              </a:rPr>
              <a:t>plt.plot</a:t>
            </a:r>
            <a:r>
              <a:rPr lang="en-CA" spc="0" dirty="0">
                <a:ln w="3175">
                  <a:noFill/>
                </a:ln>
                <a:solidFill>
                  <a:srgbClr val="002050"/>
                </a:solidFill>
                <a:latin typeface="Consolas" panose="020B0609020204030204" pitchFamily="49" charset="0"/>
              </a:rPr>
              <a:t>(</a:t>
            </a:r>
          </a:p>
          <a:p>
            <a:r>
              <a:rPr lang="en-CA" spc="0" dirty="0">
                <a:ln w="3175">
                  <a:noFill/>
                </a:ln>
                <a:solidFill>
                  <a:srgbClr val="002050"/>
                </a:solidFill>
                <a:latin typeface="Consolas" panose="020B0609020204030204" pitchFamily="49" charset="0"/>
              </a:rPr>
              <a:t>         </a:t>
            </a:r>
            <a:r>
              <a:rPr lang="en-CA" spc="0" dirty="0" err="1">
                <a:ln w="3175">
                  <a:noFill/>
                </a:ln>
                <a:solidFill>
                  <a:srgbClr val="002050"/>
                </a:solidFill>
                <a:latin typeface="Consolas" panose="020B0609020204030204" pitchFamily="49" charset="0"/>
              </a:rPr>
              <a:t>X_test</a:t>
            </a:r>
            <a:r>
              <a:rPr lang="en-CA" spc="0" dirty="0">
                <a:ln w="3175">
                  <a:noFill/>
                </a:ln>
                <a:solidFill>
                  <a:srgbClr val="002050"/>
                </a:solidFill>
                <a:latin typeface="Consolas" panose="020B0609020204030204" pitchFamily="49" charset="0"/>
              </a:rPr>
              <a:t>,</a:t>
            </a:r>
          </a:p>
          <a:p>
            <a:r>
              <a:rPr lang="en-CA" spc="0" dirty="0">
                <a:ln w="3175">
                  <a:noFill/>
                </a:ln>
                <a:solidFill>
                  <a:srgbClr val="002050"/>
                </a:solidFill>
                <a:latin typeface="Consolas" panose="020B0609020204030204" pitchFamily="49" charset="0"/>
              </a:rPr>
              <a:t>         </a:t>
            </a:r>
            <a:r>
              <a:rPr lang="en-CA" spc="0" dirty="0" err="1">
                <a:ln w="3175">
                  <a:noFill/>
                </a:ln>
                <a:solidFill>
                  <a:srgbClr val="002050"/>
                </a:solidFill>
                <a:latin typeface="Consolas" panose="020B0609020204030204" pitchFamily="49" charset="0"/>
              </a:rPr>
              <a:t>y_pred</a:t>
            </a:r>
            <a:r>
              <a:rPr lang="en-CA" spc="0" dirty="0">
                <a:ln w="3175">
                  <a:noFill/>
                </a:ln>
                <a:solidFill>
                  <a:srgbClr val="002050"/>
                </a:solidFill>
                <a:latin typeface="Consolas" panose="020B0609020204030204" pitchFamily="49" charset="0"/>
              </a:rPr>
              <a:t>, </a:t>
            </a:r>
          </a:p>
          <a:p>
            <a:r>
              <a:rPr lang="en-CA" spc="0" dirty="0">
                <a:ln w="3175">
                  <a:noFill/>
                </a:ln>
                <a:solidFill>
                  <a:srgbClr val="002050"/>
                </a:solidFill>
                <a:latin typeface="Consolas" panose="020B0609020204030204" pitchFamily="49" charset="0"/>
              </a:rPr>
              <a:t>         color=</a:t>
            </a:r>
            <a:r>
              <a:rPr lang="en-CA" spc="0" dirty="0">
                <a:ln w="3175">
                  <a:noFill/>
                </a:ln>
                <a:solidFill>
                  <a:srgbClr val="C00000"/>
                </a:solidFill>
                <a:latin typeface="Consolas" panose="020B0609020204030204" pitchFamily="49" charset="0"/>
              </a:rPr>
              <a:t>'red'</a:t>
            </a:r>
            <a:r>
              <a:rPr lang="en-CA" spc="0" dirty="0">
                <a:ln w="3175">
                  <a:noFill/>
                </a:ln>
                <a:solidFill>
                  <a:srgbClr val="002050"/>
                </a:solidFill>
                <a:latin typeface="Consolas" panose="020B0609020204030204" pitchFamily="49" charset="0"/>
              </a:rPr>
              <a:t>,</a:t>
            </a:r>
          </a:p>
          <a:p>
            <a:r>
              <a:rPr lang="en-CA" spc="0" dirty="0">
                <a:ln w="3175">
                  <a:noFill/>
                </a:ln>
                <a:solidFill>
                  <a:srgbClr val="002050"/>
                </a:solidFill>
                <a:latin typeface="Consolas" panose="020B0609020204030204" pitchFamily="49" charset="0"/>
              </a:rPr>
              <a:t>         linewidth=2</a:t>
            </a:r>
          </a:p>
          <a:p>
            <a:r>
              <a:rPr lang="en-CA" spc="0" dirty="0">
                <a:ln w="3175">
                  <a:noFill/>
                </a:ln>
                <a:solidFill>
                  <a:srgbClr val="002050"/>
                </a:solidFill>
                <a:latin typeface="Consolas" panose="020B0609020204030204" pitchFamily="49" charset="0"/>
              </a:rPr>
              <a:t>        )</a:t>
            </a:r>
          </a:p>
          <a:p>
            <a:r>
              <a:rPr lang="en-CA" spc="0" dirty="0" err="1">
                <a:ln w="3175">
                  <a:noFill/>
                </a:ln>
                <a:solidFill>
                  <a:srgbClr val="002050"/>
                </a:solidFill>
                <a:latin typeface="Consolas" panose="020B0609020204030204" pitchFamily="49" charset="0"/>
              </a:rPr>
              <a:t>plt.show</a:t>
            </a:r>
            <a:r>
              <a:rPr lang="en-CA" spc="0" dirty="0">
                <a:ln w="3175">
                  <a:noFill/>
                </a:ln>
                <a:solidFill>
                  <a:srgbClr val="002050"/>
                </a:solidFill>
                <a:latin typeface="Consolas" panose="020B0609020204030204" pitchFamily="49" charset="0"/>
              </a:rPr>
              <a:t>()</a:t>
            </a:r>
          </a:p>
        </p:txBody>
      </p:sp>
      <p:sp>
        <p:nvSpPr>
          <p:cNvPr id="5" name="Title 3">
            <a:extLst>
              <a:ext uri="{FF2B5EF4-FFF2-40B4-BE49-F238E27FC236}">
                <a16:creationId xmlns:a16="http://schemas.microsoft.com/office/drawing/2014/main" id="{BAEDB486-25F9-49AD-B2BB-0BDE8AF91B5F}"/>
              </a:ext>
            </a:extLst>
          </p:cNvPr>
          <p:cNvSpPr>
            <a:spLocks noGrp="1"/>
          </p:cNvSpPr>
          <p:nvPr>
            <p:ph type="title"/>
          </p:nvPr>
        </p:nvSpPr>
        <p:spPr>
          <a:xfrm>
            <a:off x="365760" y="365760"/>
            <a:ext cx="11704320" cy="914400"/>
          </a:xfrm>
        </p:spPr>
        <p:txBody>
          <a:bodyPr/>
          <a:lstStyle/>
          <a:p>
            <a:r>
              <a:rPr lang="en-CA" dirty="0"/>
              <a:t>You can draw a line graph to show the predicted values of a trained model</a:t>
            </a:r>
          </a:p>
        </p:txBody>
      </p:sp>
      <p:pic>
        <p:nvPicPr>
          <p:cNvPr id="1026" name="Picture 2">
            <a:extLst>
              <a:ext uri="{FF2B5EF4-FFF2-40B4-BE49-F238E27FC236}">
                <a16:creationId xmlns:a16="http://schemas.microsoft.com/office/drawing/2014/main" id="{4E5B53BC-F183-4C83-97EA-DAFA7C4DE8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8893" y="2989082"/>
            <a:ext cx="5691187" cy="4005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68748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C04B3-0565-41DD-9B6F-657EBF98671F}"/>
              </a:ext>
            </a:extLst>
          </p:cNvPr>
          <p:cNvSpPr>
            <a:spLocks noGrp="1"/>
          </p:cNvSpPr>
          <p:nvPr>
            <p:ph type="title"/>
          </p:nvPr>
        </p:nvSpPr>
        <p:spPr/>
        <p:txBody>
          <a:bodyPr/>
          <a:lstStyle/>
          <a:p>
            <a:r>
              <a:rPr lang="en-CA" dirty="0"/>
              <a:t>Overlay the model on </a:t>
            </a:r>
            <a:r>
              <a:rPr lang="en-CA"/>
              <a:t>our data</a:t>
            </a:r>
            <a:endParaRPr lang="en-CA" dirty="0"/>
          </a:p>
        </p:txBody>
      </p:sp>
      <p:sp>
        <p:nvSpPr>
          <p:cNvPr id="4" name="Rectangle 3">
            <a:extLst>
              <a:ext uri="{FF2B5EF4-FFF2-40B4-BE49-F238E27FC236}">
                <a16:creationId xmlns:a16="http://schemas.microsoft.com/office/drawing/2014/main" id="{C6827FB1-31A0-40A0-A8DD-01A2A6BD8957}"/>
              </a:ext>
            </a:extLst>
          </p:cNvPr>
          <p:cNvSpPr/>
          <p:nvPr/>
        </p:nvSpPr>
        <p:spPr>
          <a:xfrm>
            <a:off x="503237" y="2728190"/>
            <a:ext cx="10668000" cy="3733330"/>
          </a:xfrm>
          <a:prstGeom prst="rect">
            <a:avLst/>
          </a:prstGeom>
        </p:spPr>
        <p:txBody>
          <a:bodyPr wrap="square">
            <a:spAutoFit/>
          </a:bodyPr>
          <a:lstStyle/>
          <a:p>
            <a:pPr>
              <a:lnSpc>
                <a:spcPct val="90000"/>
              </a:lnSpc>
              <a:spcBef>
                <a:spcPts val="600"/>
              </a:spcBef>
              <a:buSzPct val="90000"/>
            </a:pPr>
            <a:r>
              <a:rPr lang="en-CA" sz="2800" dirty="0" err="1">
                <a:ln w="3175">
                  <a:noFill/>
                </a:ln>
                <a:solidFill>
                  <a:srgbClr val="002050"/>
                </a:solidFill>
                <a:latin typeface="Consolas" panose="020B0609020204030204" pitchFamily="49" charset="0"/>
              </a:rPr>
              <a:t>plt.xlabel</a:t>
            </a:r>
            <a:r>
              <a:rPr lang="en-CA" sz="2800" dirty="0">
                <a:ln w="3175">
                  <a:noFill/>
                </a:ln>
                <a:solidFill>
                  <a:srgbClr val="002050"/>
                </a:solidFill>
                <a:latin typeface="Consolas" panose="020B0609020204030204" pitchFamily="49" charset="0"/>
              </a:rPr>
              <a:t>(</a:t>
            </a:r>
            <a:r>
              <a:rPr lang="en-CA" sz="2800" dirty="0">
                <a:ln w="3175">
                  <a:noFill/>
                </a:ln>
                <a:solidFill>
                  <a:srgbClr val="C00000"/>
                </a:solidFill>
                <a:latin typeface="Consolas" panose="020B0609020204030204" pitchFamily="49" charset="0"/>
              </a:rPr>
              <a:t>'</a:t>
            </a:r>
            <a:r>
              <a:rPr lang="en-CA" sz="2800" dirty="0" err="1">
                <a:ln w="3175">
                  <a:noFill/>
                </a:ln>
                <a:solidFill>
                  <a:srgbClr val="C00000"/>
                </a:solidFill>
                <a:latin typeface="Consolas" panose="020B0609020204030204" pitchFamily="49" charset="0"/>
              </a:rPr>
              <a:t>Deparure</a:t>
            </a:r>
            <a:r>
              <a:rPr lang="en-CA" sz="2800" dirty="0">
                <a:ln w="3175">
                  <a:noFill/>
                </a:ln>
                <a:solidFill>
                  <a:srgbClr val="C00000"/>
                </a:solidFill>
                <a:latin typeface="Consolas" panose="020B0609020204030204" pitchFamily="49" charset="0"/>
              </a:rPr>
              <a:t> delay'</a:t>
            </a:r>
            <a:r>
              <a:rPr lang="en-CA" sz="2800" dirty="0">
                <a:ln w="3175">
                  <a:noFill/>
                </a:ln>
                <a:solidFill>
                  <a:srgbClr val="002050"/>
                </a:solidFill>
                <a:latin typeface="Consolas" panose="020B0609020204030204" pitchFamily="49" charset="0"/>
              </a:rPr>
              <a:t>)</a:t>
            </a:r>
          </a:p>
          <a:p>
            <a:pPr>
              <a:lnSpc>
                <a:spcPct val="90000"/>
              </a:lnSpc>
              <a:spcBef>
                <a:spcPts val="600"/>
              </a:spcBef>
              <a:buSzPct val="90000"/>
            </a:pPr>
            <a:r>
              <a:rPr lang="en-CA" sz="2800" dirty="0" err="1">
                <a:ln w="3175">
                  <a:noFill/>
                </a:ln>
                <a:solidFill>
                  <a:srgbClr val="002050"/>
                </a:solidFill>
                <a:latin typeface="Consolas" panose="020B0609020204030204" pitchFamily="49" charset="0"/>
              </a:rPr>
              <a:t>plt.ylabel</a:t>
            </a:r>
            <a:r>
              <a:rPr lang="en-CA" sz="2800" dirty="0">
                <a:ln w="3175">
                  <a:noFill/>
                </a:ln>
                <a:solidFill>
                  <a:srgbClr val="002050"/>
                </a:solidFill>
                <a:latin typeface="Consolas" panose="020B0609020204030204" pitchFamily="49" charset="0"/>
              </a:rPr>
              <a:t>(</a:t>
            </a:r>
            <a:r>
              <a:rPr lang="en-CA" sz="2800" dirty="0">
                <a:ln w="3175">
                  <a:noFill/>
                </a:ln>
                <a:solidFill>
                  <a:srgbClr val="C00000"/>
                </a:solidFill>
                <a:latin typeface="Consolas" panose="020B0609020204030204" pitchFamily="49" charset="0"/>
              </a:rPr>
              <a:t>'Arrival delay'</a:t>
            </a:r>
            <a:r>
              <a:rPr lang="en-CA" sz="2800" dirty="0">
                <a:ln w="3175">
                  <a:noFill/>
                </a:ln>
                <a:solidFill>
                  <a:srgbClr val="002050"/>
                </a:solidFill>
                <a:latin typeface="Consolas" panose="020B0609020204030204" pitchFamily="49" charset="0"/>
              </a:rPr>
              <a:t>)</a:t>
            </a:r>
          </a:p>
          <a:p>
            <a:pPr>
              <a:lnSpc>
                <a:spcPct val="90000"/>
              </a:lnSpc>
              <a:spcBef>
                <a:spcPts val="600"/>
              </a:spcBef>
              <a:buSzPct val="90000"/>
            </a:pPr>
            <a:r>
              <a:rPr lang="en-CA" sz="2800" dirty="0" err="1">
                <a:ln w="3175">
                  <a:noFill/>
                </a:ln>
                <a:solidFill>
                  <a:srgbClr val="002050"/>
                </a:solidFill>
                <a:latin typeface="Consolas" panose="020B0609020204030204" pitchFamily="49" charset="0"/>
              </a:rPr>
              <a:t>plt.plot</a:t>
            </a:r>
            <a:r>
              <a:rPr lang="en-CA" sz="2800" dirty="0">
                <a:ln w="3175">
                  <a:noFill/>
                </a:ln>
                <a:solidFill>
                  <a:srgbClr val="002050"/>
                </a:solidFill>
                <a:latin typeface="Consolas" panose="020B0609020204030204" pitchFamily="49" charset="0"/>
              </a:rPr>
              <a:t>(</a:t>
            </a:r>
            <a:r>
              <a:rPr lang="en-CA" sz="2800" dirty="0" err="1">
                <a:ln w="3175">
                  <a:noFill/>
                </a:ln>
                <a:solidFill>
                  <a:srgbClr val="002050"/>
                </a:solidFill>
                <a:latin typeface="Consolas" panose="020B0609020204030204" pitchFamily="49" charset="0"/>
              </a:rPr>
              <a:t>X_test</a:t>
            </a:r>
            <a:r>
              <a:rPr lang="en-CA" sz="2800" dirty="0">
                <a:ln w="3175">
                  <a:noFill/>
                </a:ln>
                <a:solidFill>
                  <a:srgbClr val="002050"/>
                </a:solidFill>
                <a:latin typeface="Consolas" panose="020B0609020204030204" pitchFamily="49" charset="0"/>
              </a:rPr>
              <a:t>, </a:t>
            </a:r>
            <a:r>
              <a:rPr lang="en-CA" sz="2800" dirty="0" err="1">
                <a:ln w="3175">
                  <a:noFill/>
                </a:ln>
                <a:solidFill>
                  <a:srgbClr val="002050"/>
                </a:solidFill>
                <a:latin typeface="Consolas" panose="020B0609020204030204" pitchFamily="49" charset="0"/>
              </a:rPr>
              <a:t>y_pred</a:t>
            </a:r>
            <a:r>
              <a:rPr lang="en-CA" sz="2800" dirty="0">
                <a:ln w="3175">
                  <a:noFill/>
                </a:ln>
                <a:solidFill>
                  <a:srgbClr val="002050"/>
                </a:solidFill>
                <a:latin typeface="Consolas" panose="020B0609020204030204" pitchFamily="49" charset="0"/>
              </a:rPr>
              <a:t>, color=</a:t>
            </a:r>
            <a:r>
              <a:rPr lang="en-CA" sz="2800" dirty="0">
                <a:ln w="3175">
                  <a:noFill/>
                </a:ln>
                <a:solidFill>
                  <a:srgbClr val="C00000"/>
                </a:solidFill>
                <a:latin typeface="Consolas" panose="020B0609020204030204" pitchFamily="49" charset="0"/>
              </a:rPr>
              <a:t>'red'</a:t>
            </a:r>
            <a:r>
              <a:rPr lang="en-CA" sz="2800" dirty="0">
                <a:ln w="3175">
                  <a:noFill/>
                </a:ln>
                <a:solidFill>
                  <a:srgbClr val="002050"/>
                </a:solidFill>
                <a:latin typeface="Consolas" panose="020B0609020204030204" pitchFamily="49" charset="0"/>
              </a:rPr>
              <a:t>, linewidth=2)</a:t>
            </a:r>
          </a:p>
          <a:p>
            <a:pPr>
              <a:lnSpc>
                <a:spcPct val="90000"/>
              </a:lnSpc>
              <a:spcBef>
                <a:spcPts val="600"/>
              </a:spcBef>
              <a:buSzPct val="90000"/>
            </a:pPr>
            <a:r>
              <a:rPr lang="en-CA" sz="2800" dirty="0" err="1">
                <a:ln w="3175">
                  <a:noFill/>
                </a:ln>
                <a:solidFill>
                  <a:srgbClr val="002050"/>
                </a:solidFill>
                <a:latin typeface="Consolas" panose="020B0609020204030204" pitchFamily="49" charset="0"/>
              </a:rPr>
              <a:t>plt.scatter</a:t>
            </a:r>
            <a:r>
              <a:rPr lang="en-CA" sz="2800" dirty="0">
                <a:ln w="3175">
                  <a:noFill/>
                </a:ln>
                <a:solidFill>
                  <a:srgbClr val="002050"/>
                </a:solidFill>
                <a:latin typeface="Consolas" panose="020B0609020204030204" pitchFamily="49" charset="0"/>
              </a:rPr>
              <a:t>(x=</a:t>
            </a:r>
            <a:r>
              <a:rPr lang="en-CA" sz="2800" dirty="0" err="1">
                <a:ln w="3175">
                  <a:noFill/>
                </a:ln>
                <a:solidFill>
                  <a:srgbClr val="002050"/>
                </a:solidFill>
                <a:latin typeface="Consolas" panose="020B0609020204030204" pitchFamily="49" charset="0"/>
              </a:rPr>
              <a:t>delays_df</a:t>
            </a:r>
            <a:r>
              <a:rPr lang="en-CA" sz="2800" dirty="0">
                <a:ln w="3175">
                  <a:noFill/>
                </a:ln>
                <a:solidFill>
                  <a:srgbClr val="002050"/>
                </a:solidFill>
                <a:latin typeface="Consolas" panose="020B0609020204030204" pitchFamily="49" charset="0"/>
              </a:rPr>
              <a:t>[</a:t>
            </a:r>
            <a:r>
              <a:rPr lang="en-CA" sz="2800" dirty="0">
                <a:ln w="3175">
                  <a:noFill/>
                </a:ln>
                <a:solidFill>
                  <a:srgbClr val="C00000"/>
                </a:solidFill>
                <a:latin typeface="Consolas" panose="020B0609020204030204" pitchFamily="49" charset="0"/>
              </a:rPr>
              <a:t>'DEP_DELAY'</a:t>
            </a:r>
            <a:r>
              <a:rPr lang="en-CA" sz="2800" dirty="0">
                <a:ln w="3175">
                  <a:noFill/>
                </a:ln>
                <a:solidFill>
                  <a:srgbClr val="002050"/>
                </a:solidFill>
                <a:latin typeface="Consolas" panose="020B0609020204030204" pitchFamily="49" charset="0"/>
              </a:rPr>
              <a:t>],</a:t>
            </a:r>
          </a:p>
          <a:p>
            <a:pPr>
              <a:lnSpc>
                <a:spcPct val="90000"/>
              </a:lnSpc>
              <a:spcBef>
                <a:spcPts val="600"/>
              </a:spcBef>
              <a:buSzPct val="90000"/>
            </a:pPr>
            <a:r>
              <a:rPr lang="en-CA" sz="2800" dirty="0">
                <a:ln w="3175">
                  <a:noFill/>
                </a:ln>
                <a:solidFill>
                  <a:srgbClr val="002050"/>
                </a:solidFill>
                <a:latin typeface="Consolas" panose="020B0609020204030204" pitchFamily="49" charset="0"/>
              </a:rPr>
              <a:t>            y=</a:t>
            </a:r>
            <a:r>
              <a:rPr lang="en-CA" sz="2800" dirty="0" err="1">
                <a:ln w="3175">
                  <a:noFill/>
                </a:ln>
                <a:solidFill>
                  <a:srgbClr val="002050"/>
                </a:solidFill>
                <a:latin typeface="Consolas" panose="020B0609020204030204" pitchFamily="49" charset="0"/>
              </a:rPr>
              <a:t>delays_df</a:t>
            </a:r>
            <a:r>
              <a:rPr lang="en-CA" sz="2800" dirty="0">
                <a:ln w="3175">
                  <a:noFill/>
                </a:ln>
                <a:solidFill>
                  <a:srgbClr val="002050"/>
                </a:solidFill>
                <a:latin typeface="Consolas" panose="020B0609020204030204" pitchFamily="49" charset="0"/>
              </a:rPr>
              <a:t>[</a:t>
            </a:r>
            <a:r>
              <a:rPr lang="en-CA" sz="2800" dirty="0">
                <a:ln w="3175">
                  <a:noFill/>
                </a:ln>
                <a:solidFill>
                  <a:srgbClr val="C00000"/>
                </a:solidFill>
                <a:latin typeface="Consolas" panose="020B0609020204030204" pitchFamily="49" charset="0"/>
              </a:rPr>
              <a:t>'ARR_DELAY'</a:t>
            </a:r>
            <a:r>
              <a:rPr lang="en-CA" sz="2800" dirty="0">
                <a:ln w="3175">
                  <a:noFill/>
                </a:ln>
                <a:solidFill>
                  <a:srgbClr val="002050"/>
                </a:solidFill>
                <a:latin typeface="Consolas" panose="020B0609020204030204" pitchFamily="49" charset="0"/>
              </a:rPr>
              <a:t>],</a:t>
            </a:r>
          </a:p>
          <a:p>
            <a:pPr>
              <a:lnSpc>
                <a:spcPct val="90000"/>
              </a:lnSpc>
              <a:spcBef>
                <a:spcPts val="600"/>
              </a:spcBef>
              <a:buSzPct val="90000"/>
            </a:pPr>
            <a:r>
              <a:rPr lang="en-CA" sz="2800" dirty="0">
                <a:ln w="3175">
                  <a:noFill/>
                </a:ln>
                <a:solidFill>
                  <a:srgbClr val="002050"/>
                </a:solidFill>
                <a:latin typeface="Consolas" panose="020B0609020204030204" pitchFamily="49" charset="0"/>
              </a:rPr>
              <a:t>            color=</a:t>
            </a:r>
            <a:r>
              <a:rPr lang="en-CA" sz="2800" dirty="0">
                <a:ln w="3175">
                  <a:noFill/>
                </a:ln>
                <a:solidFill>
                  <a:srgbClr val="C00000"/>
                </a:solidFill>
                <a:latin typeface="Consolas" panose="020B0609020204030204" pitchFamily="49" charset="0"/>
              </a:rPr>
              <a:t>'blue'</a:t>
            </a:r>
            <a:r>
              <a:rPr lang="en-CA" sz="2800" dirty="0">
                <a:ln w="3175">
                  <a:noFill/>
                </a:ln>
                <a:solidFill>
                  <a:srgbClr val="002050"/>
                </a:solidFill>
                <a:latin typeface="Consolas" panose="020B0609020204030204" pitchFamily="49" charset="0"/>
              </a:rPr>
              <a:t>, </a:t>
            </a:r>
          </a:p>
          <a:p>
            <a:pPr>
              <a:lnSpc>
                <a:spcPct val="90000"/>
              </a:lnSpc>
              <a:spcBef>
                <a:spcPts val="600"/>
              </a:spcBef>
              <a:buSzPct val="90000"/>
            </a:pPr>
            <a:r>
              <a:rPr lang="en-CA" sz="2800" dirty="0">
                <a:ln w="3175">
                  <a:noFill/>
                </a:ln>
                <a:solidFill>
                  <a:srgbClr val="002050"/>
                </a:solidFill>
                <a:latin typeface="Consolas" panose="020B0609020204030204" pitchFamily="49" charset="0"/>
              </a:rPr>
              <a:t>            alpha=0.3)</a:t>
            </a:r>
          </a:p>
          <a:p>
            <a:pPr>
              <a:lnSpc>
                <a:spcPct val="90000"/>
              </a:lnSpc>
              <a:spcBef>
                <a:spcPts val="600"/>
              </a:spcBef>
              <a:buSzPct val="90000"/>
            </a:pPr>
            <a:r>
              <a:rPr lang="en-CA" sz="2800" dirty="0" err="1">
                <a:ln w="3175">
                  <a:noFill/>
                </a:ln>
                <a:solidFill>
                  <a:srgbClr val="002050"/>
                </a:solidFill>
                <a:latin typeface="Consolas" panose="020B0609020204030204" pitchFamily="49" charset="0"/>
              </a:rPr>
              <a:t>plt.show</a:t>
            </a:r>
            <a:r>
              <a:rPr lang="en-CA" sz="2800" dirty="0">
                <a:ln w="3175">
                  <a:noFill/>
                </a:ln>
                <a:solidFill>
                  <a:srgbClr val="002050"/>
                </a:solidFill>
                <a:latin typeface="Consolas" panose="020B0609020204030204" pitchFamily="49" charset="0"/>
              </a:rPr>
              <a:t>()</a:t>
            </a:r>
          </a:p>
        </p:txBody>
      </p:sp>
      <p:pic>
        <p:nvPicPr>
          <p:cNvPr id="2050" name="Picture 2">
            <a:extLst>
              <a:ext uri="{FF2B5EF4-FFF2-40B4-BE49-F238E27FC236}">
                <a16:creationId xmlns:a16="http://schemas.microsoft.com/office/drawing/2014/main" id="{C93EBBDF-8444-418C-8E65-4D12BDAAA2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4719" y="2895435"/>
            <a:ext cx="5628494" cy="3733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67790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fade">
                                      <p:cBhvr>
                                        <p:cTn id="11"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10.xml><?xml version="1.0" encoding="utf-8"?>
<Control xmlns="http://schemas.microsoft.com/VisualStudio/2011/storyboarding/control">
  <Id Name="a53d73d2-368b-429e-b817-1324eec1382c" Revision="1" Stencil="7276b9ef-3953-4dce-a89b-ed85f20b8b93" StencilVersion="1.0"/>
</Control>
</file>

<file path=customXml/item11.xml><?xml version="1.0" encoding="utf-8"?>
<?mso-contentType ?>
<FormTemplates xmlns="http://schemas.microsoft.com/sharepoint/v3/contenttype/forms">
  <Display>DocumentLibraryForm</Display>
  <Edit>DocumentLibraryForm</Edit>
  <New>DocumentLibraryForm</New>
</FormTemplates>
</file>

<file path=customXml/item12.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5.xml><?xml version="1.0" encoding="utf-8"?>
<Control xmlns="http://schemas.microsoft.com/VisualStudio/2011/storyboarding/control">
  <Id Name="d69996e1-3d61-4686-9b63-f1b855c596ab" Revision="1" Stencil="7276b9ef-3953-4dce-a89b-ed85f20b8b93" StencilVersion="1.0"/>
</Control>
</file>

<file path=customXml/item16.xml><?xml version="1.0" encoding="utf-8"?>
<Control xmlns="http://schemas.microsoft.com/VisualStudio/2011/storyboarding/control">
  <Id Name="d69996e1-3d61-4686-9b63-f1b855c596ab" Revision="1" Stencil="7276b9ef-3953-4dce-a89b-ed85f20b8b93" StencilVersion="1.0"/>
</Control>
</file>

<file path=customXml/item17.xml><?xml version="1.0" encoding="utf-8"?>
<Control xmlns="http://schemas.microsoft.com/VisualStudio/2011/storyboarding/control">
  <Id Name="369f9055-6b6c-48b9-9320-5df2d46c430a" Revision="1" Stencil="7276b9ef-3953-4dce-a89b-ed85f20b8b93" StencilVersion="1.0"/>
</Control>
</file>

<file path=customXml/item18.xml><?xml version="1.0" encoding="utf-8"?>
<Control xmlns="http://schemas.microsoft.com/VisualStudio/2011/storyboarding/control">
  <Id Name="d69996e1-3d61-4686-9b63-f1b855c596ab" Revision="1" Stencil="7276b9ef-3953-4dce-a89b-ed85f20b8b93" StencilVersion="1.0"/>
</Control>
</file>

<file path=customXml/item19.xml><?xml version="1.0" encoding="utf-8"?>
<Control xmlns="http://schemas.microsoft.com/VisualStudio/2011/storyboarding/control">
  <Id Name="a2191c86-fc50-4add-948c-129f6b5a88d8" Revision="1" Stencil="7276b9ef-3953-4dce-a89b-ed85f20b8b93" StencilVersion="1.0"/>
</Control>
</file>

<file path=customXml/item2.xml><?xml version="1.0" encoding="utf-8"?>
<Control xmlns="http://schemas.microsoft.com/VisualStudio/2011/storyboarding/control">
  <Id Name="369f9055-6b6c-48b9-9320-5df2d46c430a" Revision="1" Stencil="7276b9ef-3953-4dce-a89b-ed85f20b8b93" StencilVersion="1.0"/>
</Control>
</file>

<file path=customXml/item2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2.xml><?xml version="1.0" encoding="utf-8"?>
<Control xmlns="http://schemas.microsoft.com/VisualStudio/2011/storyboarding/control">
  <Id Name="d69996e1-3d61-4686-9b63-f1b855c596ab" Revision="1" Stencil="7276b9ef-3953-4dce-a89b-ed85f20b8b93" StencilVersion="1.0"/>
</Control>
</file>

<file path=customXml/item23.xml><?xml version="1.0" encoding="utf-8"?>
<?mso-contentType ?>
<FormTemplates xmlns="http://schemas.microsoft.com/sharepoint/v3/contenttype/forms">
  <Display>DocumentLibraryForm</Display>
  <Edit>DocumentLibraryForm</Edit>
  <New>DocumentLibraryForm</New>
</FormTemplates>
</file>

<file path=customXml/item24.xml><?xml version="1.0" encoding="utf-8"?>
<?mso-contentType ?>
<FormTemplates xmlns="http://schemas.microsoft.com/sharepoint/v3/contenttype/forms">
  <Display>DocumentLibraryForm</Display>
  <Edit>DocumentLibraryForm</Edit>
  <New>DocumentLibraryForm</New>
</FormTemplates>
</file>

<file path=customXml/item25.xml><?xml version="1.0" encoding="utf-8"?>
<?mso-contentType ?>
<FormTemplates xmlns="http://schemas.microsoft.com/sharepoint/v3/contenttype/forms">
  <Display>DocumentLibraryForm</Display>
  <Edit>DocumentLibraryForm</Edit>
  <New>DocumentLibraryForm</New>
</FormTemplates>
</file>

<file path=customXml/item26.xml><?xml version="1.0" encoding="utf-8"?>
<Control xmlns="http://schemas.microsoft.com/VisualStudio/2011/storyboarding/control">
  <Id Name="d69996e1-3d61-4686-9b63-f1b855c596ab" Revision="1" Stencil="7276b9ef-3953-4dce-a89b-ed85f20b8b93" StencilVersion="1.0"/>
</Control>
</file>

<file path=customXml/item2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9.xml><?xml version="1.0" encoding="utf-8"?>
<Control xmlns="http://schemas.microsoft.com/VisualStudio/2011/storyboarding/control">
  <Id Name="a2191c86-fc50-4add-948c-129f6b5a88d8" Revision="1" Stencil="7276b9ef-3953-4dce-a89b-ed85f20b8b93" StencilVersion="1.0"/>
</Control>
</file>

<file path=customXml/item3.xml><?xml version="1.0" encoding="utf-8"?>
<?mso-contentType ?>
<FormTemplates xmlns="http://schemas.microsoft.com/sharepoint/v3/contenttype/forms">
  <Display>DocumentLibraryForm</Display>
  <Edit>DocumentLibraryForm</Edit>
  <New>DocumentLibraryForm</New>
</FormTemplates>
</file>

<file path=customXml/item30.xml><?xml version="1.0" encoding="utf-8"?>
<?mso-contentType ?>
<FormTemplates xmlns="http://schemas.microsoft.com/sharepoint/v3/contenttype/forms">
  <Display>DocumentLibraryForm</Display>
  <Edit>DocumentLibraryForm</Edit>
  <New>DocumentLibraryForm</New>
</FormTemplates>
</file>

<file path=customXml/item3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2.xml><?xml version="1.0" encoding="utf-8"?>
<Control xmlns="http://schemas.microsoft.com/VisualStudio/2011/storyboarding/control">
  <Id Name="a53d73d2-368b-429e-b817-1324eec1382c" Revision="1" Stencil="7276b9ef-3953-4dce-a89b-ed85f20b8b93" StencilVersion="1.0"/>
</Control>
</file>

<file path=customXml/item33.xml><?xml version="1.0" encoding="utf-8"?>
<Control xmlns="http://schemas.microsoft.com/VisualStudio/2011/storyboarding/control">
  <Id Name="a53d73d2-368b-429e-b817-1324eec1382c" Revision="1" Stencil="7276b9ef-3953-4dce-a89b-ed85f20b8b93" StencilVersion="1.0"/>
</Control>
</file>

<file path=customXml/item3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5.xml><?xml version="1.0" encoding="utf-8"?>
<Control xmlns="http://schemas.microsoft.com/VisualStudio/2011/storyboarding/control">
  <Id Name="fb22c541-ded0-47fa-8877-83a4c2d16227" Revision="1" Stencil="7276b9ef-3953-4dce-a89b-ed85f20b8b93" StencilVersion="1.0"/>
</Control>
</file>

<file path=customXml/item36.xml><?xml version="1.0" encoding="utf-8"?>
<Control xmlns="http://schemas.microsoft.com/VisualStudio/2011/storyboarding/control">
  <Id Name="369f9055-6b6c-48b9-9320-5df2d46c430a" Revision="1" Stencil="7276b9ef-3953-4dce-a89b-ed85f20b8b93" StencilVersion="1.0"/>
</Control>
</file>

<file path=customXml/item37.xml><?xml version="1.0" encoding="utf-8"?>
<Control xmlns="http://schemas.microsoft.com/VisualStudio/2011/storyboarding/control">
  <Id Name="369f9055-6b6c-48b9-9320-5df2d46c430a" Revision="1" Stencil="7276b9ef-3953-4dce-a89b-ed85f20b8b93" StencilVersion="1.0"/>
</Control>
</file>

<file path=customXml/item38.xml><?xml version="1.0" encoding="utf-8"?>
<?mso-contentType ?>
<FormTemplates xmlns="http://schemas.microsoft.com/sharepoint/v3/contenttype/forms">
  <Display>DocumentLibraryForm</Display>
  <Edit>DocumentLibraryForm</Edit>
  <New>DocumentLibraryForm</New>
</FormTemplates>
</file>

<file path=customXml/item39.xml><?xml version="1.0" encoding="utf-8"?>
<Control xmlns="http://schemas.microsoft.com/VisualStudio/2011/storyboarding/control">
  <Id Name="fb22c541-ded0-47fa-8877-83a4c2d16227" Revision="1" Stencil="7276b9ef-3953-4dce-a89b-ed85f20b8b93" StencilVersion="1.0"/>
</Control>
</file>

<file path=customXml/item4.xml><?xml version="1.0" encoding="utf-8"?>
<Control xmlns="http://schemas.microsoft.com/VisualStudio/2011/storyboarding/control">
  <Id Name="a53d73d2-368b-429e-b817-1324eec1382c" Revision="1" Stencil="7276b9ef-3953-4dce-a89b-ed85f20b8b93" StencilVersion="1.0"/>
</Control>
</file>

<file path=customXml/item40.xml><?xml version="1.0" encoding="utf-8"?>
<Control xmlns="http://schemas.microsoft.com/VisualStudio/2011/storyboarding/control">
  <Id Name="a53d73d2-368b-429e-b817-1324eec1382c" Revision="1" Stencil="7276b9ef-3953-4dce-a89b-ed85f20b8b93" StencilVersion="1.0"/>
</Control>
</file>

<file path=customXml/item41.xml><?xml version="1.0" encoding="utf-8"?>
<Control xmlns="http://schemas.microsoft.com/VisualStudio/2011/storyboarding/control">
  <Id Name="369f9055-6b6c-48b9-9320-5df2d46c430a" Revision="1" Stencil="7276b9ef-3953-4dce-a89b-ed85f20b8b93" StencilVersion="1.0"/>
</Control>
</file>

<file path=customXml/item42.xml><?xml version="1.0" encoding="utf-8"?>
<Control xmlns="http://schemas.microsoft.com/VisualStudio/2011/storyboarding/control">
  <Id Name="a53d73d2-368b-429e-b817-1324eec1382c" Revision="1" Stencil="7276b9ef-3953-4dce-a89b-ed85f20b8b93" StencilVersion="1.0"/>
</Control>
</file>

<file path=customXml/item43.xml><?xml version="1.0" encoding="utf-8"?>
<Control xmlns="http://schemas.microsoft.com/VisualStudio/2011/storyboarding/control">
  <Id Name="369f9055-6b6c-48b9-9320-5df2d46c430a" Revision="1" Stencil="7276b9ef-3953-4dce-a89b-ed85f20b8b93" StencilVersion="1.0"/>
</Control>
</file>

<file path=customXml/item44.xml><?xml version="1.0" encoding="utf-8"?>
<Control xmlns="http://schemas.microsoft.com/VisualStudio/2011/storyboarding/control">
  <Id Name="fb22c541-ded0-47fa-8877-83a4c2d16227" Revision="1" Stencil="7276b9ef-3953-4dce-a89b-ed85f20b8b93" StencilVersion="1.0"/>
</Control>
</file>

<file path=customXml/item45.xml><?xml version="1.0" encoding="utf-8"?>
<Control xmlns="http://schemas.microsoft.com/VisualStudio/2011/storyboarding/control">
  <Id Name="a2191c86-fc50-4add-948c-129f6b5a88d8" Revision="1" Stencil="7276b9ef-3953-4dce-a89b-ed85f20b8b93" StencilVersion="1.0"/>
</Control>
</file>

<file path=customXml/item4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7.xml><?xml version="1.0" encoding="utf-8"?>
<Control xmlns="http://schemas.microsoft.com/VisualStudio/2011/storyboarding/control">
  <Id Name="a2191c86-fc50-4add-948c-129f6b5a88d8" Revision="1" Stencil="7276b9ef-3953-4dce-a89b-ed85f20b8b93" StencilVersion="1.0"/>
</Control>
</file>

<file path=customXml/item48.xml><?xml version="1.0" encoding="utf-8"?>
<Control xmlns="http://schemas.microsoft.com/VisualStudio/2011/storyboarding/control">
  <Id Name="d69996e1-3d61-4686-9b63-f1b855c596ab" Revision="1" Stencil="7276b9ef-3953-4dce-a89b-ed85f20b8b93" StencilVersion="1.0"/>
</Control>
</file>

<file path=customXml/item49.xml><?xml version="1.0" encoding="utf-8"?>
<Control xmlns="http://schemas.microsoft.com/VisualStudio/2011/storyboarding/control">
  <Id Name="fb22c541-ded0-47fa-8877-83a4c2d16227" Revision="1" Stencil="7276b9ef-3953-4dce-a89b-ed85f20b8b93" StencilVersion="1.0"/>
</Control>
</file>

<file path=customXml/item5.xml><?xml version="1.0" encoding="utf-8"?>
<Control xmlns="http://schemas.microsoft.com/VisualStudio/2011/storyboarding/control">
  <Id Name="fb22c541-ded0-47fa-8877-83a4c2d16227" Revision="1" Stencil="7276b9ef-3953-4dce-a89b-ed85f20b8b93" StencilVersion="1.0"/>
</Control>
</file>

<file path=customXml/item50.xml><?xml version="1.0" encoding="utf-8"?>
<Control xmlns="http://schemas.microsoft.com/VisualStudio/2011/storyboarding/control">
  <Id Name="a2191c86-fc50-4add-948c-129f6b5a88d8" Revision="1" Stencil="7276b9ef-3953-4dce-a89b-ed85f20b8b93" StencilVersion="1.0"/>
</Control>
</file>

<file path=customXml/item51.xml><?xml version="1.0" encoding="utf-8"?>
<Control xmlns="http://schemas.microsoft.com/VisualStudio/2011/storyboarding/control">
  <Id Name="a2191c86-fc50-4add-948c-129f6b5a88d8" Revision="1" Stencil="7276b9ef-3953-4dce-a89b-ed85f20b8b93" StencilVersion="1.0"/>
</Control>
</file>

<file path=customXml/item6.xml><?xml version="1.0" encoding="utf-8"?>
<Control xmlns="http://schemas.microsoft.com/VisualStudio/2011/storyboarding/control">
  <Id Name="fb22c541-ded0-47fa-8877-83a4c2d16227" Revision="1" Stencil="7276b9ef-3953-4dce-a89b-ed85f20b8b93" StencilVersion="1.0"/>
</Control>
</file>

<file path=customXml/item7.xml><?xml version="1.0" encoding="utf-8"?>
<?mso-contentType ?>
<FormTemplates xmlns="http://schemas.microsoft.com/sharepoint/v3/contenttype/forms">
  <Display>DocumentLibraryForm</Display>
  <Edit>DocumentLibraryForm</Edit>
  <New>DocumentLibraryForm</New>
</FormTemplates>
</file>

<file path=customXml/item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9.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0.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11.xml><?xml version="1.0" encoding="utf-8"?>
<ds:datastoreItem xmlns:ds="http://schemas.openxmlformats.org/officeDocument/2006/customXml" ds:itemID="{6304ED5A-D144-48FA-AD30-480C1D48DEBD}">
  <ds:schemaRefs>
    <ds:schemaRef ds:uri="http://schemas.microsoft.com/sharepoint/v3/contenttype/forms"/>
  </ds:schemaRefs>
</ds:datastoreItem>
</file>

<file path=customXml/itemProps12.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3.xml><?xml version="1.0" encoding="utf-8"?>
<ds:datastoreItem xmlns:ds="http://schemas.openxmlformats.org/officeDocument/2006/customXml" ds:itemID="{857A7473-18B7-454F-9A7C-6410FE8392A5}">
  <ds:schemaRefs>
    <ds:schemaRef ds:uri="http://schemas.microsoft.com/office/2006/metadata/properties"/>
    <ds:schemaRef ds:uri="http://schemas.microsoft.com/office/infopath/2007/PartnerControls"/>
    <ds:schemaRef ds:uri="83cd2334-221a-48c3-9034-bfd1542dfe28"/>
  </ds:schemaRefs>
</ds:datastoreItem>
</file>

<file path=customXml/itemProps14.xml><?xml version="1.0" encoding="utf-8"?>
<ds:datastoreItem xmlns:ds="http://schemas.openxmlformats.org/officeDocument/2006/customXml" ds:itemID="{B76ED3FE-E88C-4961-A59E-A34F608A3C73}">
  <ds:schemaRefs>
    <ds:schemaRef ds:uri="http://schemas.microsoft.com/office/2006/metadata/properties"/>
    <ds:schemaRef ds:uri="http://schemas.microsoft.com/office/infopath/2007/PartnerControls"/>
    <ds:schemaRef ds:uri="83cd2334-221a-48c3-9034-bfd1542dfe28"/>
  </ds:schemaRefs>
</ds:datastoreItem>
</file>

<file path=customXml/itemProps15.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16.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7.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18.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9.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0.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21.xml><?xml version="1.0" encoding="utf-8"?>
<ds:datastoreItem xmlns:ds="http://schemas.openxmlformats.org/officeDocument/2006/customXml" ds:itemID="{40746530-DDF2-4991-9C3E-4E8481CBC22A}">
  <ds:schemaRefs>
    <ds:schemaRef ds:uri="http://schemas.microsoft.com/office/2006/metadata/properties"/>
    <ds:schemaRef ds:uri="http://schemas.microsoft.com/office/infopath/2007/PartnerControls"/>
    <ds:schemaRef ds:uri="83cd2334-221a-48c3-9034-bfd1542dfe28"/>
  </ds:schemaRefs>
</ds:datastoreItem>
</file>

<file path=customXml/itemProps22.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3.xml><?xml version="1.0" encoding="utf-8"?>
<ds:datastoreItem xmlns:ds="http://schemas.openxmlformats.org/officeDocument/2006/customXml" ds:itemID="{4B608A51-347D-40FD-BFCF-C0BBBB6DE38F}">
  <ds:schemaRefs>
    <ds:schemaRef ds:uri="http://schemas.microsoft.com/sharepoint/v3/contenttype/forms"/>
  </ds:schemaRefs>
</ds:datastoreItem>
</file>

<file path=customXml/itemProps24.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25.xml><?xml version="1.0" encoding="utf-8"?>
<ds:datastoreItem xmlns:ds="http://schemas.openxmlformats.org/officeDocument/2006/customXml" ds:itemID="{0E636225-F650-402E-B25C-2A08C4853CF3}">
  <ds:schemaRefs>
    <ds:schemaRef ds:uri="http://schemas.microsoft.com/sharepoint/v3/contenttype/forms"/>
  </ds:schemaRefs>
</ds:datastoreItem>
</file>

<file path=customXml/itemProps26.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27.xml><?xml version="1.0" encoding="utf-8"?>
<ds:datastoreItem xmlns:ds="http://schemas.openxmlformats.org/officeDocument/2006/customXml" ds:itemID="{C0141C59-DFB5-4925-982C-5EF6E9B57464}">
  <ds:schemaRefs>
    <ds:schemaRef ds:uri="http://schemas.microsoft.com/office/2006/metadata/properties"/>
    <ds:schemaRef ds:uri="http://schemas.microsoft.com/office/infopath/2007/PartnerControls"/>
    <ds:schemaRef ds:uri="83cd2334-221a-48c3-9034-bfd1542dfe28"/>
  </ds:schemaRefs>
</ds:datastoreItem>
</file>

<file path=customXml/itemProps28.xml><?xml version="1.0" encoding="utf-8"?>
<ds:datastoreItem xmlns:ds="http://schemas.openxmlformats.org/officeDocument/2006/customXml" ds:itemID="{18966F1F-DC2A-460D-B918-D3DF54AC7FCE}">
  <ds:schemaRefs>
    <ds:schemaRef ds:uri="http://schemas.microsoft.com/office/2006/metadata/properties"/>
    <ds:schemaRef ds:uri="http://schemas.microsoft.com/office/infopath/2007/PartnerControls"/>
    <ds:schemaRef ds:uri="83cd2334-221a-48c3-9034-bfd1542dfe28"/>
  </ds:schemaRefs>
</ds:datastoreItem>
</file>

<file path=customXml/itemProps29.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3.xml><?xml version="1.0" encoding="utf-8"?>
<ds:datastoreItem xmlns:ds="http://schemas.openxmlformats.org/officeDocument/2006/customXml" ds:itemID="{5356B21E-62AB-45D9-B99D-177E6D959AE1}">
  <ds:schemaRefs>
    <ds:schemaRef ds:uri="http://schemas.microsoft.com/sharepoint/v3/contenttype/forms"/>
  </ds:schemaRefs>
</ds:datastoreItem>
</file>

<file path=customXml/itemProps30.xml><?xml version="1.0" encoding="utf-8"?>
<ds:datastoreItem xmlns:ds="http://schemas.openxmlformats.org/officeDocument/2006/customXml" ds:itemID="{EFC12748-212C-48FE-A5F8-D78A8D21E838}">
  <ds:schemaRefs>
    <ds:schemaRef ds:uri="http://schemas.microsoft.com/sharepoint/v3/contenttype/forms"/>
  </ds:schemaRefs>
</ds:datastoreItem>
</file>

<file path=customXml/itemProps31.xml><?xml version="1.0" encoding="utf-8"?>
<ds:datastoreItem xmlns:ds="http://schemas.openxmlformats.org/officeDocument/2006/customXml" ds:itemID="{2913841C-A564-4F3E-8A3C-33213285300D}">
  <ds:schemaRefs>
    <ds:schemaRef ds:uri="http://schemas.microsoft.com/office/2006/metadata/properties"/>
    <ds:schemaRef ds:uri="http://schemas.microsoft.com/office/infopath/2007/PartnerControls"/>
    <ds:schemaRef ds:uri="83cd2334-221a-48c3-9034-bfd1542dfe28"/>
  </ds:schemaRefs>
</ds:datastoreItem>
</file>

<file path=customXml/itemProps32.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33.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34.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35.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36.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37.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38.xml><?xml version="1.0" encoding="utf-8"?>
<ds:datastoreItem xmlns:ds="http://schemas.openxmlformats.org/officeDocument/2006/customXml" ds:itemID="{F182F762-0132-48CC-891F-1E5079F8BD8D}">
  <ds:schemaRefs>
    <ds:schemaRef ds:uri="http://schemas.microsoft.com/sharepoint/v3/contenttype/forms"/>
  </ds:schemaRefs>
</ds:datastoreItem>
</file>

<file path=customXml/itemProps39.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4.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40.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41.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42.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43.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44.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45.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46.xml><?xml version="1.0" encoding="utf-8"?>
<ds:datastoreItem xmlns:ds="http://schemas.openxmlformats.org/officeDocument/2006/customXml" ds:itemID="{3847D031-2479-47D6-811C-FF2DEAA663B6}">
  <ds:schemaRefs>
    <ds:schemaRef ds:uri="http://schemas.microsoft.com/office/2006/metadata/properties"/>
    <ds:schemaRef ds:uri="http://schemas.microsoft.com/office/infopath/2007/PartnerControls"/>
    <ds:schemaRef ds:uri="83cd2334-221a-48c3-9034-bfd1542dfe28"/>
  </ds:schemaRefs>
</ds:datastoreItem>
</file>

<file path=customXml/itemProps47.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48.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49.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5.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50.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51.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6.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7.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8.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9.xml><?xml version="1.0" encoding="utf-8"?>
<ds:datastoreItem xmlns:ds="http://schemas.openxmlformats.org/officeDocument/2006/customXml" ds:itemID="{78436128-120F-440C-B7DE-5C2E6A2F2A9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2769</TotalTime>
  <Words>478</Words>
  <Application>Microsoft Office PowerPoint</Application>
  <PresentationFormat>Custom</PresentationFormat>
  <Paragraphs>55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Consolas</vt:lpstr>
      <vt:lpstr>Segoe UI</vt:lpstr>
      <vt:lpstr>Segoe UI Light</vt:lpstr>
      <vt:lpstr>Wingdings</vt:lpstr>
      <vt:lpstr>WHITE TEMPLATE</vt:lpstr>
      <vt:lpstr>Visualizing Data with Matplotlib</vt:lpstr>
      <vt:lpstr>Checking for correlation with visualization</vt:lpstr>
      <vt:lpstr>Scatterplot examples</vt:lpstr>
      <vt:lpstr>Using matplotlib to draw graphs</vt:lpstr>
      <vt:lpstr>delays_df.plot(kind='scatter',x='DISTANCE',y='ARR_DELAY',                color='blue', alpha=0.3,     title='Correlation of arrival and distance') </vt:lpstr>
      <vt:lpstr>PowerPoint Presentation</vt:lpstr>
      <vt:lpstr>You can draw a line graph to show the predicted values of a trained model</vt:lpstr>
      <vt:lpstr>Overlay the model on our data</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275</cp:revision>
  <dcterms:created xsi:type="dcterms:W3CDTF">2015-06-04T21:40:17Z</dcterms:created>
  <dcterms:modified xsi:type="dcterms:W3CDTF">2020-02-11T18:27:10Z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Owner">
    <vt:lpwstr>chrhar@microsoft.com</vt:lpwstr>
  </property>
  <property fmtid="{D5CDD505-2E9C-101B-9397-08002B2CF9AE}" pid="14" name="MSIP_Label_f42aa342-8706-4288-bd11-ebb85995028c_SetDate">
    <vt:lpwstr>2020-02-11T18:27:10.2183011Z</vt:lpwstr>
  </property>
  <property fmtid="{D5CDD505-2E9C-101B-9397-08002B2CF9AE}" pid="15" name="MSIP_Label_f42aa342-8706-4288-bd11-ebb85995028c_Name">
    <vt:lpwstr>General</vt:lpwstr>
  </property>
  <property fmtid="{D5CDD505-2E9C-101B-9397-08002B2CF9AE}" pid="16" name="MSIP_Label_f42aa342-8706-4288-bd11-ebb85995028c_Application">
    <vt:lpwstr>Microsoft Azure Information Protection</vt:lpwstr>
  </property>
  <property fmtid="{D5CDD505-2E9C-101B-9397-08002B2CF9AE}" pid="17" name="MSIP_Label_f42aa342-8706-4288-bd11-ebb85995028c_ActionId">
    <vt:lpwstr>ee28a1fc-41cd-4cff-a1b3-d30941a660d4</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