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13480553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E6FF"/>
    <a:srgbClr val="1490DF"/>
    <a:srgbClr val="FEB417"/>
    <a:srgbClr val="1CC400"/>
    <a:srgbClr val="1ED905"/>
    <a:srgbClr val="21ED05"/>
    <a:srgbClr val="51FFEE"/>
    <a:srgbClr val="7F6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CB843B-1DED-4799-A2F8-7A083CB1CA51}" v="15" dt="2021-11-10T10:29:17.6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8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D67A9D5-0206-4718-A4C5-04AA208E92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2C94DC-DE65-49C8-9965-23F233766E6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18125-C93F-4AF4-9090-50E7B3AF600B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39E38E-2B13-4EA6-9E9E-8E3F7C7873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F273B-2309-486E-A867-C45435E76E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7F2-91B2-4918-924D-768F8311C1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034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BC205-CCB3-43F6-A227-77A58770DE67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30017-B5B3-40F6-A54C-DA1EA39672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79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30017-B5B3-40F6-A54C-DA1EA39672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5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FD6A5-EFEA-47B8-857A-2000E645A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95E67B-1195-4402-9CFF-79A08C0E4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03594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ECB48-34A3-4B42-9CFD-0C4AF52EB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707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349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9064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6D2139-A21D-455B-B571-CA1CC98F9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8E3F6-6AA0-4A49-A0EB-1CC1BAB61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83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el 1">
            <a:extLst>
              <a:ext uri="{FF2B5EF4-FFF2-40B4-BE49-F238E27FC236}">
                <a16:creationId xmlns:a16="http://schemas.microsoft.com/office/drawing/2014/main" id="{13105E71-B590-4D95-86D1-7FD7555C0EDA}"/>
              </a:ext>
            </a:extLst>
          </p:cNvPr>
          <p:cNvSpPr txBox="1">
            <a:spLocks/>
          </p:cNvSpPr>
          <p:nvPr/>
        </p:nvSpPr>
        <p:spPr>
          <a:xfrm>
            <a:off x="614461" y="6308042"/>
            <a:ext cx="5376117" cy="556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200" b="1" dirty="0">
                <a:solidFill>
                  <a:srgbClr val="50E6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Modular Processing Architecture</a:t>
            </a:r>
          </a:p>
        </p:txBody>
      </p:sp>
      <p:sp>
        <p:nvSpPr>
          <p:cNvPr id="129" name="Title 1">
            <a:extLst>
              <a:ext uri="{FF2B5EF4-FFF2-40B4-BE49-F238E27FC236}">
                <a16:creationId xmlns:a16="http://schemas.microsoft.com/office/drawing/2014/main" id="{23A5E36B-4AE5-4399-9D69-FAD9708ADE75}"/>
              </a:ext>
            </a:extLst>
          </p:cNvPr>
          <p:cNvSpPr txBox="1">
            <a:spLocks/>
          </p:cNvSpPr>
          <p:nvPr/>
        </p:nvSpPr>
        <p:spPr>
          <a:xfrm>
            <a:off x="0" y="365126"/>
            <a:ext cx="12192000" cy="641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High-Level Architecture Pre/Post Processing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D078813F-A9DF-446D-960D-FBEBC8DA9149}"/>
              </a:ext>
            </a:extLst>
          </p:cNvPr>
          <p:cNvSpPr/>
          <p:nvPr/>
        </p:nvSpPr>
        <p:spPr>
          <a:xfrm rot="16200000">
            <a:off x="4215574" y="-1870470"/>
            <a:ext cx="1454461" cy="843760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600" dirty="0">
                <a:solidFill>
                  <a:srgbClr val="50E6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API Layer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48F745AE-32FD-486E-8FB1-77217D8B9847}"/>
              </a:ext>
            </a:extLst>
          </p:cNvPr>
          <p:cNvSpPr/>
          <p:nvPr/>
        </p:nvSpPr>
        <p:spPr>
          <a:xfrm>
            <a:off x="4446598" y="3505765"/>
            <a:ext cx="1329772" cy="673873"/>
          </a:xfrm>
          <a:prstGeom prst="rect">
            <a:avLst/>
          </a:prstGeom>
          <a:solidFill>
            <a:srgbClr val="1490D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Segoe UI" panose="020B0502040204020203" pitchFamily="34" charset="0"/>
                <a:cs typeface="Segoe UI" panose="020B0502040204020203" pitchFamily="34" charset="0"/>
              </a:rPr>
              <a:t>Phonetic Matching Module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01D876F5-E174-402F-915F-5BFFB132D78E}"/>
              </a:ext>
            </a:extLst>
          </p:cNvPr>
          <p:cNvSpPr/>
          <p:nvPr/>
        </p:nvSpPr>
        <p:spPr>
          <a:xfrm>
            <a:off x="5966220" y="3505765"/>
            <a:ext cx="1329772" cy="673873"/>
          </a:xfrm>
          <a:prstGeom prst="rect">
            <a:avLst/>
          </a:prstGeom>
          <a:solidFill>
            <a:srgbClr val="1490D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Segoe UI" panose="020B0502040204020203" pitchFamily="34" charset="0"/>
                <a:cs typeface="Segoe UI" panose="020B0502040204020203" pitchFamily="34" charset="0"/>
              </a:rPr>
              <a:t>Authentication Module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DC467DC6-4679-4208-856F-7AA2207210D9}"/>
              </a:ext>
            </a:extLst>
          </p:cNvPr>
          <p:cNvSpPr/>
          <p:nvPr/>
        </p:nvSpPr>
        <p:spPr>
          <a:xfrm rot="16200000">
            <a:off x="4215575" y="-324240"/>
            <a:ext cx="1454461" cy="8437609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600" dirty="0">
                <a:solidFill>
                  <a:srgbClr val="50E6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Module Layer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87F8A899-4F8E-47FB-AD24-311753A8BC90}"/>
              </a:ext>
            </a:extLst>
          </p:cNvPr>
          <p:cNvSpPr/>
          <p:nvPr/>
        </p:nvSpPr>
        <p:spPr>
          <a:xfrm>
            <a:off x="7485840" y="3505765"/>
            <a:ext cx="1329772" cy="673873"/>
          </a:xfrm>
          <a:prstGeom prst="rect">
            <a:avLst/>
          </a:prstGeom>
          <a:solidFill>
            <a:srgbClr val="1490D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Segoe UI" panose="020B0502040204020203" pitchFamily="34" charset="0"/>
                <a:cs typeface="Segoe UI" panose="020B0502040204020203" pitchFamily="34" charset="0"/>
              </a:rPr>
              <a:t>Table Reader Module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B058E7B7-9DE7-4754-A57F-AD37317C99E1}"/>
              </a:ext>
            </a:extLst>
          </p:cNvPr>
          <p:cNvSpPr/>
          <p:nvPr/>
        </p:nvSpPr>
        <p:spPr>
          <a:xfrm>
            <a:off x="1407354" y="3505765"/>
            <a:ext cx="1329772" cy="673873"/>
          </a:xfrm>
          <a:prstGeom prst="rect">
            <a:avLst/>
          </a:prstGeom>
          <a:solidFill>
            <a:srgbClr val="1490D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Spelling</a:t>
            </a:r>
            <a:r>
              <a:rPr lang="de-DE" sz="1200" dirty="0">
                <a:latin typeface="Segoe UI" panose="020B0502040204020203" pitchFamily="34" charset="0"/>
                <a:cs typeface="Segoe UI" panose="020B0502040204020203" pitchFamily="34" charset="0"/>
              </a:rPr>
              <a:t> Resolver Module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FD3D9060-41FF-4AE3-ADB4-3A04E076A4B3}"/>
              </a:ext>
            </a:extLst>
          </p:cNvPr>
          <p:cNvSpPr/>
          <p:nvPr/>
        </p:nvSpPr>
        <p:spPr>
          <a:xfrm>
            <a:off x="2926976" y="3505765"/>
            <a:ext cx="1329772" cy="673873"/>
          </a:xfrm>
          <a:prstGeom prst="rect">
            <a:avLst/>
          </a:prstGeom>
          <a:solidFill>
            <a:srgbClr val="1490D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Segoe UI" panose="020B0502040204020203" pitchFamily="34" charset="0"/>
                <a:cs typeface="Segoe UI" panose="020B0502040204020203" pitchFamily="34" charset="0"/>
              </a:rPr>
              <a:t>Similarity Score Module</a:t>
            </a:r>
          </a:p>
        </p:txBody>
      </p:sp>
      <p:sp>
        <p:nvSpPr>
          <p:cNvPr id="85" name="TextBox 697">
            <a:extLst>
              <a:ext uri="{FF2B5EF4-FFF2-40B4-BE49-F238E27FC236}">
                <a16:creationId xmlns:a16="http://schemas.microsoft.com/office/drawing/2014/main" id="{5D8538FB-C658-4716-A68F-693CD017084C}"/>
              </a:ext>
            </a:extLst>
          </p:cNvPr>
          <p:cNvSpPr txBox="1"/>
          <p:nvPr/>
        </p:nvSpPr>
        <p:spPr>
          <a:xfrm>
            <a:off x="706568" y="1308728"/>
            <a:ext cx="1457129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24493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</a:rPr>
              <a:t>Function App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1BB6273D-EC7B-4D0F-A9D7-FD5624D2B44B}"/>
              </a:ext>
            </a:extLst>
          </p:cNvPr>
          <p:cNvSpPr/>
          <p:nvPr/>
        </p:nvSpPr>
        <p:spPr>
          <a:xfrm rot="16200000">
            <a:off x="2405398" y="-571738"/>
            <a:ext cx="5088841" cy="867071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 sz="1600" b="1" dirty="0">
              <a:solidFill>
                <a:srgbClr val="50E6FF"/>
              </a:solidFill>
            </a:endParaRP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B15D3BCE-3CFD-4E22-B0CC-7AC461791FF6}"/>
              </a:ext>
            </a:extLst>
          </p:cNvPr>
          <p:cNvGrpSpPr/>
          <p:nvPr/>
        </p:nvGrpSpPr>
        <p:grpSpPr>
          <a:xfrm>
            <a:off x="1246081" y="1959534"/>
            <a:ext cx="1491045" cy="861597"/>
            <a:chOff x="890722" y="1959534"/>
            <a:chExt cx="1491045" cy="861597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922B70AC-6977-4003-9FAE-B2316B487971}"/>
                </a:ext>
              </a:extLst>
            </p:cNvPr>
            <p:cNvSpPr/>
            <p:nvPr/>
          </p:nvSpPr>
          <p:spPr>
            <a:xfrm>
              <a:off x="1051995" y="1959534"/>
              <a:ext cx="1329772" cy="6738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License Plate Recognizer API</a:t>
              </a:r>
            </a:p>
          </p:txBody>
        </p:sp>
        <p:pic>
          <p:nvPicPr>
            <p:cNvPr id="2" name="Graphic 738">
              <a:extLst>
                <a:ext uri="{FF2B5EF4-FFF2-40B4-BE49-F238E27FC236}">
                  <a16:creationId xmlns:a16="http://schemas.microsoft.com/office/drawing/2014/main" id="{5EA383BB-B6DA-4473-9C68-C5772B4D2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90722" y="2485629"/>
              <a:ext cx="335503" cy="335502"/>
            </a:xfrm>
            <a:prstGeom prst="rect">
              <a:avLst/>
            </a:prstGeom>
          </p:spPr>
        </p:pic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047DC5F0-3C9E-4510-B520-1C28BBDB4639}"/>
              </a:ext>
            </a:extLst>
          </p:cNvPr>
          <p:cNvGrpSpPr/>
          <p:nvPr/>
        </p:nvGrpSpPr>
        <p:grpSpPr>
          <a:xfrm>
            <a:off x="2759222" y="1959534"/>
            <a:ext cx="1497525" cy="861597"/>
            <a:chOff x="2337960" y="1959534"/>
            <a:chExt cx="1497525" cy="861597"/>
          </a:xfrm>
        </p:grpSpPr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F71C13CC-AD10-4DFC-9A07-6D3D4F777023}"/>
                </a:ext>
              </a:extLst>
            </p:cNvPr>
            <p:cNvSpPr/>
            <p:nvPr/>
          </p:nvSpPr>
          <p:spPr>
            <a:xfrm>
              <a:off x="2505713" y="1959534"/>
              <a:ext cx="1329772" cy="6738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Address</a:t>
              </a:r>
              <a:r>
                <a:rPr lang="de-DE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 Validation API</a:t>
              </a:r>
            </a:p>
          </p:txBody>
        </p:sp>
        <p:pic>
          <p:nvPicPr>
            <p:cNvPr id="3" name="Graphic 738">
              <a:extLst>
                <a:ext uri="{FF2B5EF4-FFF2-40B4-BE49-F238E27FC236}">
                  <a16:creationId xmlns:a16="http://schemas.microsoft.com/office/drawing/2014/main" id="{2494EFA0-FAF3-40EF-B46E-6670CDF2C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37960" y="2485629"/>
              <a:ext cx="335503" cy="335502"/>
            </a:xfrm>
            <a:prstGeom prst="rect">
              <a:avLst/>
            </a:prstGeom>
          </p:spPr>
        </p:pic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B33BDAF-7C97-4BAE-BAD7-4C9C02422742}"/>
              </a:ext>
            </a:extLst>
          </p:cNvPr>
          <p:cNvGrpSpPr/>
          <p:nvPr/>
        </p:nvGrpSpPr>
        <p:grpSpPr>
          <a:xfrm>
            <a:off x="4278843" y="1959534"/>
            <a:ext cx="1497525" cy="861597"/>
            <a:chOff x="3791678" y="1959534"/>
            <a:chExt cx="1497525" cy="861597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352C6F74-AB7F-4503-84CE-C3550A505E9B}"/>
                </a:ext>
              </a:extLst>
            </p:cNvPr>
            <p:cNvSpPr/>
            <p:nvPr/>
          </p:nvSpPr>
          <p:spPr>
            <a:xfrm>
              <a:off x="3959431" y="1959534"/>
              <a:ext cx="1329772" cy="6738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Spelling Resolver API</a:t>
              </a:r>
            </a:p>
          </p:txBody>
        </p:sp>
        <p:pic>
          <p:nvPicPr>
            <p:cNvPr id="4" name="Graphic 738">
              <a:extLst>
                <a:ext uri="{FF2B5EF4-FFF2-40B4-BE49-F238E27FC236}">
                  <a16:creationId xmlns:a16="http://schemas.microsoft.com/office/drawing/2014/main" id="{05C8C067-97B7-427E-9DBB-D13E9AC68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791678" y="2485629"/>
              <a:ext cx="335503" cy="335502"/>
            </a:xfrm>
            <a:prstGeom prst="rect">
              <a:avLst/>
            </a:prstGeom>
          </p:spPr>
        </p:pic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DFD2435A-B84A-4288-A557-827E32F2CE54}"/>
              </a:ext>
            </a:extLst>
          </p:cNvPr>
          <p:cNvGrpSpPr/>
          <p:nvPr/>
        </p:nvGrpSpPr>
        <p:grpSpPr>
          <a:xfrm>
            <a:off x="5798464" y="1959534"/>
            <a:ext cx="1497525" cy="861597"/>
            <a:chOff x="5245396" y="1959534"/>
            <a:chExt cx="1497525" cy="861597"/>
          </a:xfrm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B14C61A7-EDE8-4F67-A539-1D28632DA2B9}"/>
                </a:ext>
              </a:extLst>
            </p:cNvPr>
            <p:cNvSpPr/>
            <p:nvPr/>
          </p:nvSpPr>
          <p:spPr>
            <a:xfrm>
              <a:off x="5413149" y="1959534"/>
              <a:ext cx="1329772" cy="6738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Authentication API</a:t>
              </a:r>
            </a:p>
          </p:txBody>
        </p:sp>
        <p:pic>
          <p:nvPicPr>
            <p:cNvPr id="5" name="Graphic 738">
              <a:extLst>
                <a:ext uri="{FF2B5EF4-FFF2-40B4-BE49-F238E27FC236}">
                  <a16:creationId xmlns:a16="http://schemas.microsoft.com/office/drawing/2014/main" id="{AEF576FF-188A-45A8-8B22-FE813CA18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245396" y="2485629"/>
              <a:ext cx="335503" cy="335502"/>
            </a:xfrm>
            <a:prstGeom prst="rect">
              <a:avLst/>
            </a:prstGeom>
          </p:spPr>
        </p:pic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67D68BF3-17A1-4546-BD83-993CC6F4D8DE}"/>
              </a:ext>
            </a:extLst>
          </p:cNvPr>
          <p:cNvGrpSpPr/>
          <p:nvPr/>
        </p:nvGrpSpPr>
        <p:grpSpPr>
          <a:xfrm>
            <a:off x="7318086" y="1959534"/>
            <a:ext cx="1497526" cy="861597"/>
            <a:chOff x="6699114" y="1959534"/>
            <a:chExt cx="1497526" cy="861597"/>
          </a:xfrm>
        </p:grpSpPr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26621D84-1288-418B-9EE2-CC8432BAECAF}"/>
                </a:ext>
              </a:extLst>
            </p:cNvPr>
            <p:cNvSpPr/>
            <p:nvPr/>
          </p:nvSpPr>
          <p:spPr>
            <a:xfrm>
              <a:off x="6866868" y="1959534"/>
              <a:ext cx="1329772" cy="6738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Table Reader API</a:t>
              </a:r>
            </a:p>
          </p:txBody>
        </p:sp>
        <p:pic>
          <p:nvPicPr>
            <p:cNvPr id="6" name="Graphic 738">
              <a:extLst>
                <a:ext uri="{FF2B5EF4-FFF2-40B4-BE49-F238E27FC236}">
                  <a16:creationId xmlns:a16="http://schemas.microsoft.com/office/drawing/2014/main" id="{3928758C-EE47-4CD1-B603-5C0C5B8F6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699114" y="2485629"/>
              <a:ext cx="335503" cy="335502"/>
            </a:xfrm>
            <a:prstGeom prst="rect">
              <a:avLst/>
            </a:prstGeom>
          </p:spPr>
        </p:pic>
      </p:grpSp>
      <p:sp>
        <p:nvSpPr>
          <p:cNvPr id="7" name="Rechteck 6">
            <a:extLst>
              <a:ext uri="{FF2B5EF4-FFF2-40B4-BE49-F238E27FC236}">
                <a16:creationId xmlns:a16="http://schemas.microsoft.com/office/drawing/2014/main" id="{689A35D7-A5FA-4C48-B9C6-2DF19FB8A2F6}"/>
              </a:ext>
            </a:extLst>
          </p:cNvPr>
          <p:cNvSpPr/>
          <p:nvPr/>
        </p:nvSpPr>
        <p:spPr>
          <a:xfrm rot="16200000">
            <a:off x="4215574" y="1221992"/>
            <a:ext cx="1454461" cy="8437608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600" dirty="0">
                <a:solidFill>
                  <a:srgbClr val="50E6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Import Layer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C6B434D-3B7D-4BD8-A222-80A6CC093023}"/>
              </a:ext>
            </a:extLst>
          </p:cNvPr>
          <p:cNvSpPr/>
          <p:nvPr/>
        </p:nvSpPr>
        <p:spPr>
          <a:xfrm>
            <a:off x="1407353" y="5051996"/>
            <a:ext cx="1329772" cy="673873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Segoe UI" panose="020B0502040204020203" pitchFamily="34" charset="0"/>
                <a:cs typeface="Segoe UI" panose="020B0502040204020203" pitchFamily="34" charset="0"/>
              </a:rPr>
              <a:t>Spelling Alphabet Dictionary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091B9EE-C9E6-49F8-9B3F-AEDC8AF48F8F}"/>
              </a:ext>
            </a:extLst>
          </p:cNvPr>
          <p:cNvSpPr/>
          <p:nvPr/>
        </p:nvSpPr>
        <p:spPr>
          <a:xfrm>
            <a:off x="2926974" y="5051996"/>
            <a:ext cx="1329772" cy="673873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Segoe UI" panose="020B0502040204020203" pitchFamily="34" charset="0"/>
                <a:cs typeface="Segoe UI" panose="020B0502040204020203" pitchFamily="34" charset="0"/>
              </a:rPr>
              <a:t>List </a:t>
            </a:r>
            <a:r>
              <a:rPr lang="de-D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of</a:t>
            </a:r>
            <a:r>
              <a:rPr lang="de-DE" sz="1200" dirty="0">
                <a:latin typeface="Segoe UI" panose="020B0502040204020203" pitchFamily="34" charset="0"/>
                <a:cs typeface="Segoe UI" panose="020B0502040204020203" pitchFamily="34" charset="0"/>
              </a:rPr>
              <a:t> Zip Codes &amp; Cities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9983C1C-DA24-42DB-8DCE-6DB752506403}"/>
              </a:ext>
            </a:extLst>
          </p:cNvPr>
          <p:cNvSpPr/>
          <p:nvPr/>
        </p:nvSpPr>
        <p:spPr>
          <a:xfrm>
            <a:off x="4446595" y="5051996"/>
            <a:ext cx="1329772" cy="673873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Segoe UI" panose="020B0502040204020203" pitchFamily="34" charset="0"/>
                <a:cs typeface="Segoe UI" panose="020B0502040204020203" pitchFamily="34" charset="0"/>
              </a:rPr>
              <a:t>Number </a:t>
            </a:r>
            <a:r>
              <a:rPr lang="de-D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Replacement</a:t>
            </a:r>
            <a:r>
              <a:rPr lang="de-DE" sz="1200" dirty="0">
                <a:latin typeface="Segoe UI" panose="020B0502040204020203" pitchFamily="34" charset="0"/>
                <a:cs typeface="Segoe UI" panose="020B0502040204020203" pitchFamily="34" charset="0"/>
              </a:rPr>
              <a:t> Dictionary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2707E69-9104-41D5-A868-65F4BE5E34F2}"/>
              </a:ext>
            </a:extLst>
          </p:cNvPr>
          <p:cNvSpPr/>
          <p:nvPr/>
        </p:nvSpPr>
        <p:spPr>
          <a:xfrm>
            <a:off x="5966216" y="5051424"/>
            <a:ext cx="1329772" cy="673873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Exclude</a:t>
            </a:r>
            <a:r>
              <a:rPr lang="de-DE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Stopwords</a:t>
            </a:r>
            <a:r>
              <a:rPr lang="de-DE" sz="1200" dirty="0">
                <a:latin typeface="Segoe UI" panose="020B0502040204020203" pitchFamily="34" charset="0"/>
                <a:cs typeface="Segoe UI" panose="020B0502040204020203" pitchFamily="34" charset="0"/>
              </a:rPr>
              <a:t> Dictionary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AB88026-CB6F-4116-BF96-4CF6F7E9FB62}"/>
              </a:ext>
            </a:extLst>
          </p:cNvPr>
          <p:cNvSpPr/>
          <p:nvPr/>
        </p:nvSpPr>
        <p:spPr>
          <a:xfrm>
            <a:off x="7485838" y="5051424"/>
            <a:ext cx="1329772" cy="673873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Segoe UI" panose="020B0502040204020203" pitchFamily="34" charset="0"/>
                <a:cs typeface="Segoe UI" panose="020B0502040204020203" pitchFamily="34" charset="0"/>
              </a:rPr>
              <a:t>Special </a:t>
            </a:r>
            <a:r>
              <a:rPr lang="de-D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Replacements</a:t>
            </a:r>
            <a:endParaRPr lang="de-DE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de-DE" sz="1200" dirty="0">
                <a:latin typeface="Segoe UI" panose="020B0502040204020203" pitchFamily="34" charset="0"/>
                <a:cs typeface="Segoe UI" panose="020B0502040204020203" pitchFamily="34" charset="0"/>
              </a:rPr>
              <a:t>Dictionary</a:t>
            </a:r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3640FC6F-FF11-4CB2-BCC5-DB91853A5E05}"/>
              </a:ext>
            </a:extLst>
          </p:cNvPr>
          <p:cNvGrpSpPr/>
          <p:nvPr/>
        </p:nvGrpSpPr>
        <p:grpSpPr>
          <a:xfrm>
            <a:off x="10117540" y="3204109"/>
            <a:ext cx="997068" cy="1119020"/>
            <a:chOff x="8102325" y="5803184"/>
            <a:chExt cx="997068" cy="1119020"/>
          </a:xfrm>
        </p:grpSpPr>
        <p:pic>
          <p:nvPicPr>
            <p:cNvPr id="37" name="Graphic 975">
              <a:extLst>
                <a:ext uri="{FF2B5EF4-FFF2-40B4-BE49-F238E27FC236}">
                  <a16:creationId xmlns:a16="http://schemas.microsoft.com/office/drawing/2014/main" id="{586FD939-2617-4686-A773-871934B70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255032" y="5803184"/>
              <a:ext cx="691654" cy="691654"/>
            </a:xfrm>
            <a:prstGeom prst="rect">
              <a:avLst/>
            </a:prstGeom>
          </p:spPr>
        </p:pic>
        <p:sp>
          <p:nvSpPr>
            <p:cNvPr id="38" name="TextBox 697">
              <a:extLst>
                <a:ext uri="{FF2B5EF4-FFF2-40B4-BE49-F238E27FC236}">
                  <a16:creationId xmlns:a16="http://schemas.microsoft.com/office/drawing/2014/main" id="{4196FFA3-44B0-4042-8C97-B3499071977C}"/>
                </a:ext>
              </a:extLst>
            </p:cNvPr>
            <p:cNvSpPr txBox="1"/>
            <p:nvPr/>
          </p:nvSpPr>
          <p:spPr>
            <a:xfrm>
              <a:off x="8102325" y="6589805"/>
              <a:ext cx="997068" cy="3323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Authentication</a:t>
              </a:r>
            </a:p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Database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91EB1BBB-1BD1-4685-9C08-A44EF0318C6E}"/>
              </a:ext>
            </a:extLst>
          </p:cNvPr>
          <p:cNvGrpSpPr/>
          <p:nvPr/>
        </p:nvGrpSpPr>
        <p:grpSpPr>
          <a:xfrm>
            <a:off x="10186405" y="4940558"/>
            <a:ext cx="859338" cy="895603"/>
            <a:chOff x="10209467" y="5860401"/>
            <a:chExt cx="859338" cy="895603"/>
          </a:xfrm>
        </p:grpSpPr>
        <p:grpSp>
          <p:nvGrpSpPr>
            <p:cNvPr id="40" name="Group 844">
              <a:extLst>
                <a:ext uri="{FF2B5EF4-FFF2-40B4-BE49-F238E27FC236}">
                  <a16:creationId xmlns:a16="http://schemas.microsoft.com/office/drawing/2014/main" id="{EAC3BF8C-9800-4FAF-986F-DAB9C21B05A8}"/>
                </a:ext>
              </a:extLst>
            </p:cNvPr>
            <p:cNvGrpSpPr/>
            <p:nvPr/>
          </p:nvGrpSpPr>
          <p:grpSpPr>
            <a:xfrm>
              <a:off x="10327237" y="5860401"/>
              <a:ext cx="623799" cy="577221"/>
              <a:chOff x="77767" y="5262140"/>
              <a:chExt cx="1481678" cy="1271288"/>
            </a:xfrm>
          </p:grpSpPr>
          <p:sp>
            <p:nvSpPr>
              <p:cNvPr id="42" name="Freeform: Shape 845">
                <a:extLst>
                  <a:ext uri="{FF2B5EF4-FFF2-40B4-BE49-F238E27FC236}">
                    <a16:creationId xmlns:a16="http://schemas.microsoft.com/office/drawing/2014/main" id="{B7B29822-E770-42C8-8000-E627348FEF64}"/>
                  </a:ext>
                </a:extLst>
              </p:cNvPr>
              <p:cNvSpPr/>
              <p:nvPr/>
            </p:nvSpPr>
            <p:spPr>
              <a:xfrm>
                <a:off x="77767" y="5496249"/>
                <a:ext cx="1481678" cy="1037179"/>
              </a:xfrm>
              <a:custGeom>
                <a:avLst/>
                <a:gdLst>
                  <a:gd name="connsiteX0" fmla="*/ 0 w 274320"/>
                  <a:gd name="connsiteY0" fmla="*/ 181600 h 192024"/>
                  <a:gd name="connsiteX1" fmla="*/ 9876 w 274320"/>
                  <a:gd name="connsiteY1" fmla="*/ 192024 h 192024"/>
                  <a:gd name="connsiteX2" fmla="*/ 263896 w 274320"/>
                  <a:gd name="connsiteY2" fmla="*/ 192024 h 192024"/>
                  <a:gd name="connsiteX3" fmla="*/ 274320 w 274320"/>
                  <a:gd name="connsiteY3" fmla="*/ 181600 h 192024"/>
                  <a:gd name="connsiteX4" fmla="*/ 274320 w 274320"/>
                  <a:gd name="connsiteY4" fmla="*/ 0 h 192024"/>
                  <a:gd name="connsiteX5" fmla="*/ 0 w 274320"/>
                  <a:gd name="connsiteY5" fmla="*/ 0 h 192024"/>
                  <a:gd name="connsiteX6" fmla="*/ 0 w 274320"/>
                  <a:gd name="connsiteY6" fmla="*/ 181600 h 192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4320" h="192024">
                    <a:moveTo>
                      <a:pt x="0" y="181600"/>
                    </a:moveTo>
                    <a:cubicBezTo>
                      <a:pt x="0" y="187086"/>
                      <a:pt x="4389" y="192024"/>
                      <a:pt x="9876" y="192024"/>
                    </a:cubicBezTo>
                    <a:lnTo>
                      <a:pt x="263896" y="192024"/>
                    </a:lnTo>
                    <a:cubicBezTo>
                      <a:pt x="269382" y="192024"/>
                      <a:pt x="274320" y="187635"/>
                      <a:pt x="274320" y="181600"/>
                    </a:cubicBezTo>
                    <a:lnTo>
                      <a:pt x="274320" y="0"/>
                    </a:lnTo>
                    <a:lnTo>
                      <a:pt x="0" y="0"/>
                    </a:lnTo>
                    <a:lnTo>
                      <a:pt x="0" y="181600"/>
                    </a:lnTo>
                    <a:close/>
                  </a:path>
                </a:pathLst>
              </a:custGeom>
              <a:solidFill>
                <a:srgbClr val="B3B4B5"/>
              </a:solidFill>
              <a:ln w="5334" cap="flat">
                <a:noFill/>
                <a:prstDash val="solid"/>
                <a:miter/>
              </a:ln>
            </p:spPr>
            <p:txBody>
              <a:bodyPr wrap="square" rtlCol="0" anchor="ctr"/>
              <a:lstStyle/>
              <a:p>
                <a:pPr marL="0" marR="0" lvl="0" indent="0" algn="l" defTabSz="91419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" name="Freeform: Shape 846">
                <a:extLst>
                  <a:ext uri="{FF2B5EF4-FFF2-40B4-BE49-F238E27FC236}">
                    <a16:creationId xmlns:a16="http://schemas.microsoft.com/office/drawing/2014/main" id="{0D4F51AD-08FB-4BF8-AE99-EFBA8C3D3BF1}"/>
                  </a:ext>
                </a:extLst>
              </p:cNvPr>
              <p:cNvSpPr/>
              <p:nvPr/>
            </p:nvSpPr>
            <p:spPr>
              <a:xfrm>
                <a:off x="77767" y="5262140"/>
                <a:ext cx="1481678" cy="207437"/>
              </a:xfrm>
              <a:custGeom>
                <a:avLst/>
                <a:gdLst>
                  <a:gd name="connsiteX0" fmla="*/ 263896 w 274320"/>
                  <a:gd name="connsiteY0" fmla="*/ 0 h 38404"/>
                  <a:gd name="connsiteX1" fmla="*/ 9876 w 274320"/>
                  <a:gd name="connsiteY1" fmla="*/ 0 h 38404"/>
                  <a:gd name="connsiteX2" fmla="*/ 0 w 274320"/>
                  <a:gd name="connsiteY2" fmla="*/ 10424 h 38404"/>
                  <a:gd name="connsiteX3" fmla="*/ 0 w 274320"/>
                  <a:gd name="connsiteY3" fmla="*/ 43343 h 38404"/>
                  <a:gd name="connsiteX4" fmla="*/ 274320 w 274320"/>
                  <a:gd name="connsiteY4" fmla="*/ 43343 h 38404"/>
                  <a:gd name="connsiteX5" fmla="*/ 274320 w 274320"/>
                  <a:gd name="connsiteY5" fmla="*/ 10424 h 38404"/>
                  <a:gd name="connsiteX6" fmla="*/ 263896 w 274320"/>
                  <a:gd name="connsiteY6" fmla="*/ 1646 h 38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4320" h="38404">
                    <a:moveTo>
                      <a:pt x="263896" y="0"/>
                    </a:moveTo>
                    <a:lnTo>
                      <a:pt x="9876" y="0"/>
                    </a:lnTo>
                    <a:cubicBezTo>
                      <a:pt x="4389" y="0"/>
                      <a:pt x="0" y="4938"/>
                      <a:pt x="0" y="10424"/>
                    </a:cubicBezTo>
                    <a:lnTo>
                      <a:pt x="0" y="43343"/>
                    </a:lnTo>
                    <a:lnTo>
                      <a:pt x="274320" y="43343"/>
                    </a:lnTo>
                    <a:lnTo>
                      <a:pt x="274320" y="10424"/>
                    </a:lnTo>
                    <a:cubicBezTo>
                      <a:pt x="274320" y="4938"/>
                      <a:pt x="269931" y="1646"/>
                      <a:pt x="263896" y="1646"/>
                    </a:cubicBezTo>
                  </a:path>
                </a:pathLst>
              </a:custGeom>
              <a:solidFill>
                <a:srgbClr val="7A7A7A"/>
              </a:solidFill>
              <a:ln w="5334" cap="flat">
                <a:noFill/>
                <a:prstDash val="solid"/>
                <a:miter/>
              </a:ln>
            </p:spPr>
            <p:txBody>
              <a:bodyPr wrap="square" rtlCol="0" anchor="ctr"/>
              <a:lstStyle/>
              <a:p>
                <a:pPr marL="0" marR="0" lvl="0" indent="0" algn="l" defTabSz="91419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4" name="Freeform: Shape 847">
                <a:extLst>
                  <a:ext uri="{FF2B5EF4-FFF2-40B4-BE49-F238E27FC236}">
                    <a16:creationId xmlns:a16="http://schemas.microsoft.com/office/drawing/2014/main" id="{74A7D422-F219-4E87-9D27-4AB6CCB97D2C}"/>
                  </a:ext>
                </a:extLst>
              </p:cNvPr>
              <p:cNvSpPr/>
              <p:nvPr/>
            </p:nvSpPr>
            <p:spPr>
              <a:xfrm>
                <a:off x="200002" y="6059701"/>
                <a:ext cx="279947" cy="147061"/>
              </a:xfrm>
              <a:custGeom>
                <a:avLst/>
                <a:gdLst>
                  <a:gd name="connsiteX0" fmla="*/ 0 w 230428"/>
                  <a:gd name="connsiteY0" fmla="*/ 0 h 38404"/>
                  <a:gd name="connsiteX1" fmla="*/ 230429 w 230428"/>
                  <a:gd name="connsiteY1" fmla="*/ 0 h 38404"/>
                  <a:gd name="connsiteX2" fmla="*/ 230429 w 230428"/>
                  <a:gd name="connsiteY2" fmla="*/ 38405 h 38404"/>
                  <a:gd name="connsiteX3" fmla="*/ 0 w 230428"/>
                  <a:gd name="connsiteY3" fmla="*/ 38405 h 38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8" h="38404">
                    <a:moveTo>
                      <a:pt x="0" y="0"/>
                    </a:moveTo>
                    <a:lnTo>
                      <a:pt x="230429" y="0"/>
                    </a:lnTo>
                    <a:lnTo>
                      <a:pt x="230429" y="38405"/>
                    </a:lnTo>
                    <a:lnTo>
                      <a:pt x="0" y="38405"/>
                    </a:lnTo>
                    <a:close/>
                  </a:path>
                </a:pathLst>
              </a:custGeom>
              <a:solidFill>
                <a:srgbClr val="B8D432"/>
              </a:solidFill>
              <a:ln w="5334" cap="flat">
                <a:noFill/>
                <a:prstDash val="solid"/>
                <a:miter/>
              </a:ln>
            </p:spPr>
            <p:txBody>
              <a:bodyPr wrap="square" rtlCol="0" anchor="ctr"/>
              <a:lstStyle/>
              <a:p>
                <a:pPr marL="0" marR="0" lvl="0" indent="0" algn="l" defTabSz="91419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5" name="Freeform: Shape 848">
                <a:extLst>
                  <a:ext uri="{FF2B5EF4-FFF2-40B4-BE49-F238E27FC236}">
                    <a16:creationId xmlns:a16="http://schemas.microsoft.com/office/drawing/2014/main" id="{FC1E7F82-7830-4E09-AD0C-65C52AD85920}"/>
                  </a:ext>
                </a:extLst>
              </p:cNvPr>
              <p:cNvSpPr/>
              <p:nvPr/>
            </p:nvSpPr>
            <p:spPr>
              <a:xfrm>
                <a:off x="200002" y="5586131"/>
                <a:ext cx="279947" cy="147061"/>
              </a:xfrm>
              <a:custGeom>
                <a:avLst/>
                <a:gdLst>
                  <a:gd name="connsiteX0" fmla="*/ 0 w 230428"/>
                  <a:gd name="connsiteY0" fmla="*/ 0 h 38404"/>
                  <a:gd name="connsiteX1" fmla="*/ 230429 w 230428"/>
                  <a:gd name="connsiteY1" fmla="*/ 0 h 38404"/>
                  <a:gd name="connsiteX2" fmla="*/ 230429 w 230428"/>
                  <a:gd name="connsiteY2" fmla="*/ 38405 h 38404"/>
                  <a:gd name="connsiteX3" fmla="*/ 0 w 230428"/>
                  <a:gd name="connsiteY3" fmla="*/ 38405 h 38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8" h="38404">
                    <a:moveTo>
                      <a:pt x="0" y="0"/>
                    </a:moveTo>
                    <a:lnTo>
                      <a:pt x="230429" y="0"/>
                    </a:lnTo>
                    <a:lnTo>
                      <a:pt x="230429" y="38405"/>
                    </a:lnTo>
                    <a:lnTo>
                      <a:pt x="0" y="38405"/>
                    </a:lnTo>
                    <a:close/>
                  </a:path>
                </a:pathLst>
              </a:custGeom>
              <a:solidFill>
                <a:srgbClr val="FFFFFF"/>
              </a:solidFill>
              <a:ln w="5334" cap="flat">
                <a:noFill/>
                <a:prstDash val="solid"/>
                <a:miter/>
              </a:ln>
            </p:spPr>
            <p:txBody>
              <a:bodyPr wrap="square" rtlCol="0" anchor="ctr"/>
              <a:lstStyle/>
              <a:p>
                <a:pPr marL="0" marR="0" lvl="0" indent="0" algn="l" defTabSz="91419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6" name="Freeform: Shape 849">
                <a:extLst>
                  <a:ext uri="{FF2B5EF4-FFF2-40B4-BE49-F238E27FC236}">
                    <a16:creationId xmlns:a16="http://schemas.microsoft.com/office/drawing/2014/main" id="{7CAD1849-BE4A-4E35-B16F-E810CB307667}"/>
                  </a:ext>
                </a:extLst>
              </p:cNvPr>
              <p:cNvSpPr/>
              <p:nvPr/>
            </p:nvSpPr>
            <p:spPr>
              <a:xfrm>
                <a:off x="200002" y="6296485"/>
                <a:ext cx="279947" cy="147061"/>
              </a:xfrm>
              <a:custGeom>
                <a:avLst/>
                <a:gdLst>
                  <a:gd name="connsiteX0" fmla="*/ 0 w 230428"/>
                  <a:gd name="connsiteY0" fmla="*/ 0 h 38404"/>
                  <a:gd name="connsiteX1" fmla="*/ 230429 w 230428"/>
                  <a:gd name="connsiteY1" fmla="*/ 0 h 38404"/>
                  <a:gd name="connsiteX2" fmla="*/ 230429 w 230428"/>
                  <a:gd name="connsiteY2" fmla="*/ 38405 h 38404"/>
                  <a:gd name="connsiteX3" fmla="*/ 0 w 230428"/>
                  <a:gd name="connsiteY3" fmla="*/ 38405 h 38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8" h="38404">
                    <a:moveTo>
                      <a:pt x="0" y="0"/>
                    </a:moveTo>
                    <a:lnTo>
                      <a:pt x="230429" y="0"/>
                    </a:lnTo>
                    <a:lnTo>
                      <a:pt x="230429" y="38405"/>
                    </a:lnTo>
                    <a:lnTo>
                      <a:pt x="0" y="38405"/>
                    </a:lnTo>
                    <a:close/>
                  </a:path>
                </a:pathLst>
              </a:custGeom>
              <a:solidFill>
                <a:srgbClr val="B8D432"/>
              </a:solidFill>
              <a:ln w="5334" cap="flat">
                <a:noFill/>
                <a:prstDash val="solid"/>
                <a:miter/>
              </a:ln>
            </p:spPr>
            <p:txBody>
              <a:bodyPr wrap="square" rtlCol="0" anchor="ctr"/>
              <a:lstStyle/>
              <a:p>
                <a:pPr marL="0" marR="0" lvl="0" indent="0" algn="l" defTabSz="91419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7" name="Freeform: Shape 850">
                <a:extLst>
                  <a:ext uri="{FF2B5EF4-FFF2-40B4-BE49-F238E27FC236}">
                    <a16:creationId xmlns:a16="http://schemas.microsoft.com/office/drawing/2014/main" id="{3C7FCA90-1945-47EF-8ED2-E2D85FC03982}"/>
                  </a:ext>
                </a:extLst>
              </p:cNvPr>
              <p:cNvSpPr/>
              <p:nvPr/>
            </p:nvSpPr>
            <p:spPr>
              <a:xfrm>
                <a:off x="200002" y="5822916"/>
                <a:ext cx="279947" cy="147061"/>
              </a:xfrm>
              <a:custGeom>
                <a:avLst/>
                <a:gdLst>
                  <a:gd name="connsiteX0" fmla="*/ 0 w 230428"/>
                  <a:gd name="connsiteY0" fmla="*/ 0 h 38404"/>
                  <a:gd name="connsiteX1" fmla="*/ 230429 w 230428"/>
                  <a:gd name="connsiteY1" fmla="*/ 0 h 38404"/>
                  <a:gd name="connsiteX2" fmla="*/ 230429 w 230428"/>
                  <a:gd name="connsiteY2" fmla="*/ 38405 h 38404"/>
                  <a:gd name="connsiteX3" fmla="*/ 0 w 230428"/>
                  <a:gd name="connsiteY3" fmla="*/ 38405 h 38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8" h="38404">
                    <a:moveTo>
                      <a:pt x="0" y="0"/>
                    </a:moveTo>
                    <a:lnTo>
                      <a:pt x="230429" y="0"/>
                    </a:lnTo>
                    <a:lnTo>
                      <a:pt x="230429" y="38405"/>
                    </a:lnTo>
                    <a:lnTo>
                      <a:pt x="0" y="38405"/>
                    </a:lnTo>
                    <a:close/>
                  </a:path>
                </a:pathLst>
              </a:custGeom>
              <a:solidFill>
                <a:srgbClr val="FFFFFF"/>
              </a:solidFill>
              <a:ln w="5334" cap="flat">
                <a:noFill/>
                <a:prstDash val="solid"/>
                <a:miter/>
              </a:ln>
            </p:spPr>
            <p:txBody>
              <a:bodyPr wrap="square" rtlCol="0" anchor="ctr"/>
              <a:lstStyle/>
              <a:p>
                <a:pPr marL="0" marR="0" lvl="0" indent="0" algn="l" defTabSz="91419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8" name="Freeform: Shape 851">
                <a:extLst>
                  <a:ext uri="{FF2B5EF4-FFF2-40B4-BE49-F238E27FC236}">
                    <a16:creationId xmlns:a16="http://schemas.microsoft.com/office/drawing/2014/main" id="{FCCE6763-35BF-4B6E-9571-1D87C9E0CE73}"/>
                  </a:ext>
                </a:extLst>
              </p:cNvPr>
              <p:cNvSpPr/>
              <p:nvPr/>
            </p:nvSpPr>
            <p:spPr>
              <a:xfrm>
                <a:off x="519089" y="6059701"/>
                <a:ext cx="279947" cy="147061"/>
              </a:xfrm>
              <a:custGeom>
                <a:avLst/>
                <a:gdLst>
                  <a:gd name="connsiteX0" fmla="*/ 0 w 230428"/>
                  <a:gd name="connsiteY0" fmla="*/ 0 h 38404"/>
                  <a:gd name="connsiteX1" fmla="*/ 230429 w 230428"/>
                  <a:gd name="connsiteY1" fmla="*/ 0 h 38404"/>
                  <a:gd name="connsiteX2" fmla="*/ 230429 w 230428"/>
                  <a:gd name="connsiteY2" fmla="*/ 38405 h 38404"/>
                  <a:gd name="connsiteX3" fmla="*/ 0 w 230428"/>
                  <a:gd name="connsiteY3" fmla="*/ 38405 h 38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8" h="38404">
                    <a:moveTo>
                      <a:pt x="0" y="0"/>
                    </a:moveTo>
                    <a:lnTo>
                      <a:pt x="230429" y="0"/>
                    </a:lnTo>
                    <a:lnTo>
                      <a:pt x="230429" y="38405"/>
                    </a:lnTo>
                    <a:lnTo>
                      <a:pt x="0" y="38405"/>
                    </a:lnTo>
                    <a:close/>
                  </a:path>
                </a:pathLst>
              </a:custGeom>
              <a:solidFill>
                <a:srgbClr val="B8D432"/>
              </a:solidFill>
              <a:ln w="5334" cap="flat">
                <a:noFill/>
                <a:prstDash val="solid"/>
                <a:miter/>
              </a:ln>
            </p:spPr>
            <p:txBody>
              <a:bodyPr wrap="square" rtlCol="0" anchor="ctr"/>
              <a:lstStyle/>
              <a:p>
                <a:pPr marL="0" marR="0" lvl="0" indent="0" algn="l" defTabSz="91419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9" name="Freeform: Shape 852">
                <a:extLst>
                  <a:ext uri="{FF2B5EF4-FFF2-40B4-BE49-F238E27FC236}">
                    <a16:creationId xmlns:a16="http://schemas.microsoft.com/office/drawing/2014/main" id="{78CB3D92-6BC5-4826-A0AC-CABF6B34FB7E}"/>
                  </a:ext>
                </a:extLst>
              </p:cNvPr>
              <p:cNvSpPr/>
              <p:nvPr/>
            </p:nvSpPr>
            <p:spPr>
              <a:xfrm>
                <a:off x="519089" y="5586131"/>
                <a:ext cx="279947" cy="147061"/>
              </a:xfrm>
              <a:custGeom>
                <a:avLst/>
                <a:gdLst>
                  <a:gd name="connsiteX0" fmla="*/ 0 w 230428"/>
                  <a:gd name="connsiteY0" fmla="*/ 0 h 38404"/>
                  <a:gd name="connsiteX1" fmla="*/ 230429 w 230428"/>
                  <a:gd name="connsiteY1" fmla="*/ 0 h 38404"/>
                  <a:gd name="connsiteX2" fmla="*/ 230429 w 230428"/>
                  <a:gd name="connsiteY2" fmla="*/ 38405 h 38404"/>
                  <a:gd name="connsiteX3" fmla="*/ 0 w 230428"/>
                  <a:gd name="connsiteY3" fmla="*/ 38405 h 38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8" h="38404">
                    <a:moveTo>
                      <a:pt x="0" y="0"/>
                    </a:moveTo>
                    <a:lnTo>
                      <a:pt x="230429" y="0"/>
                    </a:lnTo>
                    <a:lnTo>
                      <a:pt x="230429" y="38405"/>
                    </a:lnTo>
                    <a:lnTo>
                      <a:pt x="0" y="38405"/>
                    </a:lnTo>
                    <a:close/>
                  </a:path>
                </a:pathLst>
              </a:custGeom>
              <a:solidFill>
                <a:srgbClr val="FFFFFF"/>
              </a:solidFill>
              <a:ln w="5334" cap="flat">
                <a:noFill/>
                <a:prstDash val="solid"/>
                <a:miter/>
              </a:ln>
            </p:spPr>
            <p:txBody>
              <a:bodyPr wrap="square" rtlCol="0" anchor="ctr"/>
              <a:lstStyle/>
              <a:p>
                <a:pPr marL="0" marR="0" lvl="0" indent="0" algn="l" defTabSz="91419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0" name="Freeform: Shape 853">
                <a:extLst>
                  <a:ext uri="{FF2B5EF4-FFF2-40B4-BE49-F238E27FC236}">
                    <a16:creationId xmlns:a16="http://schemas.microsoft.com/office/drawing/2014/main" id="{B44EBE29-EC40-4178-B61B-17216815C1DF}"/>
                  </a:ext>
                </a:extLst>
              </p:cNvPr>
              <p:cNvSpPr/>
              <p:nvPr/>
            </p:nvSpPr>
            <p:spPr>
              <a:xfrm>
                <a:off x="519089" y="6296485"/>
                <a:ext cx="279947" cy="147061"/>
              </a:xfrm>
              <a:custGeom>
                <a:avLst/>
                <a:gdLst>
                  <a:gd name="connsiteX0" fmla="*/ 0 w 230428"/>
                  <a:gd name="connsiteY0" fmla="*/ 0 h 38404"/>
                  <a:gd name="connsiteX1" fmla="*/ 230429 w 230428"/>
                  <a:gd name="connsiteY1" fmla="*/ 0 h 38404"/>
                  <a:gd name="connsiteX2" fmla="*/ 230429 w 230428"/>
                  <a:gd name="connsiteY2" fmla="*/ 38405 h 38404"/>
                  <a:gd name="connsiteX3" fmla="*/ 0 w 230428"/>
                  <a:gd name="connsiteY3" fmla="*/ 38405 h 38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8" h="38404">
                    <a:moveTo>
                      <a:pt x="0" y="0"/>
                    </a:moveTo>
                    <a:lnTo>
                      <a:pt x="230429" y="0"/>
                    </a:lnTo>
                    <a:lnTo>
                      <a:pt x="230429" y="38405"/>
                    </a:lnTo>
                    <a:lnTo>
                      <a:pt x="0" y="38405"/>
                    </a:lnTo>
                    <a:close/>
                  </a:path>
                </a:pathLst>
              </a:custGeom>
              <a:solidFill>
                <a:srgbClr val="B8D432"/>
              </a:solidFill>
              <a:ln w="5334" cap="flat">
                <a:noFill/>
                <a:prstDash val="solid"/>
                <a:miter/>
              </a:ln>
            </p:spPr>
            <p:txBody>
              <a:bodyPr wrap="square" rtlCol="0" anchor="ctr"/>
              <a:lstStyle/>
              <a:p>
                <a:pPr marL="0" marR="0" lvl="0" indent="0" algn="l" defTabSz="91419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1" name="Freeform: Shape 854">
                <a:extLst>
                  <a:ext uri="{FF2B5EF4-FFF2-40B4-BE49-F238E27FC236}">
                    <a16:creationId xmlns:a16="http://schemas.microsoft.com/office/drawing/2014/main" id="{9C296003-8DA1-4437-A37D-F3293D83D797}"/>
                  </a:ext>
                </a:extLst>
              </p:cNvPr>
              <p:cNvSpPr/>
              <p:nvPr/>
            </p:nvSpPr>
            <p:spPr>
              <a:xfrm>
                <a:off x="519089" y="5822916"/>
                <a:ext cx="279947" cy="147061"/>
              </a:xfrm>
              <a:custGeom>
                <a:avLst/>
                <a:gdLst>
                  <a:gd name="connsiteX0" fmla="*/ 0 w 230428"/>
                  <a:gd name="connsiteY0" fmla="*/ 0 h 38404"/>
                  <a:gd name="connsiteX1" fmla="*/ 230429 w 230428"/>
                  <a:gd name="connsiteY1" fmla="*/ 0 h 38404"/>
                  <a:gd name="connsiteX2" fmla="*/ 230429 w 230428"/>
                  <a:gd name="connsiteY2" fmla="*/ 38405 h 38404"/>
                  <a:gd name="connsiteX3" fmla="*/ 0 w 230428"/>
                  <a:gd name="connsiteY3" fmla="*/ 38405 h 38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8" h="38404">
                    <a:moveTo>
                      <a:pt x="0" y="0"/>
                    </a:moveTo>
                    <a:lnTo>
                      <a:pt x="230429" y="0"/>
                    </a:lnTo>
                    <a:lnTo>
                      <a:pt x="230429" y="38405"/>
                    </a:lnTo>
                    <a:lnTo>
                      <a:pt x="0" y="38405"/>
                    </a:lnTo>
                    <a:close/>
                  </a:path>
                </a:pathLst>
              </a:custGeom>
              <a:solidFill>
                <a:srgbClr val="B8D432"/>
              </a:solidFill>
              <a:ln w="5334" cap="flat">
                <a:noFill/>
                <a:prstDash val="solid"/>
                <a:miter/>
              </a:ln>
            </p:spPr>
            <p:txBody>
              <a:bodyPr wrap="square" rtlCol="0" anchor="ctr"/>
              <a:lstStyle/>
              <a:p>
                <a:pPr marL="0" marR="0" lvl="0" indent="0" algn="l" defTabSz="91419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2" name="Freeform: Shape 855">
                <a:extLst>
                  <a:ext uri="{FF2B5EF4-FFF2-40B4-BE49-F238E27FC236}">
                    <a16:creationId xmlns:a16="http://schemas.microsoft.com/office/drawing/2014/main" id="{97570A69-80A1-4712-B982-1FC4FF4CBD13}"/>
                  </a:ext>
                </a:extLst>
              </p:cNvPr>
              <p:cNvSpPr/>
              <p:nvPr/>
            </p:nvSpPr>
            <p:spPr>
              <a:xfrm>
                <a:off x="838176" y="6059701"/>
                <a:ext cx="279947" cy="147061"/>
              </a:xfrm>
              <a:custGeom>
                <a:avLst/>
                <a:gdLst>
                  <a:gd name="connsiteX0" fmla="*/ 0 w 230428"/>
                  <a:gd name="connsiteY0" fmla="*/ 0 h 38404"/>
                  <a:gd name="connsiteX1" fmla="*/ 230429 w 230428"/>
                  <a:gd name="connsiteY1" fmla="*/ 0 h 38404"/>
                  <a:gd name="connsiteX2" fmla="*/ 230429 w 230428"/>
                  <a:gd name="connsiteY2" fmla="*/ 38405 h 38404"/>
                  <a:gd name="connsiteX3" fmla="*/ 0 w 230428"/>
                  <a:gd name="connsiteY3" fmla="*/ 38405 h 38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8" h="38404">
                    <a:moveTo>
                      <a:pt x="0" y="0"/>
                    </a:moveTo>
                    <a:lnTo>
                      <a:pt x="230429" y="0"/>
                    </a:lnTo>
                    <a:lnTo>
                      <a:pt x="230429" y="38405"/>
                    </a:lnTo>
                    <a:lnTo>
                      <a:pt x="0" y="38405"/>
                    </a:lnTo>
                    <a:close/>
                  </a:path>
                </a:pathLst>
              </a:custGeom>
              <a:solidFill>
                <a:srgbClr val="B8D432"/>
              </a:solidFill>
              <a:ln w="5334" cap="flat">
                <a:noFill/>
                <a:prstDash val="solid"/>
                <a:miter/>
              </a:ln>
            </p:spPr>
            <p:txBody>
              <a:bodyPr wrap="square" rtlCol="0" anchor="ctr"/>
              <a:lstStyle/>
              <a:p>
                <a:pPr marL="0" marR="0" lvl="0" indent="0" algn="l" defTabSz="91419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3" name="Freeform: Shape 856">
                <a:extLst>
                  <a:ext uri="{FF2B5EF4-FFF2-40B4-BE49-F238E27FC236}">
                    <a16:creationId xmlns:a16="http://schemas.microsoft.com/office/drawing/2014/main" id="{27084B49-911B-4C89-B6AC-F2029E40EAC8}"/>
                  </a:ext>
                </a:extLst>
              </p:cNvPr>
              <p:cNvSpPr/>
              <p:nvPr/>
            </p:nvSpPr>
            <p:spPr>
              <a:xfrm>
                <a:off x="838176" y="5586131"/>
                <a:ext cx="279947" cy="147061"/>
              </a:xfrm>
              <a:custGeom>
                <a:avLst/>
                <a:gdLst>
                  <a:gd name="connsiteX0" fmla="*/ 0 w 230428"/>
                  <a:gd name="connsiteY0" fmla="*/ 0 h 38404"/>
                  <a:gd name="connsiteX1" fmla="*/ 230429 w 230428"/>
                  <a:gd name="connsiteY1" fmla="*/ 0 h 38404"/>
                  <a:gd name="connsiteX2" fmla="*/ 230429 w 230428"/>
                  <a:gd name="connsiteY2" fmla="*/ 38405 h 38404"/>
                  <a:gd name="connsiteX3" fmla="*/ 0 w 230428"/>
                  <a:gd name="connsiteY3" fmla="*/ 38405 h 38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8" h="38404">
                    <a:moveTo>
                      <a:pt x="0" y="0"/>
                    </a:moveTo>
                    <a:lnTo>
                      <a:pt x="230429" y="0"/>
                    </a:lnTo>
                    <a:lnTo>
                      <a:pt x="230429" y="38405"/>
                    </a:lnTo>
                    <a:lnTo>
                      <a:pt x="0" y="38405"/>
                    </a:lnTo>
                    <a:close/>
                  </a:path>
                </a:pathLst>
              </a:custGeom>
              <a:solidFill>
                <a:srgbClr val="FFFFFF"/>
              </a:solidFill>
              <a:ln w="5334" cap="flat">
                <a:noFill/>
                <a:prstDash val="solid"/>
                <a:miter/>
              </a:ln>
            </p:spPr>
            <p:txBody>
              <a:bodyPr wrap="square" rtlCol="0" anchor="ctr"/>
              <a:lstStyle/>
              <a:p>
                <a:pPr marL="0" marR="0" lvl="0" indent="0" algn="l" defTabSz="91419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4" name="Freeform: Shape 857">
                <a:extLst>
                  <a:ext uri="{FF2B5EF4-FFF2-40B4-BE49-F238E27FC236}">
                    <a16:creationId xmlns:a16="http://schemas.microsoft.com/office/drawing/2014/main" id="{227A1901-CA7C-437C-A6FF-18E69C6DC769}"/>
                  </a:ext>
                </a:extLst>
              </p:cNvPr>
              <p:cNvSpPr/>
              <p:nvPr/>
            </p:nvSpPr>
            <p:spPr>
              <a:xfrm>
                <a:off x="838176" y="6296485"/>
                <a:ext cx="279947" cy="147061"/>
              </a:xfrm>
              <a:custGeom>
                <a:avLst/>
                <a:gdLst>
                  <a:gd name="connsiteX0" fmla="*/ 0 w 230428"/>
                  <a:gd name="connsiteY0" fmla="*/ 0 h 38404"/>
                  <a:gd name="connsiteX1" fmla="*/ 230429 w 230428"/>
                  <a:gd name="connsiteY1" fmla="*/ 0 h 38404"/>
                  <a:gd name="connsiteX2" fmla="*/ 230429 w 230428"/>
                  <a:gd name="connsiteY2" fmla="*/ 38405 h 38404"/>
                  <a:gd name="connsiteX3" fmla="*/ 0 w 230428"/>
                  <a:gd name="connsiteY3" fmla="*/ 38405 h 38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8" h="38404">
                    <a:moveTo>
                      <a:pt x="0" y="0"/>
                    </a:moveTo>
                    <a:lnTo>
                      <a:pt x="230429" y="0"/>
                    </a:lnTo>
                    <a:lnTo>
                      <a:pt x="230429" y="38405"/>
                    </a:lnTo>
                    <a:lnTo>
                      <a:pt x="0" y="38405"/>
                    </a:lnTo>
                    <a:close/>
                  </a:path>
                </a:pathLst>
              </a:custGeom>
              <a:solidFill>
                <a:srgbClr val="B8D432"/>
              </a:solidFill>
              <a:ln w="5334" cap="flat">
                <a:noFill/>
                <a:prstDash val="solid"/>
                <a:miter/>
              </a:ln>
            </p:spPr>
            <p:txBody>
              <a:bodyPr wrap="square" rtlCol="0" anchor="ctr"/>
              <a:lstStyle/>
              <a:p>
                <a:pPr marL="0" marR="0" lvl="0" indent="0" algn="l" defTabSz="91419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Freeform: Shape 858">
                <a:extLst>
                  <a:ext uri="{FF2B5EF4-FFF2-40B4-BE49-F238E27FC236}">
                    <a16:creationId xmlns:a16="http://schemas.microsoft.com/office/drawing/2014/main" id="{FAD6C109-007A-49B5-9886-B94928ECA1E1}"/>
                  </a:ext>
                </a:extLst>
              </p:cNvPr>
              <p:cNvSpPr/>
              <p:nvPr/>
            </p:nvSpPr>
            <p:spPr>
              <a:xfrm>
                <a:off x="838176" y="5822916"/>
                <a:ext cx="279947" cy="147061"/>
              </a:xfrm>
              <a:custGeom>
                <a:avLst/>
                <a:gdLst>
                  <a:gd name="connsiteX0" fmla="*/ 0 w 230428"/>
                  <a:gd name="connsiteY0" fmla="*/ 0 h 38404"/>
                  <a:gd name="connsiteX1" fmla="*/ 230429 w 230428"/>
                  <a:gd name="connsiteY1" fmla="*/ 0 h 38404"/>
                  <a:gd name="connsiteX2" fmla="*/ 230429 w 230428"/>
                  <a:gd name="connsiteY2" fmla="*/ 38405 h 38404"/>
                  <a:gd name="connsiteX3" fmla="*/ 0 w 230428"/>
                  <a:gd name="connsiteY3" fmla="*/ 38405 h 38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8" h="38404">
                    <a:moveTo>
                      <a:pt x="0" y="0"/>
                    </a:moveTo>
                    <a:lnTo>
                      <a:pt x="230429" y="0"/>
                    </a:lnTo>
                    <a:lnTo>
                      <a:pt x="230429" y="38405"/>
                    </a:lnTo>
                    <a:lnTo>
                      <a:pt x="0" y="38405"/>
                    </a:lnTo>
                    <a:close/>
                  </a:path>
                </a:pathLst>
              </a:custGeom>
              <a:solidFill>
                <a:srgbClr val="B8D432"/>
              </a:solidFill>
              <a:ln w="5334" cap="flat">
                <a:noFill/>
                <a:prstDash val="solid"/>
                <a:miter/>
              </a:ln>
            </p:spPr>
            <p:txBody>
              <a:bodyPr wrap="square" rtlCol="0" anchor="ctr"/>
              <a:lstStyle/>
              <a:p>
                <a:pPr marL="0" marR="0" lvl="0" indent="0" algn="l" defTabSz="91419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6" name="Freeform: Shape 859">
                <a:extLst>
                  <a:ext uri="{FF2B5EF4-FFF2-40B4-BE49-F238E27FC236}">
                    <a16:creationId xmlns:a16="http://schemas.microsoft.com/office/drawing/2014/main" id="{89B8B389-E44C-46EB-AD70-70D252254283}"/>
                  </a:ext>
                </a:extLst>
              </p:cNvPr>
              <p:cNvSpPr/>
              <p:nvPr/>
            </p:nvSpPr>
            <p:spPr>
              <a:xfrm>
                <a:off x="1157263" y="6059701"/>
                <a:ext cx="279947" cy="147061"/>
              </a:xfrm>
              <a:custGeom>
                <a:avLst/>
                <a:gdLst>
                  <a:gd name="connsiteX0" fmla="*/ 0 w 230428"/>
                  <a:gd name="connsiteY0" fmla="*/ 0 h 38404"/>
                  <a:gd name="connsiteX1" fmla="*/ 230429 w 230428"/>
                  <a:gd name="connsiteY1" fmla="*/ 0 h 38404"/>
                  <a:gd name="connsiteX2" fmla="*/ 230429 w 230428"/>
                  <a:gd name="connsiteY2" fmla="*/ 38405 h 38404"/>
                  <a:gd name="connsiteX3" fmla="*/ 0 w 230428"/>
                  <a:gd name="connsiteY3" fmla="*/ 38405 h 38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8" h="38404">
                    <a:moveTo>
                      <a:pt x="0" y="0"/>
                    </a:moveTo>
                    <a:lnTo>
                      <a:pt x="230429" y="0"/>
                    </a:lnTo>
                    <a:lnTo>
                      <a:pt x="230429" y="38405"/>
                    </a:lnTo>
                    <a:lnTo>
                      <a:pt x="0" y="38405"/>
                    </a:lnTo>
                    <a:close/>
                  </a:path>
                </a:pathLst>
              </a:custGeom>
              <a:solidFill>
                <a:srgbClr val="B8D432"/>
              </a:solidFill>
              <a:ln w="5334" cap="flat">
                <a:noFill/>
                <a:prstDash val="solid"/>
                <a:miter/>
              </a:ln>
            </p:spPr>
            <p:txBody>
              <a:bodyPr wrap="square" rtlCol="0" anchor="ctr"/>
              <a:lstStyle/>
              <a:p>
                <a:pPr marL="0" marR="0" lvl="0" indent="0" algn="l" defTabSz="91419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Freeform: Shape 860">
                <a:extLst>
                  <a:ext uri="{FF2B5EF4-FFF2-40B4-BE49-F238E27FC236}">
                    <a16:creationId xmlns:a16="http://schemas.microsoft.com/office/drawing/2014/main" id="{51E061DD-44A1-4845-A045-DCE02FD6AB9C}"/>
                  </a:ext>
                </a:extLst>
              </p:cNvPr>
              <p:cNvSpPr/>
              <p:nvPr/>
            </p:nvSpPr>
            <p:spPr>
              <a:xfrm>
                <a:off x="1157263" y="5586131"/>
                <a:ext cx="279947" cy="147061"/>
              </a:xfrm>
              <a:custGeom>
                <a:avLst/>
                <a:gdLst>
                  <a:gd name="connsiteX0" fmla="*/ 0 w 230428"/>
                  <a:gd name="connsiteY0" fmla="*/ 0 h 38404"/>
                  <a:gd name="connsiteX1" fmla="*/ 230429 w 230428"/>
                  <a:gd name="connsiteY1" fmla="*/ 0 h 38404"/>
                  <a:gd name="connsiteX2" fmla="*/ 230429 w 230428"/>
                  <a:gd name="connsiteY2" fmla="*/ 38405 h 38404"/>
                  <a:gd name="connsiteX3" fmla="*/ 0 w 230428"/>
                  <a:gd name="connsiteY3" fmla="*/ 38405 h 38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8" h="38404">
                    <a:moveTo>
                      <a:pt x="0" y="0"/>
                    </a:moveTo>
                    <a:lnTo>
                      <a:pt x="230429" y="0"/>
                    </a:lnTo>
                    <a:lnTo>
                      <a:pt x="230429" y="38405"/>
                    </a:lnTo>
                    <a:lnTo>
                      <a:pt x="0" y="38405"/>
                    </a:lnTo>
                    <a:close/>
                  </a:path>
                </a:pathLst>
              </a:custGeom>
              <a:solidFill>
                <a:srgbClr val="FFFFFF"/>
              </a:solidFill>
              <a:ln w="5334" cap="flat">
                <a:noFill/>
                <a:prstDash val="solid"/>
                <a:miter/>
              </a:ln>
            </p:spPr>
            <p:txBody>
              <a:bodyPr wrap="square" rtlCol="0" anchor="ctr"/>
              <a:lstStyle/>
              <a:p>
                <a:pPr marL="0" marR="0" lvl="0" indent="0" algn="l" defTabSz="91419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Freeform: Shape 861">
                <a:extLst>
                  <a:ext uri="{FF2B5EF4-FFF2-40B4-BE49-F238E27FC236}">
                    <a16:creationId xmlns:a16="http://schemas.microsoft.com/office/drawing/2014/main" id="{02ABC5C6-B3C2-4ECD-A940-79DD6F3000B1}"/>
                  </a:ext>
                </a:extLst>
              </p:cNvPr>
              <p:cNvSpPr/>
              <p:nvPr/>
            </p:nvSpPr>
            <p:spPr>
              <a:xfrm>
                <a:off x="1157263" y="6296485"/>
                <a:ext cx="279947" cy="147061"/>
              </a:xfrm>
              <a:custGeom>
                <a:avLst/>
                <a:gdLst>
                  <a:gd name="connsiteX0" fmla="*/ 0 w 230428"/>
                  <a:gd name="connsiteY0" fmla="*/ 0 h 38404"/>
                  <a:gd name="connsiteX1" fmla="*/ 230429 w 230428"/>
                  <a:gd name="connsiteY1" fmla="*/ 0 h 38404"/>
                  <a:gd name="connsiteX2" fmla="*/ 230429 w 230428"/>
                  <a:gd name="connsiteY2" fmla="*/ 38405 h 38404"/>
                  <a:gd name="connsiteX3" fmla="*/ 0 w 230428"/>
                  <a:gd name="connsiteY3" fmla="*/ 38405 h 38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8" h="38404">
                    <a:moveTo>
                      <a:pt x="0" y="0"/>
                    </a:moveTo>
                    <a:lnTo>
                      <a:pt x="230429" y="0"/>
                    </a:lnTo>
                    <a:lnTo>
                      <a:pt x="230429" y="38405"/>
                    </a:lnTo>
                    <a:lnTo>
                      <a:pt x="0" y="38405"/>
                    </a:lnTo>
                    <a:close/>
                  </a:path>
                </a:pathLst>
              </a:custGeom>
              <a:solidFill>
                <a:srgbClr val="B8D432"/>
              </a:solidFill>
              <a:ln w="5334" cap="flat">
                <a:noFill/>
                <a:prstDash val="solid"/>
                <a:miter/>
              </a:ln>
            </p:spPr>
            <p:txBody>
              <a:bodyPr wrap="square" rtlCol="0" anchor="ctr"/>
              <a:lstStyle/>
              <a:p>
                <a:pPr marL="0" marR="0" lvl="0" indent="0" algn="l" defTabSz="91419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Freeform: Shape 862">
                <a:extLst>
                  <a:ext uri="{FF2B5EF4-FFF2-40B4-BE49-F238E27FC236}">
                    <a16:creationId xmlns:a16="http://schemas.microsoft.com/office/drawing/2014/main" id="{D9FD3354-F179-44EA-9DF1-F596EB374461}"/>
                  </a:ext>
                </a:extLst>
              </p:cNvPr>
              <p:cNvSpPr/>
              <p:nvPr/>
            </p:nvSpPr>
            <p:spPr>
              <a:xfrm>
                <a:off x="1157263" y="5822916"/>
                <a:ext cx="279947" cy="147061"/>
              </a:xfrm>
              <a:custGeom>
                <a:avLst/>
                <a:gdLst>
                  <a:gd name="connsiteX0" fmla="*/ 0 w 230428"/>
                  <a:gd name="connsiteY0" fmla="*/ 0 h 38404"/>
                  <a:gd name="connsiteX1" fmla="*/ 230429 w 230428"/>
                  <a:gd name="connsiteY1" fmla="*/ 0 h 38404"/>
                  <a:gd name="connsiteX2" fmla="*/ 230429 w 230428"/>
                  <a:gd name="connsiteY2" fmla="*/ 38405 h 38404"/>
                  <a:gd name="connsiteX3" fmla="*/ 0 w 230428"/>
                  <a:gd name="connsiteY3" fmla="*/ 38405 h 38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8" h="38404">
                    <a:moveTo>
                      <a:pt x="0" y="0"/>
                    </a:moveTo>
                    <a:lnTo>
                      <a:pt x="230429" y="0"/>
                    </a:lnTo>
                    <a:lnTo>
                      <a:pt x="230429" y="38405"/>
                    </a:lnTo>
                    <a:lnTo>
                      <a:pt x="0" y="38405"/>
                    </a:lnTo>
                    <a:close/>
                  </a:path>
                </a:pathLst>
              </a:custGeom>
              <a:solidFill>
                <a:srgbClr val="FFFFFF"/>
              </a:solidFill>
              <a:ln w="5334" cap="flat">
                <a:noFill/>
                <a:prstDash val="solid"/>
                <a:miter/>
              </a:ln>
            </p:spPr>
            <p:txBody>
              <a:bodyPr wrap="square" rtlCol="0" anchor="ctr"/>
              <a:lstStyle/>
              <a:p>
                <a:pPr marL="0" marR="0" lvl="0" indent="0" algn="l" defTabSz="91419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1" name="TextBox 697">
              <a:extLst>
                <a:ext uri="{FF2B5EF4-FFF2-40B4-BE49-F238E27FC236}">
                  <a16:creationId xmlns:a16="http://schemas.microsoft.com/office/drawing/2014/main" id="{AA0BBE6F-7B89-4612-A4B8-F2330A8F5019}"/>
                </a:ext>
              </a:extLst>
            </p:cNvPr>
            <p:cNvSpPr txBox="1"/>
            <p:nvPr/>
          </p:nvSpPr>
          <p:spPr>
            <a:xfrm>
              <a:off x="10209467" y="6589805"/>
              <a:ext cx="859338" cy="1661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24493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Tablestorage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A7DFC219-3B9E-47D4-89F8-E73AD14EC254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9911250" y="3549936"/>
            <a:ext cx="358997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E4C67E84-FA27-4046-A3BC-A32E43DB730C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6631106" y="3328082"/>
            <a:ext cx="0" cy="177683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341AF8E2-3DD2-453B-AAEE-80ED8087EF99}"/>
              </a:ext>
            </a:extLst>
          </p:cNvPr>
          <p:cNvCxnSpPr>
            <a:cxnSpLocks/>
          </p:cNvCxnSpPr>
          <p:nvPr/>
        </p:nvCxnSpPr>
        <p:spPr>
          <a:xfrm>
            <a:off x="6631106" y="3328082"/>
            <a:ext cx="3280144" cy="8238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0283CFC0-2F86-4C17-AC58-1D769DB79B48}"/>
              </a:ext>
            </a:extLst>
          </p:cNvPr>
          <p:cNvCxnSpPr>
            <a:cxnSpLocks/>
          </p:cNvCxnSpPr>
          <p:nvPr/>
        </p:nvCxnSpPr>
        <p:spPr>
          <a:xfrm flipV="1">
            <a:off x="9911250" y="3336320"/>
            <a:ext cx="0" cy="213616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EB88ED3E-15DB-453B-9034-27F06CD69A40}"/>
              </a:ext>
            </a:extLst>
          </p:cNvPr>
          <p:cNvCxnSpPr>
            <a:cxnSpLocks/>
          </p:cNvCxnSpPr>
          <p:nvPr/>
        </p:nvCxnSpPr>
        <p:spPr>
          <a:xfrm flipV="1">
            <a:off x="8145147" y="4323129"/>
            <a:ext cx="1766103" cy="13376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3045A6CF-5D5A-4B5F-BC6B-9EA914FAB7E3}"/>
              </a:ext>
            </a:extLst>
          </p:cNvPr>
          <p:cNvCxnSpPr>
            <a:cxnSpLocks/>
            <a:endCxn id="57" idx="2"/>
          </p:cNvCxnSpPr>
          <p:nvPr/>
        </p:nvCxnSpPr>
        <p:spPr>
          <a:xfrm flipV="1">
            <a:off x="8150726" y="4179638"/>
            <a:ext cx="0" cy="165105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138E68A4-C952-4126-BD8E-5A79ACD8FE13}"/>
              </a:ext>
            </a:extLst>
          </p:cNvPr>
          <p:cNvCxnSpPr>
            <a:cxnSpLocks/>
            <a:endCxn id="43" idx="3"/>
          </p:cNvCxnSpPr>
          <p:nvPr/>
        </p:nvCxnSpPr>
        <p:spPr>
          <a:xfrm>
            <a:off x="9911250" y="5034744"/>
            <a:ext cx="392925" cy="1211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10BE0409-080B-4C6B-AB4A-DFAB0D393A0C}"/>
              </a:ext>
            </a:extLst>
          </p:cNvPr>
          <p:cNvCxnSpPr>
            <a:cxnSpLocks/>
          </p:cNvCxnSpPr>
          <p:nvPr/>
        </p:nvCxnSpPr>
        <p:spPr>
          <a:xfrm>
            <a:off x="9911250" y="4323128"/>
            <a:ext cx="0" cy="711616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hteck 99">
            <a:extLst>
              <a:ext uri="{FF2B5EF4-FFF2-40B4-BE49-F238E27FC236}">
                <a16:creationId xmlns:a16="http://schemas.microsoft.com/office/drawing/2014/main" id="{1D0A3A31-699E-43BB-A6DA-21BBA396D268}"/>
              </a:ext>
            </a:extLst>
          </p:cNvPr>
          <p:cNvSpPr/>
          <p:nvPr/>
        </p:nvSpPr>
        <p:spPr>
          <a:xfrm>
            <a:off x="9401278" y="1216268"/>
            <a:ext cx="2176261" cy="508884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External Services (Backend Services)</a:t>
            </a:r>
          </a:p>
        </p:txBody>
      </p:sp>
    </p:spTree>
    <p:extLst>
      <p:ext uri="{BB962C8B-B14F-4D97-AF65-F5344CB8AC3E}">
        <p14:creationId xmlns:p14="http://schemas.microsoft.com/office/powerpoint/2010/main" val="3080222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Breitbild</PresentationFormat>
  <Paragraphs>27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Segoe UI Semibold</vt:lpstr>
      <vt:lpstr>Office Theme</vt:lpstr>
      <vt:lpstr>PowerPoint-Präsentation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high_level_architecture</dc:title>
  <dc:creator/>
  <cp:lastModifiedBy/>
  <cp:revision>1</cp:revision>
  <dcterms:created xsi:type="dcterms:W3CDTF">2021-11-10T10:28:16Z</dcterms:created>
  <dcterms:modified xsi:type="dcterms:W3CDTF">2021-11-10T10:29:17Z</dcterms:modified>
</cp:coreProperties>
</file>