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7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16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AC534C-CB27-4B9D-8CB1-94EE9C514430}" type="doc">
      <dgm:prSet loTypeId="urn:microsoft.com/office/officeart/2005/8/layout/pyramid1" loCatId="pyramid" qsTypeId="urn:microsoft.com/office/officeart/2005/8/quickstyle/simple2" qsCatId="simple" csTypeId="urn:microsoft.com/office/officeart/2005/8/colors/accent1_5" csCatId="accent1" phldr="1"/>
      <dgm:spPr/>
    </dgm:pt>
    <dgm:pt modelId="{8EFDD0DE-D1C0-4EF3-95F7-2AF8EEB6D853}">
      <dgm:prSet phldrT="[Text]" custT="1"/>
      <dgm:spPr/>
      <dgm:t>
        <a:bodyPr/>
        <a:lstStyle/>
        <a:p>
          <a:r>
            <a:rPr lang="en-US" sz="4800" dirty="0"/>
            <a:t>E2E</a:t>
          </a:r>
        </a:p>
      </dgm:t>
    </dgm:pt>
    <dgm:pt modelId="{E7897654-F97D-4F81-9659-08EB095B913B}" type="parTrans" cxnId="{9D7736C1-C54C-4045-BC90-FAD74BB50DF2}">
      <dgm:prSet/>
      <dgm:spPr/>
      <dgm:t>
        <a:bodyPr/>
        <a:lstStyle/>
        <a:p>
          <a:endParaRPr lang="en-US"/>
        </a:p>
      </dgm:t>
    </dgm:pt>
    <dgm:pt modelId="{16937C9D-9E9A-4B7C-A371-7BB895F7148A}" type="sibTrans" cxnId="{9D7736C1-C54C-4045-BC90-FAD74BB50DF2}">
      <dgm:prSet/>
      <dgm:spPr/>
      <dgm:t>
        <a:bodyPr/>
        <a:lstStyle/>
        <a:p>
          <a:endParaRPr lang="en-US"/>
        </a:p>
      </dgm:t>
    </dgm:pt>
    <dgm:pt modelId="{F7BA000B-4275-47C3-8FC9-C6053E3A060B}">
      <dgm:prSet phldrT="[Text]" custT="1"/>
      <dgm:spPr/>
      <dgm:t>
        <a:bodyPr/>
        <a:lstStyle/>
        <a:p>
          <a:r>
            <a:rPr lang="en-US" sz="4800" dirty="0"/>
            <a:t>Integration</a:t>
          </a:r>
        </a:p>
      </dgm:t>
    </dgm:pt>
    <dgm:pt modelId="{6ED150B2-0CA6-4D80-B57C-CDB5D51EBB85}" type="parTrans" cxnId="{93C0FEE0-B5E4-4831-9E46-86A01F11E16D}">
      <dgm:prSet/>
      <dgm:spPr/>
      <dgm:t>
        <a:bodyPr/>
        <a:lstStyle/>
        <a:p>
          <a:endParaRPr lang="en-US"/>
        </a:p>
      </dgm:t>
    </dgm:pt>
    <dgm:pt modelId="{62B98013-2AF0-435A-87BA-7AF7899165F1}" type="sibTrans" cxnId="{93C0FEE0-B5E4-4831-9E46-86A01F11E16D}">
      <dgm:prSet/>
      <dgm:spPr/>
      <dgm:t>
        <a:bodyPr/>
        <a:lstStyle/>
        <a:p>
          <a:endParaRPr lang="en-US"/>
        </a:p>
      </dgm:t>
    </dgm:pt>
    <dgm:pt modelId="{6E2976C2-0D73-4943-BB06-2188BC56A441}">
      <dgm:prSet phldrT="[Text]" custT="1"/>
      <dgm:spPr/>
      <dgm:t>
        <a:bodyPr/>
        <a:lstStyle/>
        <a:p>
          <a:r>
            <a:rPr lang="en-US" sz="4800" dirty="0"/>
            <a:t>Unit</a:t>
          </a:r>
        </a:p>
      </dgm:t>
    </dgm:pt>
    <dgm:pt modelId="{D8A24376-6EC9-46D7-B03D-1D005628A19D}" type="parTrans" cxnId="{42DD970D-91BF-411F-9650-08B4CD735A11}">
      <dgm:prSet/>
      <dgm:spPr/>
      <dgm:t>
        <a:bodyPr/>
        <a:lstStyle/>
        <a:p>
          <a:endParaRPr lang="en-US"/>
        </a:p>
      </dgm:t>
    </dgm:pt>
    <dgm:pt modelId="{0A950322-B7B3-46B8-B4F3-24C7E5BEDF4F}" type="sibTrans" cxnId="{42DD970D-91BF-411F-9650-08B4CD735A11}">
      <dgm:prSet/>
      <dgm:spPr/>
      <dgm:t>
        <a:bodyPr/>
        <a:lstStyle/>
        <a:p>
          <a:endParaRPr lang="en-US"/>
        </a:p>
      </dgm:t>
    </dgm:pt>
    <dgm:pt modelId="{455667BA-09D4-4626-8636-4EAC206AAD4D}" type="pres">
      <dgm:prSet presAssocID="{5FAC534C-CB27-4B9D-8CB1-94EE9C514430}" presName="Name0" presStyleCnt="0">
        <dgm:presLayoutVars>
          <dgm:dir/>
          <dgm:animLvl val="lvl"/>
          <dgm:resizeHandles val="exact"/>
        </dgm:presLayoutVars>
      </dgm:prSet>
      <dgm:spPr/>
    </dgm:pt>
    <dgm:pt modelId="{3B290425-7025-4B53-BBD6-4C00E64A0970}" type="pres">
      <dgm:prSet presAssocID="{8EFDD0DE-D1C0-4EF3-95F7-2AF8EEB6D853}" presName="Name8" presStyleCnt="0"/>
      <dgm:spPr/>
    </dgm:pt>
    <dgm:pt modelId="{7D010D88-EA5F-43C0-A747-3D0D1D94D614}" type="pres">
      <dgm:prSet presAssocID="{8EFDD0DE-D1C0-4EF3-95F7-2AF8EEB6D853}" presName="level" presStyleLbl="node1" presStyleIdx="0" presStyleCnt="3">
        <dgm:presLayoutVars>
          <dgm:chMax val="1"/>
          <dgm:bulletEnabled val="1"/>
        </dgm:presLayoutVars>
      </dgm:prSet>
      <dgm:spPr/>
    </dgm:pt>
    <dgm:pt modelId="{2AF62E6D-5D16-4B5E-92DF-626B43CD5D28}" type="pres">
      <dgm:prSet presAssocID="{8EFDD0DE-D1C0-4EF3-95F7-2AF8EEB6D85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06D0F21-12D0-4B6E-B7D5-C8606591B46B}" type="pres">
      <dgm:prSet presAssocID="{F7BA000B-4275-47C3-8FC9-C6053E3A060B}" presName="Name8" presStyleCnt="0"/>
      <dgm:spPr/>
    </dgm:pt>
    <dgm:pt modelId="{787584E4-2AA0-449E-ACC8-BFCA17221B3B}" type="pres">
      <dgm:prSet presAssocID="{F7BA000B-4275-47C3-8FC9-C6053E3A060B}" presName="level" presStyleLbl="node1" presStyleIdx="1" presStyleCnt="3">
        <dgm:presLayoutVars>
          <dgm:chMax val="1"/>
          <dgm:bulletEnabled val="1"/>
        </dgm:presLayoutVars>
      </dgm:prSet>
      <dgm:spPr/>
    </dgm:pt>
    <dgm:pt modelId="{E4CF5F01-5BB6-438F-941C-34676098E6A3}" type="pres">
      <dgm:prSet presAssocID="{F7BA000B-4275-47C3-8FC9-C6053E3A060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699A213-2A6F-43AC-BBFB-BE367AC3D6F4}" type="pres">
      <dgm:prSet presAssocID="{6E2976C2-0D73-4943-BB06-2188BC56A441}" presName="Name8" presStyleCnt="0"/>
      <dgm:spPr/>
    </dgm:pt>
    <dgm:pt modelId="{C3A67625-05F0-426C-81EF-E0F141AF6EDF}" type="pres">
      <dgm:prSet presAssocID="{6E2976C2-0D73-4943-BB06-2188BC56A441}" presName="level" presStyleLbl="node1" presStyleIdx="2" presStyleCnt="3">
        <dgm:presLayoutVars>
          <dgm:chMax val="1"/>
          <dgm:bulletEnabled val="1"/>
        </dgm:presLayoutVars>
      </dgm:prSet>
      <dgm:spPr/>
    </dgm:pt>
    <dgm:pt modelId="{AB134BAD-C02D-445A-9783-397FD73E2DC1}" type="pres">
      <dgm:prSet presAssocID="{6E2976C2-0D73-4943-BB06-2188BC56A441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42DD970D-91BF-411F-9650-08B4CD735A11}" srcId="{5FAC534C-CB27-4B9D-8CB1-94EE9C514430}" destId="{6E2976C2-0D73-4943-BB06-2188BC56A441}" srcOrd="2" destOrd="0" parTransId="{D8A24376-6EC9-46D7-B03D-1D005628A19D}" sibTransId="{0A950322-B7B3-46B8-B4F3-24C7E5BEDF4F}"/>
    <dgm:cxn modelId="{91446D0F-37BC-4284-B98E-8C0925A19499}" type="presOf" srcId="{6E2976C2-0D73-4943-BB06-2188BC56A441}" destId="{AB134BAD-C02D-445A-9783-397FD73E2DC1}" srcOrd="1" destOrd="0" presId="urn:microsoft.com/office/officeart/2005/8/layout/pyramid1"/>
    <dgm:cxn modelId="{7AD9C510-E7C9-448E-BC1D-CA55C79EE706}" type="presOf" srcId="{6E2976C2-0D73-4943-BB06-2188BC56A441}" destId="{C3A67625-05F0-426C-81EF-E0F141AF6EDF}" srcOrd="0" destOrd="0" presId="urn:microsoft.com/office/officeart/2005/8/layout/pyramid1"/>
    <dgm:cxn modelId="{B8C5E120-13DE-48A6-9D36-785357A0EF83}" type="presOf" srcId="{5FAC534C-CB27-4B9D-8CB1-94EE9C514430}" destId="{455667BA-09D4-4626-8636-4EAC206AAD4D}" srcOrd="0" destOrd="0" presId="urn:microsoft.com/office/officeart/2005/8/layout/pyramid1"/>
    <dgm:cxn modelId="{8D3B9B32-F6E3-4272-8B53-C93F9A3C0E19}" type="presOf" srcId="{F7BA000B-4275-47C3-8FC9-C6053E3A060B}" destId="{E4CF5F01-5BB6-438F-941C-34676098E6A3}" srcOrd="1" destOrd="0" presId="urn:microsoft.com/office/officeart/2005/8/layout/pyramid1"/>
    <dgm:cxn modelId="{98504235-47E4-487C-8433-AC2B5E5B3C97}" type="presOf" srcId="{F7BA000B-4275-47C3-8FC9-C6053E3A060B}" destId="{787584E4-2AA0-449E-ACC8-BFCA17221B3B}" srcOrd="0" destOrd="0" presId="urn:microsoft.com/office/officeart/2005/8/layout/pyramid1"/>
    <dgm:cxn modelId="{0D224794-9204-4F8E-AAD1-7FA364563C39}" type="presOf" srcId="{8EFDD0DE-D1C0-4EF3-95F7-2AF8EEB6D853}" destId="{7D010D88-EA5F-43C0-A747-3D0D1D94D614}" srcOrd="0" destOrd="0" presId="urn:microsoft.com/office/officeart/2005/8/layout/pyramid1"/>
    <dgm:cxn modelId="{88B7D894-D9DA-4D93-A877-375CD9C21480}" type="presOf" srcId="{8EFDD0DE-D1C0-4EF3-95F7-2AF8EEB6D853}" destId="{2AF62E6D-5D16-4B5E-92DF-626B43CD5D28}" srcOrd="1" destOrd="0" presId="urn:microsoft.com/office/officeart/2005/8/layout/pyramid1"/>
    <dgm:cxn modelId="{9D7736C1-C54C-4045-BC90-FAD74BB50DF2}" srcId="{5FAC534C-CB27-4B9D-8CB1-94EE9C514430}" destId="{8EFDD0DE-D1C0-4EF3-95F7-2AF8EEB6D853}" srcOrd="0" destOrd="0" parTransId="{E7897654-F97D-4F81-9659-08EB095B913B}" sibTransId="{16937C9D-9E9A-4B7C-A371-7BB895F7148A}"/>
    <dgm:cxn modelId="{93C0FEE0-B5E4-4831-9E46-86A01F11E16D}" srcId="{5FAC534C-CB27-4B9D-8CB1-94EE9C514430}" destId="{F7BA000B-4275-47C3-8FC9-C6053E3A060B}" srcOrd="1" destOrd="0" parTransId="{6ED150B2-0CA6-4D80-B57C-CDB5D51EBB85}" sibTransId="{62B98013-2AF0-435A-87BA-7AF7899165F1}"/>
    <dgm:cxn modelId="{42640D3B-E91A-4B4B-99BE-2842D90D8E6B}" type="presParOf" srcId="{455667BA-09D4-4626-8636-4EAC206AAD4D}" destId="{3B290425-7025-4B53-BBD6-4C00E64A0970}" srcOrd="0" destOrd="0" presId="urn:microsoft.com/office/officeart/2005/8/layout/pyramid1"/>
    <dgm:cxn modelId="{5C670939-B0C5-49EF-B3BD-239814F959DE}" type="presParOf" srcId="{3B290425-7025-4B53-BBD6-4C00E64A0970}" destId="{7D010D88-EA5F-43C0-A747-3D0D1D94D614}" srcOrd="0" destOrd="0" presId="urn:microsoft.com/office/officeart/2005/8/layout/pyramid1"/>
    <dgm:cxn modelId="{63764836-D3E0-45E0-B4C9-2C78340FB9C6}" type="presParOf" srcId="{3B290425-7025-4B53-BBD6-4C00E64A0970}" destId="{2AF62E6D-5D16-4B5E-92DF-626B43CD5D28}" srcOrd="1" destOrd="0" presId="urn:microsoft.com/office/officeart/2005/8/layout/pyramid1"/>
    <dgm:cxn modelId="{6041A661-46FC-4C1A-A630-82C9EFBD1539}" type="presParOf" srcId="{455667BA-09D4-4626-8636-4EAC206AAD4D}" destId="{706D0F21-12D0-4B6E-B7D5-C8606591B46B}" srcOrd="1" destOrd="0" presId="urn:microsoft.com/office/officeart/2005/8/layout/pyramid1"/>
    <dgm:cxn modelId="{522A0B50-3B3A-4635-AC63-118CB08901B1}" type="presParOf" srcId="{706D0F21-12D0-4B6E-B7D5-C8606591B46B}" destId="{787584E4-2AA0-449E-ACC8-BFCA17221B3B}" srcOrd="0" destOrd="0" presId="urn:microsoft.com/office/officeart/2005/8/layout/pyramid1"/>
    <dgm:cxn modelId="{7D270A60-26E9-469C-AF5F-F5B25F49D5E7}" type="presParOf" srcId="{706D0F21-12D0-4B6E-B7D5-C8606591B46B}" destId="{E4CF5F01-5BB6-438F-941C-34676098E6A3}" srcOrd="1" destOrd="0" presId="urn:microsoft.com/office/officeart/2005/8/layout/pyramid1"/>
    <dgm:cxn modelId="{A5B451E1-71CF-45A1-A75D-A5DC338647E8}" type="presParOf" srcId="{455667BA-09D4-4626-8636-4EAC206AAD4D}" destId="{7699A213-2A6F-43AC-BBFB-BE367AC3D6F4}" srcOrd="2" destOrd="0" presId="urn:microsoft.com/office/officeart/2005/8/layout/pyramid1"/>
    <dgm:cxn modelId="{3C821ADF-97C5-4363-9133-8886C6582573}" type="presParOf" srcId="{7699A213-2A6F-43AC-BBFB-BE367AC3D6F4}" destId="{C3A67625-05F0-426C-81EF-E0F141AF6EDF}" srcOrd="0" destOrd="0" presId="urn:microsoft.com/office/officeart/2005/8/layout/pyramid1"/>
    <dgm:cxn modelId="{8F8B2296-F3F0-4176-B6BB-296147466447}" type="presParOf" srcId="{7699A213-2A6F-43AC-BBFB-BE367AC3D6F4}" destId="{AB134BAD-C02D-445A-9783-397FD73E2DC1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010D88-EA5F-43C0-A747-3D0D1D94D614}">
      <dsp:nvSpPr>
        <dsp:cNvPr id="0" name=""/>
        <dsp:cNvSpPr/>
      </dsp:nvSpPr>
      <dsp:spPr>
        <a:xfrm>
          <a:off x="2744799" y="0"/>
          <a:ext cx="2744799" cy="1806222"/>
        </a:xfrm>
        <a:prstGeom prst="trapezoid">
          <a:avLst>
            <a:gd name="adj" fmla="val 75982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E2E</a:t>
          </a:r>
        </a:p>
      </dsp:txBody>
      <dsp:txXfrm>
        <a:off x="2744799" y="0"/>
        <a:ext cx="2744799" cy="1806222"/>
      </dsp:txXfrm>
    </dsp:sp>
    <dsp:sp modelId="{787584E4-2AA0-449E-ACC8-BFCA17221B3B}">
      <dsp:nvSpPr>
        <dsp:cNvPr id="0" name=""/>
        <dsp:cNvSpPr/>
      </dsp:nvSpPr>
      <dsp:spPr>
        <a:xfrm>
          <a:off x="1372399" y="1806222"/>
          <a:ext cx="5489598" cy="1806222"/>
        </a:xfrm>
        <a:prstGeom prst="trapezoid">
          <a:avLst>
            <a:gd name="adj" fmla="val 75982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Integration</a:t>
          </a:r>
        </a:p>
      </dsp:txBody>
      <dsp:txXfrm>
        <a:off x="2333079" y="1806222"/>
        <a:ext cx="3568239" cy="1806222"/>
      </dsp:txXfrm>
    </dsp:sp>
    <dsp:sp modelId="{C3A67625-05F0-426C-81EF-E0F141AF6EDF}">
      <dsp:nvSpPr>
        <dsp:cNvPr id="0" name=""/>
        <dsp:cNvSpPr/>
      </dsp:nvSpPr>
      <dsp:spPr>
        <a:xfrm>
          <a:off x="0" y="3612444"/>
          <a:ext cx="8234398" cy="1806222"/>
        </a:xfrm>
        <a:prstGeom prst="trapezoid">
          <a:avLst>
            <a:gd name="adj" fmla="val 75982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Unit</a:t>
          </a:r>
        </a:p>
      </dsp:txBody>
      <dsp:txXfrm>
        <a:off x="1441019" y="3612444"/>
        <a:ext cx="5352358" cy="1806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3165-55C5-4DFF-8B0C-0CF901BB0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BBB6E-BBBD-4E7D-959B-79F12B491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FC155-2648-4C83-8E90-FE241EFAA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E863-07F5-437E-AB19-6AF4313044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69BFA-2AA4-4552-A93E-1B3C354F6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2F385-0BAF-4873-BE48-0ABD980D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F565-3CD2-4B17-8E8D-E478A642D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7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0C4FD-702C-4DF7-8468-3B6BA892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467B2-AC65-4F8E-A0EF-00E89E77C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6FA18-0E50-4EF4-A467-4DE6BEE3F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E863-07F5-437E-AB19-6AF4313044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099B9-002F-4458-BE67-A2C70F95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31278-8084-406F-84BA-72E0CA96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F565-3CD2-4B17-8E8D-E478A642D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5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AA5002-1F73-4D32-9A7E-FA0A18C14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98959-90A9-44FE-99BD-BEF6A75D2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5B7C1-5079-4643-A519-69D73CA85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E863-07F5-437E-AB19-6AF4313044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52F95-4780-4410-A506-54B62D64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626D1-3179-4596-B797-33D8108C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F565-3CD2-4B17-8E8D-E478A642D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7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917D9-EBE7-4532-87EF-57058B992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093E9-9621-4321-A414-BBC98FF27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73C9B-D382-4E63-8A6F-87E454BB5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E863-07F5-437E-AB19-6AF4313044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3ACDA-6369-4B4B-8951-DC3D2F4BF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3A474-EF70-4BD5-8585-812EF2F3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F565-3CD2-4B17-8E8D-E478A642D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279E0-54E4-4C40-95DC-A2A3E5502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ECB2D-834E-42A7-94B1-164604CE5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9D0FC-315F-4189-B601-70C8EDE2E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E863-07F5-437E-AB19-6AF4313044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6849B-A3B2-4A3F-A32D-3218D447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13ED6-1BA1-40CD-839B-42A46C7E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F565-3CD2-4B17-8E8D-E478A642D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9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B19E2-74ED-44AA-88BA-816BA35D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5A5B6-75C4-49D2-A0FA-BC4882A0A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1AFD9-0212-4928-86D4-EFDDDD597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6444B-A4B1-4C67-9023-1E5945D35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E863-07F5-437E-AB19-6AF4313044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69CAF-BA68-42B2-9FC3-85198135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41185-CE09-4B3D-85D4-B3707643D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F565-3CD2-4B17-8E8D-E478A642D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4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1EDD-6338-48B1-83C0-C2C95B0CA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3BCF2-4FD5-4D05-B7A1-43161ACA8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1A551-0779-4939-BA34-7D7B28EF8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B651D-E11E-43D2-86B7-C5EE66EEA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6B833F-8C0B-4E93-872B-02C58BA67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0BA28F-0B36-4F9C-883F-1F38DAC2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E863-07F5-437E-AB19-6AF4313044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9D521D-A84B-4695-9582-440A866B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5FEF0C-5178-47E9-B89F-5614AF1B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F565-3CD2-4B17-8E8D-E478A642D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31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6D28D-D4A2-4E55-8CA1-674C9151E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289FFD-BEF2-417C-B0D2-96D6D9B86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E863-07F5-437E-AB19-6AF4313044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6C916-92F0-4A95-B550-4CDABA7A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D90BE-2A09-40F9-8AD7-082E2B53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F565-3CD2-4B17-8E8D-E478A642D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9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11C425-7602-43A4-8E7D-FC978F1D9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E863-07F5-437E-AB19-6AF4313044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D7A29C-2869-4849-9FD1-34A3BF3C4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63385-B719-467F-915E-6A9BE95F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F565-3CD2-4B17-8E8D-E478A642D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6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609BA-6716-4B32-AE33-6F3B1AE5D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65EC7-8963-4BB5-90D8-80EC03AC6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6E517-C0F7-468B-AF8F-A661EC597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A3AFE-E30A-4939-B0B9-249E722B4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E863-07F5-437E-AB19-6AF4313044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A0806-F07A-4AFE-BA1F-514407D1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BDDEC-B6A8-4E59-AADD-16856E68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F565-3CD2-4B17-8E8D-E478A642D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22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590FF-5749-4771-A858-DF560E3E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D4BEA9-C17F-45C3-8593-5FC71DA26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840DB-67B4-4262-9196-32CA58937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3582F-A3C9-430D-95BA-58EB2323D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E863-07F5-437E-AB19-6AF4313044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0E94B-1736-4C05-8E1A-7AF76C12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4F879-91D8-45BA-AB82-DEF9FA3B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F565-3CD2-4B17-8E8D-E478A642D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7DD437-EB81-453C-84FF-88BD18461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F2426-38DE-4F20-BE00-FF8D8B611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85B4-6F9F-416A-8BDE-BD0D22339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BE863-07F5-437E-AB19-6AF4313044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7FF61-D52A-4231-A986-E854076CA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65062-9306-4DF7-BC87-02800984B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AF565-3CD2-4B17-8E8D-E478A642D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9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08F28A4-854C-42BE-BEF0-A1A0FB805292}"/>
              </a:ext>
            </a:extLst>
          </p:cNvPr>
          <p:cNvGrpSpPr/>
          <p:nvPr/>
        </p:nvGrpSpPr>
        <p:grpSpPr>
          <a:xfrm>
            <a:off x="800705" y="452803"/>
            <a:ext cx="10878661" cy="6286581"/>
            <a:chOff x="800705" y="452803"/>
            <a:chExt cx="10878661" cy="6286581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505F64C6-C85F-4635-8033-1D43CB683EA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53531564"/>
                </p:ext>
              </p:extLst>
            </p:nvPr>
          </p:nvGraphicFramePr>
          <p:xfrm>
            <a:off x="1914266" y="452803"/>
            <a:ext cx="8234398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B7714BC-6598-4C59-B329-E50F0C002468}"/>
                </a:ext>
              </a:extLst>
            </p:cNvPr>
            <p:cNvCxnSpPr/>
            <p:nvPr/>
          </p:nvCxnSpPr>
          <p:spPr>
            <a:xfrm>
              <a:off x="10482242" y="820213"/>
              <a:ext cx="0" cy="4964447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98F3C56-A1F9-493A-AF56-CCE6D95CE374}"/>
                </a:ext>
              </a:extLst>
            </p:cNvPr>
            <p:cNvSpPr/>
            <p:nvPr/>
          </p:nvSpPr>
          <p:spPr>
            <a:xfrm>
              <a:off x="10441527" y="714694"/>
              <a:ext cx="1237839" cy="76944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1" cap="none" spc="0" dirty="0">
                  <a:ln w="9525">
                    <a:noFill/>
                    <a:prstDash val="solid"/>
                  </a:ln>
                  <a:solidFill>
                    <a:srgbClr val="70AD47"/>
                  </a:solidFill>
                  <a:effectLst>
                    <a:outerShdw blurRad="12700" dist="38100" dir="2700000" sx="1000" sy="1000" algn="tl" rotWithShape="0">
                      <a:schemeClr val="bg1">
                        <a:lumMod val="50000"/>
                      </a:schemeClr>
                    </a:outerShdw>
                  </a:effectLst>
                </a:rPr>
                <a:t>$$$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457590-D114-48E7-A9CA-F80ACC922F90}"/>
                </a:ext>
              </a:extLst>
            </p:cNvPr>
            <p:cNvSpPr/>
            <p:nvPr/>
          </p:nvSpPr>
          <p:spPr>
            <a:xfrm>
              <a:off x="10148664" y="5120738"/>
              <a:ext cx="1237839" cy="769441"/>
            </a:xfrm>
            <a:prstGeom prst="rect">
              <a:avLst/>
            </a:prstGeom>
            <a:noFill/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1" cap="none" spc="0" dirty="0">
                  <a:ln w="9525">
                    <a:noFill/>
                    <a:prstDash val="solid"/>
                  </a:ln>
                  <a:solidFill>
                    <a:srgbClr val="70AD47"/>
                  </a:solidFill>
                  <a:effectLst>
                    <a:outerShdw blurRad="12700" dist="38100" dir="2700000" sx="1000" sy="1000" algn="tl" rotWithShape="0">
                      <a:schemeClr val="bg1">
                        <a:lumMod val="50000"/>
                      </a:schemeClr>
                    </a:outerShdw>
                  </a:effectLst>
                </a:rPr>
                <a:t>$</a:t>
              </a:r>
              <a:endParaRPr lang="en-US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AD47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94AC976-8F29-42E8-B62F-30A51F997DA1}"/>
                </a:ext>
              </a:extLst>
            </p:cNvPr>
            <p:cNvCxnSpPr/>
            <p:nvPr/>
          </p:nvCxnSpPr>
          <p:spPr>
            <a:xfrm>
              <a:off x="1659394" y="820212"/>
              <a:ext cx="0" cy="4964447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pic>
          <p:nvPicPr>
            <p:cNvPr id="14" name="Graphic 13" descr="Run">
              <a:extLst>
                <a:ext uri="{FF2B5EF4-FFF2-40B4-BE49-F238E27FC236}">
                  <a16:creationId xmlns:a16="http://schemas.microsoft.com/office/drawing/2014/main" id="{CF832129-2894-4D25-8AFA-36CD6E829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64220" y="5156274"/>
              <a:ext cx="628385" cy="628385"/>
            </a:xfrm>
            <a:prstGeom prst="rect">
              <a:avLst/>
            </a:prstGeom>
          </p:spPr>
        </p:pic>
        <p:pic>
          <p:nvPicPr>
            <p:cNvPr id="16" name="Graphic 15" descr="Turtle">
              <a:extLst>
                <a:ext uri="{FF2B5EF4-FFF2-40B4-BE49-F238E27FC236}">
                  <a16:creationId xmlns:a16="http://schemas.microsoft.com/office/drawing/2014/main" id="{A7C44A11-61F8-43AE-8150-BA9555BA3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0705" y="794740"/>
              <a:ext cx="689395" cy="689395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048C433-A78B-4824-9208-3DA0C87A96F2}"/>
                </a:ext>
              </a:extLst>
            </p:cNvPr>
            <p:cNvSpPr/>
            <p:nvPr/>
          </p:nvSpPr>
          <p:spPr>
            <a:xfrm>
              <a:off x="1780965" y="5816054"/>
              <a:ext cx="850655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Where do we focus our time?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4754922-6CA3-7444-83F7-7EBDE3927780}"/>
              </a:ext>
            </a:extLst>
          </p:cNvPr>
          <p:cNvSpPr txBox="1"/>
          <p:nvPr/>
        </p:nvSpPr>
        <p:spPr>
          <a:xfrm>
            <a:off x="1376855" y="17762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53068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B82C4E9-BE7D-FC41-A779-A3AE82BD14FB}"/>
              </a:ext>
            </a:extLst>
          </p:cNvPr>
          <p:cNvGrpSpPr/>
          <p:nvPr/>
        </p:nvGrpSpPr>
        <p:grpSpPr>
          <a:xfrm>
            <a:off x="344987" y="1325870"/>
            <a:ext cx="11502025" cy="4206260"/>
            <a:chOff x="344987" y="1325870"/>
            <a:chExt cx="11502025" cy="420626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0C5A635-2678-4B4E-BEFF-82287ADEF2ED}"/>
                </a:ext>
              </a:extLst>
            </p:cNvPr>
            <p:cNvGrpSpPr/>
            <p:nvPr/>
          </p:nvGrpSpPr>
          <p:grpSpPr>
            <a:xfrm>
              <a:off x="344987" y="1325870"/>
              <a:ext cx="11502025" cy="4206260"/>
              <a:chOff x="864704" y="1021245"/>
              <a:chExt cx="10050004" cy="357580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A46630F-163C-C849-8F10-37CBA94E4960}"/>
                  </a:ext>
                </a:extLst>
              </p:cNvPr>
              <p:cNvSpPr/>
              <p:nvPr/>
            </p:nvSpPr>
            <p:spPr>
              <a:xfrm>
                <a:off x="864704" y="2850047"/>
                <a:ext cx="1818861" cy="11579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Consumer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3051166-07E1-B94B-B5EA-E096A083FA11}"/>
                  </a:ext>
                </a:extLst>
              </p:cNvPr>
              <p:cNvSpPr/>
              <p:nvPr/>
            </p:nvSpPr>
            <p:spPr>
              <a:xfrm>
                <a:off x="4622520" y="2850046"/>
                <a:ext cx="1182760" cy="115790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Provider</a:t>
                </a:r>
              </a:p>
              <a:p>
                <a:pPr algn="ctr"/>
                <a:r>
                  <a:rPr lang="en-CH" dirty="0"/>
                  <a:t>Mock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42956DA-D831-5045-A5FD-6FB6EB588C47}"/>
                  </a:ext>
                </a:extLst>
              </p:cNvPr>
              <p:cNvSpPr/>
              <p:nvPr/>
            </p:nvSpPr>
            <p:spPr>
              <a:xfrm>
                <a:off x="5958212" y="2850046"/>
                <a:ext cx="1182760" cy="115790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Contract</a:t>
                </a:r>
              </a:p>
              <a:p>
                <a:pPr algn="ctr"/>
                <a:r>
                  <a:rPr lang="en-CH" dirty="0"/>
                  <a:t>Verifier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115149C-0D5A-144E-BB4F-96631FF5DCEF}"/>
                  </a:ext>
                </a:extLst>
              </p:cNvPr>
              <p:cNvSpPr/>
              <p:nvPr/>
            </p:nvSpPr>
            <p:spPr>
              <a:xfrm>
                <a:off x="9095847" y="2850046"/>
                <a:ext cx="1818861" cy="11579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Provider</a:t>
                </a:r>
              </a:p>
            </p:txBody>
          </p:sp>
          <p:sp>
            <p:nvSpPr>
              <p:cNvPr id="15" name="Folded Corner 14">
                <a:extLst>
                  <a:ext uri="{FF2B5EF4-FFF2-40B4-BE49-F238E27FC236}">
                    <a16:creationId xmlns:a16="http://schemas.microsoft.com/office/drawing/2014/main" id="{43D75297-3CF7-3E4F-B670-D8225AA67B5E}"/>
                  </a:ext>
                </a:extLst>
              </p:cNvPr>
              <p:cNvSpPr/>
              <p:nvPr/>
            </p:nvSpPr>
            <p:spPr>
              <a:xfrm>
                <a:off x="5398625" y="1021245"/>
                <a:ext cx="993913" cy="1157909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>
                    <a:solidFill>
                      <a:schemeClr val="tx1"/>
                    </a:solidFill>
                  </a:rPr>
                  <a:t>Contract</a:t>
                </a: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D171EBDE-BE22-E04C-9CF1-EB0FEFE04D7D}"/>
                  </a:ext>
                </a:extLst>
              </p:cNvPr>
              <p:cNvSpPr/>
              <p:nvPr/>
            </p:nvSpPr>
            <p:spPr>
              <a:xfrm>
                <a:off x="2425110" y="3152000"/>
                <a:ext cx="448650" cy="57647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200" dirty="0"/>
                  <a:t>Test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FE59BF0-F0F9-B84A-83C1-08FB0B8F4B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6630" y="3272561"/>
                <a:ext cx="1192219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860C280C-5835-1D46-A763-E8385348CC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66630" y="3610490"/>
                <a:ext cx="1172409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B7BAE714-3C34-1345-88A8-2AAC581E2629}"/>
                  </a:ext>
                </a:extLst>
              </p:cNvPr>
              <p:cNvSpPr/>
              <p:nvPr/>
            </p:nvSpPr>
            <p:spPr>
              <a:xfrm>
                <a:off x="4398065" y="3152000"/>
                <a:ext cx="324050" cy="565232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200" dirty="0"/>
                  <a:t>A</a:t>
                </a:r>
              </a:p>
              <a:p>
                <a:pPr algn="ctr"/>
                <a:r>
                  <a:rPr lang="en-CH" sz="1200" dirty="0"/>
                  <a:t>P</a:t>
                </a:r>
              </a:p>
              <a:p>
                <a:pPr algn="ctr"/>
                <a:r>
                  <a:rPr lang="en-CH" sz="1200" dirty="0"/>
                  <a:t>I</a:t>
                </a:r>
              </a:p>
            </p:txBody>
          </p: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F6001F5E-235E-3A46-B451-1B7C36CA54FA}"/>
                  </a:ext>
                </a:extLst>
              </p:cNvPr>
              <p:cNvSpPr/>
              <p:nvPr/>
            </p:nvSpPr>
            <p:spPr>
              <a:xfrm>
                <a:off x="8933822" y="3140764"/>
                <a:ext cx="324050" cy="57647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200" dirty="0"/>
                  <a:t>A</a:t>
                </a:r>
              </a:p>
              <a:p>
                <a:pPr algn="ctr"/>
                <a:r>
                  <a:rPr lang="en-CH" sz="1200" dirty="0"/>
                  <a:t>P</a:t>
                </a:r>
              </a:p>
              <a:p>
                <a:pPr algn="ctr"/>
                <a:r>
                  <a:rPr lang="en-CH" sz="1200" dirty="0"/>
                  <a:t>I</a:t>
                </a:r>
              </a:p>
            </p:txBody>
          </p:sp>
          <p:sp>
            <p:nvSpPr>
              <p:cNvPr id="37" name="Bent Arrow 36">
                <a:extLst>
                  <a:ext uri="{FF2B5EF4-FFF2-40B4-BE49-F238E27FC236}">
                    <a16:creationId xmlns:a16="http://schemas.microsoft.com/office/drawing/2014/main" id="{28391390-4C14-7343-A5D9-38955A232A00}"/>
                  </a:ext>
                </a:extLst>
              </p:cNvPr>
              <p:cNvSpPr/>
              <p:nvPr/>
            </p:nvSpPr>
            <p:spPr>
              <a:xfrm>
                <a:off x="5123145" y="1979112"/>
                <a:ext cx="205025" cy="764088"/>
              </a:xfrm>
              <a:prstGeom prst="bentArrow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Bent Arrow 41">
                <a:extLst>
                  <a:ext uri="{FF2B5EF4-FFF2-40B4-BE49-F238E27FC236}">
                    <a16:creationId xmlns:a16="http://schemas.microsoft.com/office/drawing/2014/main" id="{D580F443-28E5-7A47-9BEC-3E7FC33BE57F}"/>
                  </a:ext>
                </a:extLst>
              </p:cNvPr>
              <p:cNvSpPr/>
              <p:nvPr/>
            </p:nvSpPr>
            <p:spPr>
              <a:xfrm rot="5400000">
                <a:off x="6217147" y="2258647"/>
                <a:ext cx="764087" cy="205024"/>
              </a:xfrm>
              <a:prstGeom prst="bentArrow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9D039BE-1F77-F647-8CF1-E3C0EED04E97}"/>
                  </a:ext>
                </a:extLst>
              </p:cNvPr>
              <p:cNvSpPr txBox="1"/>
              <p:nvPr/>
            </p:nvSpPr>
            <p:spPr>
              <a:xfrm>
                <a:off x="3320819" y="3005501"/>
                <a:ext cx="6601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H" sz="1200" dirty="0"/>
                  <a:t>request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35CE3E8-A16A-D24E-8D3F-B93B6B767628}"/>
                  </a:ext>
                </a:extLst>
              </p:cNvPr>
              <p:cNvSpPr txBox="1"/>
              <p:nvPr/>
            </p:nvSpPr>
            <p:spPr>
              <a:xfrm>
                <a:off x="3322952" y="3605317"/>
                <a:ext cx="7561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/>
                  <a:t>e</a:t>
                </a:r>
                <a:r>
                  <a:rPr lang="en-CH" sz="1200" dirty="0"/>
                  <a:t>xpected</a:t>
                </a:r>
              </a:p>
              <a:p>
                <a:r>
                  <a:rPr lang="en-CH" sz="1200" dirty="0"/>
                  <a:t>response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3C2179E6-9890-124F-82BE-DCBDB457CC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88977" y="3294591"/>
                <a:ext cx="1192219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92550716-CEF5-8D4E-B141-7387CF355A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88977" y="3632519"/>
                <a:ext cx="1172409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EC76B70-4A30-1E47-9E11-1B7931E53781}"/>
                  </a:ext>
                </a:extLst>
              </p:cNvPr>
              <p:cNvSpPr txBox="1"/>
              <p:nvPr/>
            </p:nvSpPr>
            <p:spPr>
              <a:xfrm>
                <a:off x="7845299" y="2852198"/>
                <a:ext cx="7561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/>
                  <a:t>e</a:t>
                </a:r>
                <a:r>
                  <a:rPr lang="en-CH" sz="1200" dirty="0"/>
                  <a:t>xpected</a:t>
                </a:r>
              </a:p>
              <a:p>
                <a:pPr algn="ctr"/>
                <a:r>
                  <a:rPr lang="en-CH" sz="1200" dirty="0"/>
                  <a:t>request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18870A0-79B5-2E4B-B3D6-AFC2A446D6D7}"/>
                  </a:ext>
                </a:extLst>
              </p:cNvPr>
              <p:cNvSpPr txBox="1"/>
              <p:nvPr/>
            </p:nvSpPr>
            <p:spPr>
              <a:xfrm>
                <a:off x="7845299" y="3627346"/>
                <a:ext cx="7532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H" sz="1200" dirty="0"/>
                  <a:t>response</a:t>
                </a:r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36185802-6EB4-314A-8CD3-06B8DA569F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7168" y="2380625"/>
                <a:ext cx="0" cy="2216427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385F5DED-2C3D-0D42-8363-17A45BDACDA0}"/>
                </a:ext>
              </a:extLst>
            </p:cNvPr>
            <p:cNvSpPr/>
            <p:nvPr/>
          </p:nvSpPr>
          <p:spPr>
            <a:xfrm>
              <a:off x="7318888" y="3817545"/>
              <a:ext cx="524544" cy="67810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1200" dirty="0"/>
                <a:t>Test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1679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35</Words>
  <Application>Microsoft Macintosh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Danny Garber</dc:creator>
  <cp:lastModifiedBy>Marc Gomez</cp:lastModifiedBy>
  <cp:revision>15</cp:revision>
  <dcterms:created xsi:type="dcterms:W3CDTF">2020-04-16T14:20:20Z</dcterms:created>
  <dcterms:modified xsi:type="dcterms:W3CDTF">2021-06-09T12:06:23Z</dcterms:modified>
</cp:coreProperties>
</file>