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766763" y="681038"/>
            <a:ext cx="8896350" cy="509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151470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4198713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5033432" y="4457145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7438137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429583" y="2282561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264461" y="3969811"/>
            <a:ext cx="517974" cy="4566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6316886" y="2878896"/>
            <a:ext cx="1524498" cy="861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6316886" y="2878897"/>
            <a:ext cx="2515944" cy="86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5880584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5186706" y="3541719"/>
            <a:ext cx="1130180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5404334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0588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5634567" y="4457145"/>
            <a:ext cx="793551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CE57A4-140E-7C80-3149-E5FDCECD2A62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5632583" y="4058384"/>
            <a:ext cx="517974" cy="27954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556" y="6220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5906574" y="1373895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/>
              <a:t>Model </a:t>
            </a:r>
          </a:p>
          <a:p>
            <a:pPr algn="ctr"/>
            <a:r>
              <a:rPr lang="en-GB" sz="160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010" y="62205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2427180" y="1468863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3"/>
            <a:endCxn id="6" idx="0"/>
          </p:cNvCxnSpPr>
          <p:nvPr/>
        </p:nvCxnSpPr>
        <p:spPr>
          <a:xfrm>
            <a:off x="6793956" y="1079251"/>
            <a:ext cx="1047428" cy="1203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3"/>
            <a:endCxn id="7" idx="0"/>
          </p:cNvCxnSpPr>
          <p:nvPr/>
        </p:nvCxnSpPr>
        <p:spPr>
          <a:xfrm>
            <a:off x="6793956" y="1079251"/>
            <a:ext cx="2038874" cy="1203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9255" y="1345027"/>
            <a:ext cx="613643" cy="61364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4286" y="1174060"/>
            <a:ext cx="341933" cy="341933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7809" y="1468863"/>
            <a:ext cx="424085" cy="424085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49ACC23-ACC7-FD74-37F8-888E07EDEE78}"/>
              </a:ext>
            </a:extLst>
          </p:cNvPr>
          <p:cNvCxnSpPr>
            <a:cxnSpLocks/>
            <a:stCxn id="22" idx="1"/>
            <a:endCxn id="45" idx="1"/>
          </p:cNvCxnSpPr>
          <p:nvPr/>
        </p:nvCxnSpPr>
        <p:spPr>
          <a:xfrm rot="10800000" flipV="1">
            <a:off x="1289500" y="1079250"/>
            <a:ext cx="991511" cy="1944493"/>
          </a:xfrm>
          <a:prstGeom prst="bentConnector3">
            <a:avLst>
              <a:gd name="adj1" fmla="val 13938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A603619-6406-1B55-5AF6-44021C696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7491" y="3096741"/>
            <a:ext cx="335985" cy="3531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8929255" y="3034025"/>
            <a:ext cx="476155" cy="471050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6912" y="3330492"/>
            <a:ext cx="233652" cy="23365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3829576" y="681038"/>
            <a:ext cx="0" cy="4953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5ECA24-9512-26C5-EE04-4509F1E794A2}"/>
              </a:ext>
            </a:extLst>
          </p:cNvPr>
          <p:cNvSpPr txBox="1"/>
          <p:nvPr/>
        </p:nvSpPr>
        <p:spPr>
          <a:xfrm>
            <a:off x="1150350" y="5364693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On-prem (Client-side)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643A79-2E57-D938-9CD5-D0AAB9CF5B39}"/>
              </a:ext>
            </a:extLst>
          </p:cNvPr>
          <p:cNvSpPr txBox="1"/>
          <p:nvPr/>
        </p:nvSpPr>
        <p:spPr>
          <a:xfrm>
            <a:off x="4100486" y="5364693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 (Server-side)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2494916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28949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19657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67865" y="3023744"/>
            <a:ext cx="106507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3480154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24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920556" y="1142578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110555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5160139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908942" y="3078659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3897084" y="30910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2" y="31976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9191" y="3527875"/>
            <a:ext cx="427424" cy="427424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898D46-8C29-7912-423F-1EF8AE9EEFE3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4471379" y="4193260"/>
            <a:ext cx="811744" cy="31236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2B2A1-FABE-11CA-8BCA-AA17E0833451}"/>
              </a:ext>
            </a:extLst>
          </p:cNvPr>
          <p:cNvCxnSpPr/>
          <p:nvPr/>
        </p:nvCxnSpPr>
        <p:spPr>
          <a:xfrm>
            <a:off x="4725787" y="3284914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9E6FA02-B138-CFFB-E83F-FA8D2E1E4EC4}"/>
              </a:ext>
            </a:extLst>
          </p:cNvPr>
          <p:cNvSpPr/>
          <p:nvPr/>
        </p:nvSpPr>
        <p:spPr>
          <a:xfrm>
            <a:off x="4336258" y="3546117"/>
            <a:ext cx="769625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ATTEST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SIDECAR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A35F0D-FA3E-AC2F-774B-1652050BA92A}"/>
              </a:ext>
            </a:extLst>
          </p:cNvPr>
          <p:cNvSpPr/>
          <p:nvPr/>
        </p:nvSpPr>
        <p:spPr>
          <a:xfrm>
            <a:off x="4332935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3</cp:revision>
  <dcterms:created xsi:type="dcterms:W3CDTF">2023-02-17T10:32:26Z</dcterms:created>
  <dcterms:modified xsi:type="dcterms:W3CDTF">2023-02-20T10:34:27Z</dcterms:modified>
</cp:coreProperties>
</file>