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766763" y="681038"/>
            <a:ext cx="8896350" cy="509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151470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4198713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4198713" y="4457145"/>
            <a:ext cx="665871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7438137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429583" y="2282561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4669293" y="3801527"/>
            <a:ext cx="517974" cy="7932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6316887" y="2878896"/>
            <a:ext cx="1524497" cy="861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6316887" y="2878897"/>
            <a:ext cx="2515943" cy="86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64A39C-42CB-BB24-BF05-D6DBD2ABFA26}"/>
              </a:ext>
            </a:extLst>
          </p:cNvPr>
          <p:cNvSpPr/>
          <p:nvPr/>
        </p:nvSpPr>
        <p:spPr>
          <a:xfrm>
            <a:off x="4921734" y="4458324"/>
            <a:ext cx="809012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5880584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4332935" y="3541719"/>
            <a:ext cx="1983952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SIDECAR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2E80FC-2359-192C-6809-3A14E1177DEB}"/>
              </a:ext>
            </a:extLst>
          </p:cNvPr>
          <p:cNvSpPr/>
          <p:nvPr/>
        </p:nvSpPr>
        <p:spPr>
          <a:xfrm>
            <a:off x="4332935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5404334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10588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5785240" y="4457145"/>
            <a:ext cx="642878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Cert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Cache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CE57A4-140E-7C80-3149-E5FDCECD2A62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5456808" y="3807274"/>
            <a:ext cx="517974" cy="78176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D99302-95B3-1C5C-1EEB-ABF2041E3E1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5066000" y="4198083"/>
            <a:ext cx="519153" cy="132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556" y="6220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5906574" y="1373895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/>
              <a:t>Model </a:t>
            </a:r>
          </a:p>
          <a:p>
            <a:pPr algn="ctr"/>
            <a:r>
              <a:rPr lang="en-GB" sz="160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010" y="62205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2427180" y="1468863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3"/>
            <a:endCxn id="6" idx="0"/>
          </p:cNvCxnSpPr>
          <p:nvPr/>
        </p:nvCxnSpPr>
        <p:spPr>
          <a:xfrm>
            <a:off x="6793956" y="1079251"/>
            <a:ext cx="1047428" cy="1203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3"/>
            <a:endCxn id="7" idx="0"/>
          </p:cNvCxnSpPr>
          <p:nvPr/>
        </p:nvCxnSpPr>
        <p:spPr>
          <a:xfrm>
            <a:off x="6793956" y="1079251"/>
            <a:ext cx="2038874" cy="1203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9255" y="1345027"/>
            <a:ext cx="613643" cy="61364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4286" y="1174060"/>
            <a:ext cx="341933" cy="341933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7809" y="1468863"/>
            <a:ext cx="424085" cy="424085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49ACC23-ACC7-FD74-37F8-888E07EDEE78}"/>
              </a:ext>
            </a:extLst>
          </p:cNvPr>
          <p:cNvCxnSpPr>
            <a:cxnSpLocks/>
            <a:stCxn id="22" idx="1"/>
            <a:endCxn id="45" idx="1"/>
          </p:cNvCxnSpPr>
          <p:nvPr/>
        </p:nvCxnSpPr>
        <p:spPr>
          <a:xfrm rot="10800000" flipV="1">
            <a:off x="1289500" y="1079250"/>
            <a:ext cx="991511" cy="1944493"/>
          </a:xfrm>
          <a:prstGeom prst="bentConnector3">
            <a:avLst>
              <a:gd name="adj1" fmla="val 13938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A603619-6406-1B55-5AF6-44021C696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7491" y="3096741"/>
            <a:ext cx="335985" cy="3531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8929255" y="3034025"/>
            <a:ext cx="476155" cy="471050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6912" y="3330492"/>
            <a:ext cx="233652" cy="23365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3829576" y="681038"/>
            <a:ext cx="0" cy="4953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5ECA24-9512-26C5-EE04-4509F1E794A2}"/>
              </a:ext>
            </a:extLst>
          </p:cNvPr>
          <p:cNvSpPr txBox="1"/>
          <p:nvPr/>
        </p:nvSpPr>
        <p:spPr>
          <a:xfrm>
            <a:off x="1150350" y="5364693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On-prem (Client-side)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643A79-2E57-D938-9CD5-D0AAB9CF5B39}"/>
              </a:ext>
            </a:extLst>
          </p:cNvPr>
          <p:cNvSpPr txBox="1"/>
          <p:nvPr/>
        </p:nvSpPr>
        <p:spPr>
          <a:xfrm>
            <a:off x="4100486" y="5364693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 (Server-side)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2494916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28949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19657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  <a:endCxn id="14" idx="1"/>
          </p:cNvCxnSpPr>
          <p:nvPr/>
        </p:nvCxnSpPr>
        <p:spPr>
          <a:xfrm>
            <a:off x="3267865" y="3023744"/>
            <a:ext cx="106507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3480154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24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920556" y="1142578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110555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5160139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908942" y="3078659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3897084" y="30910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2" y="31976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898" y="3527875"/>
            <a:ext cx="427424" cy="4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1</cp:revision>
  <dcterms:created xsi:type="dcterms:W3CDTF">2023-02-17T10:32:26Z</dcterms:created>
  <dcterms:modified xsi:type="dcterms:W3CDTF">2023-02-17T11:30:53Z</dcterms:modified>
</cp:coreProperties>
</file>