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D688-A6E0-EF8D-BC5C-39BD07A9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CE14E-5213-013C-90EC-FB0008D7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4B9F-8072-5D13-731B-6771E5E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DAC7-5892-0C3F-45E4-4266C821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5E7F-C4A3-258E-DB6E-07480B1C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3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CF92-B77A-EA2F-2C71-29C976D1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C9D44-A0CE-6F0C-2732-5DE81821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DAE9-D51F-B3FE-9A6C-F04E9086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B6A8-2B09-D242-7072-3C36E93E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62F7-B116-F395-779B-28E4BA01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6A429-B101-BBD3-B32F-6C528D993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6B5E7-3F56-9471-2A08-38D5BE32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6D6F-4111-561A-9F6A-4C110A6B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DF89-1AD2-8DDF-D212-48DA02BE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FE87-DB3B-B7F5-A0C0-D6B679D8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7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8A3F-707D-C161-8A22-B2F9C9A8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18D-0F18-67FC-1BBC-A14644F1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394B-9777-A661-2BD0-D2B6A104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3234-19D4-F71B-A364-F322CB9D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CD7E-3572-265A-B23E-507608A2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BD2-0EEE-C1A4-E2B2-28261C68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0A9C-A0F4-92EF-AF0F-E93F58D6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774D-C8A0-3340-9AEF-F34349B8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3A294-76F3-FA9C-3912-FABE8B07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7D8B-2AC9-53AA-C987-75422AD4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102C-DBBB-13C2-D24C-FE331F4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B3DF-BE97-649D-BD53-963011A4F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DC1BB-C24D-3404-AF05-51645799C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42768-0677-B2BF-4626-8A0C981A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A3756-2A6D-A51C-E3CF-D2E27699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0E37F-B897-C4D1-2932-6C9623C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17C9-BEE9-A879-F127-43E0A63F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26C2-AB15-2EDD-86BA-F2DF74F5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4E52-1AF3-2C40-7C00-B0F6FF52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F05B7-E61F-EB74-5705-B8AE6266B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F43F1-2150-65FB-0652-9514EDEA4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E9A0A-3C7E-B490-F262-2F153CA0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5EAD0-DC41-DD31-E0D9-CBFBBC71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8DC03-B358-EDD5-BC6E-AC0497A8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5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9F8C-30B9-41FB-0D55-5C8B147E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9EB03-020B-FC90-5609-5D786B96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8BCF3-FDFA-23EE-13B7-AE58FBC5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60AB-FDCA-0404-CE9A-3B19C08A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90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9EA78-55F7-9739-CDD9-C9DA8AEF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3A1F-1C76-B0BA-687C-268CEA89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DC93-1C71-9B2D-1511-B145B4B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6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A260-2FE9-676A-2027-47F37F39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C185-EECC-A888-A71A-9DA49A6D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497E2-2215-A66D-33DE-32FC31742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6292-8678-EDFB-B3F4-478A1350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06B7-DCD0-C7C6-DA50-52D27073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DBA00-7C3F-707D-AA01-46AA520C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3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FE03-FC37-079F-7201-C28C9C9B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24D69-8ED3-C069-8AFC-A504DDB51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A977-21FB-CA9A-7F4C-862CA615F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C2055-9238-61F7-5C9D-EC1C547B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25904-9CF0-1D8D-DDDD-04CAA462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D27E-9EBC-B1D3-FCA6-741B06ED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6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3C573-D467-DAFA-965F-2B4FF2BE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F3C80-F230-C486-C8B2-6A60DB8F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769-3163-2852-DADB-215D86E72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564D-309D-4998-9096-446EF35F8F13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708A-4A3A-A112-6A8E-DEBE227D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393C-1242-B139-7B60-5E64CD788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166B-393F-A6F3-F3AB-2B3D470C7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37729-E398-95D3-4785-F8DB1290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E735BA0-1E85-722A-35BB-AB7B3E409061}"/>
              </a:ext>
            </a:extLst>
          </p:cNvPr>
          <p:cNvSpPr/>
          <p:nvPr/>
        </p:nvSpPr>
        <p:spPr>
          <a:xfrm>
            <a:off x="5119688" y="757238"/>
            <a:ext cx="4943475" cy="475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24E6B2-D443-6195-C90E-E2ED13945064}"/>
              </a:ext>
            </a:extLst>
          </p:cNvPr>
          <p:cNvSpPr/>
          <p:nvPr/>
        </p:nvSpPr>
        <p:spPr>
          <a:xfrm>
            <a:off x="6095999" y="905933"/>
            <a:ext cx="3757613" cy="2523067"/>
          </a:xfrm>
          <a:prstGeom prst="roundRect">
            <a:avLst>
              <a:gd name="adj" fmla="val 3176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L1 VM (ACI-Managed VM)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10A02F9-3830-7342-8263-EC3F807BE3BA}"/>
              </a:ext>
            </a:extLst>
          </p:cNvPr>
          <p:cNvSpPr/>
          <p:nvPr/>
        </p:nvSpPr>
        <p:spPr bwMode="auto">
          <a:xfrm>
            <a:off x="5224463" y="4121060"/>
            <a:ext cx="4629149" cy="726456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AMD CPU</a:t>
            </a: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14DDF1-30C3-F223-208A-7DB8DF93D024}"/>
              </a:ext>
            </a:extLst>
          </p:cNvPr>
          <p:cNvSpPr/>
          <p:nvPr/>
        </p:nvSpPr>
        <p:spPr>
          <a:xfrm>
            <a:off x="6166350" y="1253405"/>
            <a:ext cx="1247151" cy="1730664"/>
          </a:xfrm>
          <a:prstGeom prst="roundRect">
            <a:avLst>
              <a:gd name="adj" fmla="val 683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HOST OS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A9C421-8B47-2887-BF30-A9DFB5843DAC}"/>
              </a:ext>
            </a:extLst>
          </p:cNvPr>
          <p:cNvSpPr/>
          <p:nvPr/>
        </p:nvSpPr>
        <p:spPr>
          <a:xfrm>
            <a:off x="7526061" y="1244600"/>
            <a:ext cx="2230734" cy="1739469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AMD SEV-SNP-ISOLATED 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521BE6-CF61-0090-B61E-A90F4EF80CCB}"/>
              </a:ext>
            </a:extLst>
          </p:cNvPr>
          <p:cNvSpPr/>
          <p:nvPr/>
        </p:nvSpPr>
        <p:spPr>
          <a:xfrm>
            <a:off x="7660284" y="2174419"/>
            <a:ext cx="1983952" cy="254029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 RUNTIME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EDDC28-B53C-38FB-1D48-E7CEB9515459}"/>
              </a:ext>
            </a:extLst>
          </p:cNvPr>
          <p:cNvSpPr/>
          <p:nvPr/>
        </p:nvSpPr>
        <p:spPr>
          <a:xfrm>
            <a:off x="7660284" y="2601449"/>
            <a:ext cx="1983952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UTILITY OS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D2F120C-A91E-0399-2472-B4B11B67E9E5}"/>
              </a:ext>
            </a:extLst>
          </p:cNvPr>
          <p:cNvSpPr/>
          <p:nvPr/>
        </p:nvSpPr>
        <p:spPr>
          <a:xfrm>
            <a:off x="7660284" y="1588164"/>
            <a:ext cx="1983951" cy="481746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7142B8-7560-0870-BFE2-02B7A39A394A}"/>
              </a:ext>
            </a:extLst>
          </p:cNvPr>
          <p:cNvSpPr/>
          <p:nvPr/>
        </p:nvSpPr>
        <p:spPr>
          <a:xfrm>
            <a:off x="6166350" y="3055579"/>
            <a:ext cx="3590445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L1 HYPERVISOR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5D3FD4-69EC-33AF-4C65-F99BD6E5B1E8}"/>
              </a:ext>
            </a:extLst>
          </p:cNvPr>
          <p:cNvSpPr/>
          <p:nvPr/>
        </p:nvSpPr>
        <p:spPr>
          <a:xfrm>
            <a:off x="6266639" y="1992519"/>
            <a:ext cx="1037114" cy="43593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0BAFB4-941B-D26F-60A9-4179626AD11F}"/>
              </a:ext>
            </a:extLst>
          </p:cNvPr>
          <p:cNvSpPr/>
          <p:nvPr/>
        </p:nvSpPr>
        <p:spPr>
          <a:xfrm>
            <a:off x="6266639" y="2601450"/>
            <a:ext cx="1037114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HCS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1CB6A66-F99B-F8F2-BFD9-1ABCD8F03F4A}"/>
              </a:ext>
            </a:extLst>
          </p:cNvPr>
          <p:cNvSpPr/>
          <p:nvPr/>
        </p:nvSpPr>
        <p:spPr>
          <a:xfrm>
            <a:off x="6266639" y="1586781"/>
            <a:ext cx="1037114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STORAGE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F19DF1D-C481-DD19-8329-753AD2E3DDCF}"/>
              </a:ext>
            </a:extLst>
          </p:cNvPr>
          <p:cNvSpPr/>
          <p:nvPr/>
        </p:nvSpPr>
        <p:spPr>
          <a:xfrm>
            <a:off x="5224463" y="5077618"/>
            <a:ext cx="924359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Out of TCB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451C484-F0CA-6C40-1BE6-9DC4644C32EE}"/>
              </a:ext>
            </a:extLst>
          </p:cNvPr>
          <p:cNvSpPr/>
          <p:nvPr/>
        </p:nvSpPr>
        <p:spPr>
          <a:xfrm>
            <a:off x="6148822" y="5077617"/>
            <a:ext cx="924359" cy="309273"/>
          </a:xfrm>
          <a:prstGeom prst="roundRect">
            <a:avLst>
              <a:gd name="adj" fmla="val 16069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 TCB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2DC5B0B-43D1-0AA3-927E-A8FEF35675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9152758" y="4145504"/>
            <a:ext cx="422541" cy="442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76924DD-3A02-F504-9B21-D48B67DD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194" y="1072000"/>
            <a:ext cx="247418" cy="309273"/>
          </a:xfrm>
          <a:prstGeom prst="rect">
            <a:avLst/>
          </a:prstGeom>
          <a:noFill/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CC9EC08-259B-DFE8-D12E-3A76593E84B4}"/>
              </a:ext>
            </a:extLst>
          </p:cNvPr>
          <p:cNvSpPr/>
          <p:nvPr/>
        </p:nvSpPr>
        <p:spPr>
          <a:xfrm>
            <a:off x="5224463" y="3569509"/>
            <a:ext cx="4629149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L0 HYPERVISOR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38524F8-3C5F-1337-880A-925188B53A98}"/>
              </a:ext>
            </a:extLst>
          </p:cNvPr>
          <p:cNvSpPr/>
          <p:nvPr/>
        </p:nvSpPr>
        <p:spPr>
          <a:xfrm>
            <a:off x="5224463" y="905933"/>
            <a:ext cx="829327" cy="2523068"/>
          </a:xfrm>
          <a:prstGeom prst="roundRect">
            <a:avLst>
              <a:gd name="adj" fmla="val 683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HOST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5737E0-5815-786A-43C4-171A2317DC7D}"/>
              </a:ext>
            </a:extLst>
          </p:cNvPr>
          <p:cNvSpPr txBox="1"/>
          <p:nvPr/>
        </p:nvSpPr>
        <p:spPr>
          <a:xfrm>
            <a:off x="8893990" y="4518613"/>
            <a:ext cx="95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PSP/</a:t>
            </a:r>
            <a:r>
              <a:rPr lang="en-GB" dirty="0" err="1"/>
              <a:t>RoT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1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E4A098EA-E522-7877-206F-5356A940AE2F}"/>
              </a:ext>
            </a:extLst>
          </p:cNvPr>
          <p:cNvSpPr/>
          <p:nvPr/>
        </p:nvSpPr>
        <p:spPr>
          <a:xfrm>
            <a:off x="329797" y="1527637"/>
            <a:ext cx="11473334" cy="4692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50DFB80-B9C1-6D71-9C24-9F517DC82F65}"/>
              </a:ext>
            </a:extLst>
          </p:cNvPr>
          <p:cNvSpPr/>
          <p:nvPr/>
        </p:nvSpPr>
        <p:spPr>
          <a:xfrm>
            <a:off x="1812712" y="2277041"/>
            <a:ext cx="2273222" cy="1804080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CLIENT MACHINE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0AEE44-9669-9A39-1846-24FD1204ED14}"/>
              </a:ext>
            </a:extLst>
          </p:cNvPr>
          <p:cNvSpPr/>
          <p:nvPr/>
        </p:nvSpPr>
        <p:spPr>
          <a:xfrm>
            <a:off x="5065488" y="2283739"/>
            <a:ext cx="2230734" cy="1804080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CONFIDENTIAL ML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B7ED94-362D-2327-FC6D-872B6C32CB27}"/>
              </a:ext>
            </a:extLst>
          </p:cNvPr>
          <p:cNvSpPr/>
          <p:nvPr/>
        </p:nvSpPr>
        <p:spPr>
          <a:xfrm>
            <a:off x="5673687" y="4643787"/>
            <a:ext cx="523337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DB6465-46D7-A048-B0E2-CAF5C5E10530}"/>
              </a:ext>
            </a:extLst>
          </p:cNvPr>
          <p:cNvSpPr/>
          <p:nvPr/>
        </p:nvSpPr>
        <p:spPr>
          <a:xfrm>
            <a:off x="8304912" y="2282560"/>
            <a:ext cx="806494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AKV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5A965F-9B89-70EB-EC71-909B0E1F4DC1}"/>
              </a:ext>
            </a:extLst>
          </p:cNvPr>
          <p:cNvSpPr/>
          <p:nvPr/>
        </p:nvSpPr>
        <p:spPr>
          <a:xfrm>
            <a:off x="8299236" y="3046033"/>
            <a:ext cx="806494" cy="596336"/>
          </a:xfrm>
          <a:prstGeom prst="roundRect">
            <a:avLst>
              <a:gd name="adj" fmla="val 3176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STORAGE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D7981AA-7BE0-66D7-4F8B-387B3B71EF12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5924655" y="3949872"/>
            <a:ext cx="704616" cy="68321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B9ECBF-21FF-988E-1A3F-FB0812A4B551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7183661" y="2580728"/>
            <a:ext cx="1121251" cy="1159717"/>
          </a:xfrm>
          <a:prstGeom prst="bentConnector3">
            <a:avLst>
              <a:gd name="adj1" fmla="val 50340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3DC1C34-9096-07DC-308F-E040B6D74517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7183661" y="3344201"/>
            <a:ext cx="1115575" cy="396244"/>
          </a:xfrm>
          <a:prstGeom prst="bentConnector3">
            <a:avLst>
              <a:gd name="adj1" fmla="val 5068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D85E6-DF4B-DE01-DD01-9F3CAC07FD94}"/>
              </a:ext>
            </a:extLst>
          </p:cNvPr>
          <p:cNvCxnSpPr/>
          <p:nvPr/>
        </p:nvCxnSpPr>
        <p:spPr>
          <a:xfrm>
            <a:off x="6747359" y="3309279"/>
            <a:ext cx="0" cy="403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6B22E4-AFAD-CBF1-5E5A-5BA31B25296D}"/>
              </a:ext>
            </a:extLst>
          </p:cNvPr>
          <p:cNvSpPr/>
          <p:nvPr/>
        </p:nvSpPr>
        <p:spPr>
          <a:xfrm>
            <a:off x="6053481" y="3541719"/>
            <a:ext cx="1130180" cy="397452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STORAGE </a:t>
            </a:r>
          </a:p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IDECAR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B720A5-5409-9999-6253-D2ADC0BCE404}"/>
              </a:ext>
            </a:extLst>
          </p:cNvPr>
          <p:cNvSpPr/>
          <p:nvPr/>
        </p:nvSpPr>
        <p:spPr>
          <a:xfrm>
            <a:off x="6271109" y="2625920"/>
            <a:ext cx="907075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TRITON INFERENCE SERVER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450E2-99F0-209C-C515-A51A8B2B832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972659" y="3023744"/>
            <a:ext cx="29845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29E303-9368-B57A-F412-2C7D6652BB13}"/>
              </a:ext>
            </a:extLst>
          </p:cNvPr>
          <p:cNvSpPr/>
          <p:nvPr/>
        </p:nvSpPr>
        <p:spPr>
          <a:xfrm>
            <a:off x="6229248" y="4643787"/>
            <a:ext cx="793551" cy="596336"/>
          </a:xfrm>
          <a:prstGeom prst="roundRect">
            <a:avLst>
              <a:gd name="adj" fmla="val 3176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Managed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005F4166-EBB6-8F31-BA85-06415AD2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495" y="249796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E81FC1-3478-FF14-2209-E264CA9C7D3E}"/>
              </a:ext>
            </a:extLst>
          </p:cNvPr>
          <p:cNvSpPr txBox="1"/>
          <p:nvPr/>
        </p:nvSpPr>
        <p:spPr>
          <a:xfrm>
            <a:off x="10789118" y="3354395"/>
            <a:ext cx="88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Model </a:t>
            </a:r>
          </a:p>
          <a:p>
            <a:pPr algn="ctr"/>
            <a:r>
              <a:rPr lang="en-GB" sz="1600" dirty="0"/>
              <a:t>Provider</a:t>
            </a:r>
          </a:p>
        </p:txBody>
      </p:sp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A57981F5-57F1-B784-D449-9603F4D1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450" y="2563047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E91EFC-9EBB-1539-62EB-04C8B797FEC6}"/>
              </a:ext>
            </a:extLst>
          </p:cNvPr>
          <p:cNvSpPr txBox="1"/>
          <p:nvPr/>
        </p:nvSpPr>
        <p:spPr>
          <a:xfrm>
            <a:off x="329797" y="3448370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Client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3422B1-8462-088F-750B-A69850B1F8D3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rot="10800000">
            <a:off x="9111407" y="2580729"/>
            <a:ext cx="1641089" cy="37443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4BF43FC-5000-FFAC-165C-061C9CE1A670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rot="10800000" flipV="1">
            <a:off x="9105731" y="2955163"/>
            <a:ext cx="1646765" cy="3890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phic 25" descr="Network with solid fill">
            <a:extLst>
              <a:ext uri="{FF2B5EF4-FFF2-40B4-BE49-F238E27FC236}">
                <a16:creationId xmlns:a16="http://schemas.microsoft.com/office/drawing/2014/main" id="{087F2DB5-8287-FC00-E226-2C6C388A9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5914" y="3362673"/>
            <a:ext cx="508283" cy="508283"/>
          </a:xfrm>
          <a:prstGeom prst="rect">
            <a:avLst/>
          </a:prstGeom>
        </p:spPr>
      </p:pic>
      <p:pic>
        <p:nvPicPr>
          <p:cNvPr id="27" name="Graphic 26" descr="Lock with solid fill">
            <a:extLst>
              <a:ext uri="{FF2B5EF4-FFF2-40B4-BE49-F238E27FC236}">
                <a16:creationId xmlns:a16="http://schemas.microsoft.com/office/drawing/2014/main" id="{CF336E75-0C50-0B37-E190-64933A90F5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0056" y="3628548"/>
            <a:ext cx="333768" cy="333768"/>
          </a:xfrm>
          <a:prstGeom prst="rect">
            <a:avLst/>
          </a:prstGeom>
        </p:spPr>
      </p:pic>
      <p:pic>
        <p:nvPicPr>
          <p:cNvPr id="28" name="Graphic 27" descr="Key with solid fill">
            <a:extLst>
              <a:ext uri="{FF2B5EF4-FFF2-40B4-BE49-F238E27FC236}">
                <a16:creationId xmlns:a16="http://schemas.microsoft.com/office/drawing/2014/main" id="{45E16A1A-A4CD-D4A0-92AA-E8E7282CE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3116" y="2248362"/>
            <a:ext cx="344785" cy="34478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2AB6EA0-97B9-3ABD-EE7E-573E72765C40}"/>
              </a:ext>
            </a:extLst>
          </p:cNvPr>
          <p:cNvGrpSpPr/>
          <p:nvPr/>
        </p:nvGrpSpPr>
        <p:grpSpPr>
          <a:xfrm>
            <a:off x="7989564" y="3385245"/>
            <a:ext cx="269377" cy="243124"/>
            <a:chOff x="10544519" y="4306887"/>
            <a:chExt cx="1305700" cy="1305700"/>
          </a:xfrm>
        </p:grpSpPr>
        <p:pic>
          <p:nvPicPr>
            <p:cNvPr id="34" name="Graphic 33" descr="Paper with solid fill">
              <a:extLst>
                <a:ext uri="{FF2B5EF4-FFF2-40B4-BE49-F238E27FC236}">
                  <a16:creationId xmlns:a16="http://schemas.microsoft.com/office/drawing/2014/main" id="{493A601C-3D9E-2C93-C892-7644F334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44519" y="4306887"/>
              <a:ext cx="1305700" cy="1305700"/>
            </a:xfrm>
            <a:prstGeom prst="rect">
              <a:avLst/>
            </a:prstGeom>
          </p:spPr>
        </p:pic>
        <p:pic>
          <p:nvPicPr>
            <p:cNvPr id="35" name="Graphic 34" descr="Binary with solid fill">
              <a:extLst>
                <a:ext uri="{FF2B5EF4-FFF2-40B4-BE49-F238E27FC236}">
                  <a16:creationId xmlns:a16="http://schemas.microsoft.com/office/drawing/2014/main" id="{D5AE7D29-4242-1043-FF16-B382A3E42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77012" y="4794073"/>
              <a:ext cx="640714" cy="640714"/>
            </a:xfrm>
            <a:prstGeom prst="rect">
              <a:avLst/>
            </a:prstGeom>
          </p:spPr>
        </p:pic>
      </p:grpSp>
      <p:pic>
        <p:nvPicPr>
          <p:cNvPr id="36" name="Graphic 35" descr="Lock with solid fill">
            <a:extLst>
              <a:ext uri="{FF2B5EF4-FFF2-40B4-BE49-F238E27FC236}">
                <a16:creationId xmlns:a16="http://schemas.microsoft.com/office/drawing/2014/main" id="{A6AD96F3-6F15-145C-5E70-50EEDC63C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9887" y="3511638"/>
            <a:ext cx="163869" cy="16386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85CE37-0786-F876-AC6F-C80CF0E2E050}"/>
              </a:ext>
            </a:extLst>
          </p:cNvPr>
          <p:cNvCxnSpPr>
            <a:cxnSpLocks/>
          </p:cNvCxnSpPr>
          <p:nvPr/>
        </p:nvCxnSpPr>
        <p:spPr>
          <a:xfrm flipV="1">
            <a:off x="4543951" y="1708150"/>
            <a:ext cx="0" cy="39258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DDDB93B-1C44-B77C-0E5F-DC8256F0C3CD}"/>
              </a:ext>
            </a:extLst>
          </p:cNvPr>
          <p:cNvSpPr/>
          <p:nvPr/>
        </p:nvSpPr>
        <p:spPr>
          <a:xfrm>
            <a:off x="3156158" y="2622423"/>
            <a:ext cx="772949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PROXY SIDECAR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F811B69-E428-BFBD-4B6B-94F4A1CD528E}"/>
              </a:ext>
            </a:extLst>
          </p:cNvPr>
          <p:cNvSpPr/>
          <p:nvPr/>
        </p:nvSpPr>
        <p:spPr>
          <a:xfrm>
            <a:off x="1950741" y="2622423"/>
            <a:ext cx="907075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TRITON INFERENCE CLIENT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4FC4E4-73FC-6AA5-86FD-5776B2011225}"/>
              </a:ext>
            </a:extLst>
          </p:cNvPr>
          <p:cNvCxnSpPr>
            <a:cxnSpLocks/>
          </p:cNvCxnSpPr>
          <p:nvPr/>
        </p:nvCxnSpPr>
        <p:spPr>
          <a:xfrm>
            <a:off x="2857816" y="3023744"/>
            <a:ext cx="29845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914D4C-9A6E-8992-97B8-D873895AFC1B}"/>
              </a:ext>
            </a:extLst>
          </p:cNvPr>
          <p:cNvCxnSpPr>
            <a:cxnSpLocks/>
            <a:stCxn id="44" idx="3"/>
            <a:endCxn id="72" idx="1"/>
          </p:cNvCxnSpPr>
          <p:nvPr/>
        </p:nvCxnSpPr>
        <p:spPr>
          <a:xfrm>
            <a:off x="3929107" y="3020247"/>
            <a:ext cx="1270603" cy="349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See the source image">
            <a:extLst>
              <a:ext uri="{FF2B5EF4-FFF2-40B4-BE49-F238E27FC236}">
                <a16:creationId xmlns:a16="http://schemas.microsoft.com/office/drawing/2014/main" id="{56F4DC1F-B37A-8DF5-B8A2-4A4B5B746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4141396" y="2625920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See the source image">
            <a:extLst>
              <a:ext uri="{FF2B5EF4-FFF2-40B4-BE49-F238E27FC236}">
                <a16:creationId xmlns:a16="http://schemas.microsoft.com/office/drawing/2014/main" id="{26CDF4B6-0234-3245-A438-FB7524A6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66" y="2761838"/>
            <a:ext cx="202340" cy="2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See the source image">
            <a:extLst>
              <a:ext uri="{FF2B5EF4-FFF2-40B4-BE49-F238E27FC236}">
                <a16:creationId xmlns:a16="http://schemas.microsoft.com/office/drawing/2014/main" id="{B8825C4D-17AB-4F09-E2C4-B4A56D68B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1167256" y="2655109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See the source image">
            <a:extLst>
              <a:ext uri="{FF2B5EF4-FFF2-40B4-BE49-F238E27FC236}">
                <a16:creationId xmlns:a16="http://schemas.microsoft.com/office/drawing/2014/main" id="{DF06CDE1-98A4-9916-8C88-40004730E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5977330" y="2627242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nary file coding system thin line icon Vector Image">
            <a:extLst>
              <a:ext uri="{FF2B5EF4-FFF2-40B4-BE49-F238E27FC236}">
                <a16:creationId xmlns:a16="http://schemas.microsoft.com/office/drawing/2014/main" id="{2B6DDB54-7801-E9BF-1A95-3E683D351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6026914" y="3119758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Binary file coding system thin line icon Vector Image">
            <a:extLst>
              <a:ext uri="{FF2B5EF4-FFF2-40B4-BE49-F238E27FC236}">
                <a16:creationId xmlns:a16="http://schemas.microsoft.com/office/drawing/2014/main" id="{CD98E1D1-6C43-C877-9C30-8BD600530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1570645" y="3085357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Binary file coding system thin line icon Vector Image">
            <a:extLst>
              <a:ext uri="{FF2B5EF4-FFF2-40B4-BE49-F238E27FC236}">
                <a16:creationId xmlns:a16="http://schemas.microsoft.com/office/drawing/2014/main" id="{95AA7C3C-798F-4065-5857-8476054B1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4636859" y="3141818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See the source image">
            <a:extLst>
              <a:ext uri="{FF2B5EF4-FFF2-40B4-BE49-F238E27FC236}">
                <a16:creationId xmlns:a16="http://schemas.microsoft.com/office/drawing/2014/main" id="{E864F677-E016-432C-B7F2-B1265571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7" y="3248465"/>
            <a:ext cx="146536" cy="14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Graphic 81" descr="Network with solid fill">
            <a:extLst>
              <a:ext uri="{FF2B5EF4-FFF2-40B4-BE49-F238E27FC236}">
                <a16:creationId xmlns:a16="http://schemas.microsoft.com/office/drawing/2014/main" id="{4108FBBE-CBB9-5CE2-F69C-C74D56CA2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5966" y="3527875"/>
            <a:ext cx="427424" cy="427424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72B2A1-FABE-11CA-8BCA-AA17E0833451}"/>
              </a:ext>
            </a:extLst>
          </p:cNvPr>
          <p:cNvCxnSpPr/>
          <p:nvPr/>
        </p:nvCxnSpPr>
        <p:spPr>
          <a:xfrm>
            <a:off x="5592562" y="3284914"/>
            <a:ext cx="0" cy="403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CA35F0D-FA3E-AC2F-774B-1652050BA92A}"/>
              </a:ext>
            </a:extLst>
          </p:cNvPr>
          <p:cNvSpPr/>
          <p:nvPr/>
        </p:nvSpPr>
        <p:spPr>
          <a:xfrm>
            <a:off x="5199710" y="2625920"/>
            <a:ext cx="772949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PROXY SIDECAR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47C0A1-C320-78C9-BBB7-0F3CAF044B4E}"/>
              </a:ext>
            </a:extLst>
          </p:cNvPr>
          <p:cNvCxnSpPr>
            <a:cxnSpLocks/>
            <a:stCxn id="31" idx="2"/>
            <a:endCxn id="5" idx="1"/>
          </p:cNvCxnSpPr>
          <p:nvPr/>
        </p:nvCxnSpPr>
        <p:spPr>
          <a:xfrm rot="16200000" flipH="1">
            <a:off x="5131573" y="4399841"/>
            <a:ext cx="998386" cy="8584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BBBBA4D-FCAD-E902-98DC-5F1F57D1FA1C}"/>
              </a:ext>
            </a:extLst>
          </p:cNvPr>
          <p:cNvSpPr/>
          <p:nvPr/>
        </p:nvSpPr>
        <p:spPr>
          <a:xfrm>
            <a:off x="5203033" y="3546117"/>
            <a:ext cx="769625" cy="397452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ATTEST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SIDECAR</a:t>
            </a:r>
          </a:p>
        </p:txBody>
      </p: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ADB09EAD-8352-FA51-BEEF-ADF07667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6398" y="4988806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9CFE374-73BA-D2D7-1BF6-249B16D76AA7}"/>
              </a:ext>
            </a:extLst>
          </p:cNvPr>
          <p:cNvSpPr txBox="1"/>
          <p:nvPr/>
        </p:nvSpPr>
        <p:spPr>
          <a:xfrm>
            <a:off x="10827269" y="5903206"/>
            <a:ext cx="812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Auditor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B9B3ED9-3DC5-E093-DB94-5090D455728A}"/>
              </a:ext>
            </a:extLst>
          </p:cNvPr>
          <p:cNvCxnSpPr>
            <a:cxnSpLocks/>
            <a:stCxn id="43" idx="1"/>
            <a:endCxn id="5" idx="2"/>
          </p:cNvCxnSpPr>
          <p:nvPr/>
        </p:nvCxnSpPr>
        <p:spPr>
          <a:xfrm rot="10800000">
            <a:off x="5935356" y="5240124"/>
            <a:ext cx="4841042" cy="20588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0CD6BC93-9862-E67E-9F33-F32C531E179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31897" y="2643132"/>
            <a:ext cx="177979" cy="191614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4372467-22C9-9B28-F9F1-124ECE6F18D7}"/>
              </a:ext>
            </a:extLst>
          </p:cNvPr>
          <p:cNvSpPr/>
          <p:nvPr/>
        </p:nvSpPr>
        <p:spPr>
          <a:xfrm>
            <a:off x="4980633" y="1914413"/>
            <a:ext cx="2409880" cy="2272176"/>
          </a:xfrm>
          <a:prstGeom prst="roundRect">
            <a:avLst>
              <a:gd name="adj" fmla="val 3176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AMD SEV-SNP-ISOLATED VM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617E1E-94C5-0E56-FF70-2102445A5BDC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>
            <a:off x="1139850" y="3020247"/>
            <a:ext cx="8108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E68F470-BE0C-1219-CD17-CA2B77D5BF07}"/>
              </a:ext>
            </a:extLst>
          </p:cNvPr>
          <p:cNvSpPr txBox="1"/>
          <p:nvPr/>
        </p:nvSpPr>
        <p:spPr>
          <a:xfrm>
            <a:off x="4067888" y="5615758"/>
            <a:ext cx="987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Client-Cloud</a:t>
            </a:r>
          </a:p>
          <a:p>
            <a:pPr algn="ctr"/>
            <a:r>
              <a:rPr lang="en-GB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Boundary</a:t>
            </a:r>
          </a:p>
        </p:txBody>
      </p:sp>
      <p:pic>
        <p:nvPicPr>
          <p:cNvPr id="104" name="Graphic 103" descr="Lock with solid fill">
            <a:extLst>
              <a:ext uri="{FF2B5EF4-FFF2-40B4-BE49-F238E27FC236}">
                <a16:creationId xmlns:a16="http://schemas.microsoft.com/office/drawing/2014/main" id="{3E3FB076-0CE9-A784-CAE0-4924CB897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7912" y="1704039"/>
            <a:ext cx="341933" cy="3419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A8998C-4F6E-7A3F-0133-0F2CF30D4B36}"/>
              </a:ext>
            </a:extLst>
          </p:cNvPr>
          <p:cNvSpPr txBox="1"/>
          <p:nvPr/>
        </p:nvSpPr>
        <p:spPr>
          <a:xfrm>
            <a:off x="9573116" y="5455465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attestation policy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6C192F-DDA7-428F-01A5-8E534781EC66}"/>
              </a:ext>
            </a:extLst>
          </p:cNvPr>
          <p:cNvSpPr txBox="1"/>
          <p:nvPr/>
        </p:nvSpPr>
        <p:spPr>
          <a:xfrm>
            <a:off x="9271981" y="2035980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+ release policy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D85D2C-0CC5-238A-0640-90F9897F9E9A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6618571" y="3939171"/>
            <a:ext cx="7453" cy="7046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78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Diagrams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</dc:title>
  <dc:creator>Stavros Volos</dc:creator>
  <cp:lastModifiedBy>Stavros Volos</cp:lastModifiedBy>
  <cp:revision>9</cp:revision>
  <dcterms:created xsi:type="dcterms:W3CDTF">2023-02-17T10:32:26Z</dcterms:created>
  <dcterms:modified xsi:type="dcterms:W3CDTF">2023-02-23T09:31:50Z</dcterms:modified>
</cp:coreProperties>
</file>