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omments/modernComment_108_1A3B650.xml" ContentType="application/vnd.ms-powerpoint.comment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omments/modernComment_10E_816EC985.xml" ContentType="application/vnd.ms-powerpoint.comment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comments/modernComment_10F_3AF0ECC3.xml" ContentType="application/vnd.ms-powerpoint.comment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comments/modernComment_117_1740261E.xml" ContentType="application/vnd.ms-powerpoint.comment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comments/modernComment_10A_AA864DBD.xml" ContentType="application/vnd.ms-powerpoint.comment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comments/modernComment_10D_3EC89A6.xml" ContentType="application/vnd.ms-powerpoint.comment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comments/modernComment_10B_FA283732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64" r:id="rId4"/>
    <p:sldId id="270" r:id="rId5"/>
    <p:sldId id="262" r:id="rId6"/>
    <p:sldId id="265" r:id="rId7"/>
    <p:sldId id="271" r:id="rId8"/>
    <p:sldId id="279" r:id="rId9"/>
    <p:sldId id="266" r:id="rId10"/>
    <p:sldId id="269" r:id="rId11"/>
    <p:sldId id="275" r:id="rId12"/>
    <p:sldId id="267" r:id="rId13"/>
    <p:sldId id="268" r:id="rId14"/>
    <p:sldId id="277" r:id="rId15"/>
    <p:sldId id="276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F27383-87AA-4673-9365-F8E8C42801C0}">
          <p14:sldIdLst>
            <p14:sldId id="256"/>
            <p14:sldId id="278"/>
            <p14:sldId id="264"/>
            <p14:sldId id="270"/>
            <p14:sldId id="262"/>
            <p14:sldId id="265"/>
            <p14:sldId id="271"/>
            <p14:sldId id="279"/>
            <p14:sldId id="266"/>
            <p14:sldId id="269"/>
            <p14:sldId id="275"/>
            <p14:sldId id="267"/>
            <p14:sldId id="268"/>
            <p14:sldId id="277"/>
            <p14:sldId id="276"/>
            <p14:sldId id="273"/>
            <p14:sldId id="260"/>
          </p14:sldIdLst>
        </p14:section>
        <p14:section name="Old slides" id="{C8D94BE7-BDD8-4A8D-ADD9-65F6D7E7F4C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E872E7-105E-EE22-2618-7247FC514FB9}" name="Jon George" initials="JG" userId="S::jogeor@microsoft.com::f79703f0-4e15-4cfd-a99b-030d11de7e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55374-B790-4085-B33C-37474043762D}" v="171" dt="2023-03-01T01:53:15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55546" autoAdjust="0"/>
  </p:normalViewPr>
  <p:slideViewPr>
    <p:cSldViewPr snapToGrid="0">
      <p:cViewPr varScale="1">
        <p:scale>
          <a:sx n="61" d="100"/>
          <a:sy n="61" d="100"/>
        </p:scale>
        <p:origin x="1604" y="52"/>
      </p:cViewPr>
      <p:guideLst/>
    </p:cSldViewPr>
  </p:slideViewPr>
  <p:notesTextViewPr>
    <p:cViewPr>
      <p:scale>
        <a:sx n="3" d="2"/>
        <a:sy n="3" d="2"/>
      </p:scale>
      <p:origin x="0" y="-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George" userId="f79703f0-4e15-4cfd-a99b-030d11de7edf" providerId="ADAL" clId="{8CA55374-B790-4085-B33C-37474043762D}"/>
    <pc:docChg chg="undo redo custSel addSld delSld modSld sldOrd addSection modSection">
      <pc:chgData name="Jon George" userId="f79703f0-4e15-4cfd-a99b-030d11de7edf" providerId="ADAL" clId="{8CA55374-B790-4085-B33C-37474043762D}" dt="2023-03-01T16:06:45.311" v="13021" actId="20577"/>
      <pc:docMkLst>
        <pc:docMk/>
      </pc:docMkLst>
      <pc:sldChg chg="delSp modSp mod modTransition modAnim modNotesTx">
        <pc:chgData name="Jon George" userId="f79703f0-4e15-4cfd-a99b-030d11de7edf" providerId="ADAL" clId="{8CA55374-B790-4085-B33C-37474043762D}" dt="2023-02-27T23:58:20.442" v="11804" actId="20577"/>
        <pc:sldMkLst>
          <pc:docMk/>
          <pc:sldMk cId="650876977" sldId="256"/>
        </pc:sldMkLst>
        <pc:spChg chg="mod">
          <ac:chgData name="Jon George" userId="f79703f0-4e15-4cfd-a99b-030d11de7edf" providerId="ADAL" clId="{8CA55374-B790-4085-B33C-37474043762D}" dt="2023-02-27T23:58:16.992" v="11799" actId="20577"/>
          <ac:spMkLst>
            <pc:docMk/>
            <pc:sldMk cId="650876977" sldId="256"/>
            <ac:spMk id="4" creationId="{6EC292F7-A3EA-4989-AA8A-441228AC7726}"/>
          </ac:spMkLst>
        </pc:spChg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650876977" sldId="256"/>
            <ac:picMk id="23" creationId="{9CCD864A-257B-EB4C-4EF7-27B65E8C638F}"/>
          </ac:picMkLst>
        </pc:picChg>
      </pc:sldChg>
      <pc:sldChg chg="delSp modTransition modAnim">
        <pc:chgData name="Jon George" userId="f79703f0-4e15-4cfd-a99b-030d11de7edf" providerId="ADAL" clId="{8CA55374-B790-4085-B33C-37474043762D}" dt="2023-02-14T18:00:20.517" v="2"/>
        <pc:sldMkLst>
          <pc:docMk/>
          <pc:sldMk cId="2593889174" sldId="260"/>
        </pc:sldMkLst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2593889174" sldId="260"/>
            <ac:picMk id="5" creationId="{07415280-4DA4-61C0-D804-A2435136F1EC}"/>
          </ac:picMkLst>
        </pc:picChg>
      </pc:sldChg>
      <pc:sldChg chg="delSp modTransition modAnim modNotesTx">
        <pc:chgData name="Jon George" userId="f79703f0-4e15-4cfd-a99b-030d11de7edf" providerId="ADAL" clId="{8CA55374-B790-4085-B33C-37474043762D}" dt="2023-03-01T16:06:45.311" v="13021" actId="20577"/>
        <pc:sldMkLst>
          <pc:docMk/>
          <pc:sldMk cId="235079551" sldId="262"/>
        </pc:sldMkLst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235079551" sldId="262"/>
            <ac:picMk id="33" creationId="{42BC534D-BAF4-91CD-0F47-14D25BF94E4F}"/>
          </ac:picMkLst>
        </pc:picChg>
      </pc:sldChg>
      <pc:sldChg chg="delSp modTransition modAnim modCm modNotesTx">
        <pc:chgData name="Jon George" userId="f79703f0-4e15-4cfd-a99b-030d11de7edf" providerId="ADAL" clId="{8CA55374-B790-4085-B33C-37474043762D}" dt="2023-03-01T01:52:46.225" v="12690" actId="20577"/>
        <pc:sldMkLst>
          <pc:docMk/>
          <pc:sldMk cId="27506256" sldId="264"/>
        </pc:sldMkLst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27506256" sldId="264"/>
            <ac:picMk id="10" creationId="{432316D8-3713-CB63-7FDE-6EEEF8A1838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n George" userId="f79703f0-4e15-4cfd-a99b-030d11de7edf" providerId="ADAL" clId="{8CA55374-B790-4085-B33C-37474043762D}" dt="2023-02-26T23:04:31.580" v="9560"/>
              <pc2:cmMkLst xmlns:pc2="http://schemas.microsoft.com/office/powerpoint/2019/9/main/command">
                <pc:docMk/>
                <pc:sldMk cId="27506256" sldId="264"/>
                <pc2:cmMk id="{A0AC92DB-D94F-453F-8BF9-7FCEAB7989D9}"/>
              </pc2:cmMkLst>
            </pc226:cmChg>
          </p:ext>
        </pc:extLst>
      </pc:sldChg>
      <pc:sldChg chg="delSp modSp mod modTransition modAnim modNotesTx">
        <pc:chgData name="Jon George" userId="f79703f0-4e15-4cfd-a99b-030d11de7edf" providerId="ADAL" clId="{8CA55374-B790-4085-B33C-37474043762D}" dt="2023-02-26T23:31:22.429" v="11056" actId="20577"/>
        <pc:sldMkLst>
          <pc:docMk/>
          <pc:sldMk cId="192665870" sldId="265"/>
        </pc:sldMkLst>
        <pc:spChg chg="mod">
          <ac:chgData name="Jon George" userId="f79703f0-4e15-4cfd-a99b-030d11de7edf" providerId="ADAL" clId="{8CA55374-B790-4085-B33C-37474043762D}" dt="2023-02-26T23:30:56.664" v="11033" actId="20577"/>
          <ac:spMkLst>
            <pc:docMk/>
            <pc:sldMk cId="192665870" sldId="265"/>
            <ac:spMk id="2" creationId="{BF6F2756-0D93-C66C-8632-285830FB936C}"/>
          </ac:spMkLst>
        </pc:spChg>
        <pc:spChg chg="mod">
          <ac:chgData name="Jon George" userId="f79703f0-4e15-4cfd-a99b-030d11de7edf" providerId="ADAL" clId="{8CA55374-B790-4085-B33C-37474043762D}" dt="2023-02-26T23:24:23.857" v="10475" actId="27636"/>
          <ac:spMkLst>
            <pc:docMk/>
            <pc:sldMk cId="192665870" sldId="265"/>
            <ac:spMk id="3" creationId="{EE625AAA-EADC-E6FD-6C1F-9B814E573309}"/>
          </ac:spMkLst>
        </pc:spChg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192665870" sldId="265"/>
            <ac:picMk id="12" creationId="{03793284-BFB2-B74F-4062-9F1AFA0A80BF}"/>
          </ac:picMkLst>
        </pc:picChg>
      </pc:sldChg>
      <pc:sldChg chg="addSp delSp modSp mod modTransition delAnim modAnim addCm modNotesTx">
        <pc:chgData name="Jon George" userId="f79703f0-4e15-4cfd-a99b-030d11de7edf" providerId="ADAL" clId="{8CA55374-B790-4085-B33C-37474043762D}" dt="2023-03-01T01:59:03.379" v="12715" actId="20577"/>
        <pc:sldMkLst>
          <pc:docMk/>
          <pc:sldMk cId="2860928445" sldId="266"/>
        </pc:sldMkLst>
        <pc:spChg chg="del">
          <ac:chgData name="Jon George" userId="f79703f0-4e15-4cfd-a99b-030d11de7edf" providerId="ADAL" clId="{8CA55374-B790-4085-B33C-37474043762D}" dt="2023-02-25T18:53:30.656" v="5996" actId="478"/>
          <ac:spMkLst>
            <pc:docMk/>
            <pc:sldMk cId="2860928445" sldId="266"/>
            <ac:spMk id="4" creationId="{F859F89B-4F2D-B3F4-6CE0-477D0111F085}"/>
          </ac:spMkLst>
        </pc:spChg>
        <pc:spChg chg="del">
          <ac:chgData name="Jon George" userId="f79703f0-4e15-4cfd-a99b-030d11de7edf" providerId="ADAL" clId="{8CA55374-B790-4085-B33C-37474043762D}" dt="2023-02-25T18:53:30.656" v="5996" actId="478"/>
          <ac:spMkLst>
            <pc:docMk/>
            <pc:sldMk cId="2860928445" sldId="266"/>
            <ac:spMk id="6" creationId="{17BB4458-A64B-DACF-9776-68F220BFD6E7}"/>
          </ac:spMkLst>
        </pc:spChg>
        <pc:spChg chg="del">
          <ac:chgData name="Jon George" userId="f79703f0-4e15-4cfd-a99b-030d11de7edf" providerId="ADAL" clId="{8CA55374-B790-4085-B33C-37474043762D}" dt="2023-02-25T18:53:30.656" v="5996" actId="478"/>
          <ac:spMkLst>
            <pc:docMk/>
            <pc:sldMk cId="2860928445" sldId="266"/>
            <ac:spMk id="7" creationId="{6262E240-C3DB-4D87-FCBE-772034C10E71}"/>
          </ac:spMkLst>
        </pc:spChg>
        <pc:spChg chg="mod">
          <ac:chgData name="Jon George" userId="f79703f0-4e15-4cfd-a99b-030d11de7edf" providerId="ADAL" clId="{8CA55374-B790-4085-B33C-37474043762D}" dt="2023-02-25T18:56:18.027" v="6082" actId="14100"/>
          <ac:spMkLst>
            <pc:docMk/>
            <pc:sldMk cId="2860928445" sldId="266"/>
            <ac:spMk id="8" creationId="{9D13A0BC-2A56-CFBD-33B6-11A1411FDA47}"/>
          </ac:spMkLst>
        </pc:spChg>
        <pc:spChg chg="del">
          <ac:chgData name="Jon George" userId="f79703f0-4e15-4cfd-a99b-030d11de7edf" providerId="ADAL" clId="{8CA55374-B790-4085-B33C-37474043762D}" dt="2023-02-25T18:53:33.623" v="5997" actId="478"/>
          <ac:spMkLst>
            <pc:docMk/>
            <pc:sldMk cId="2860928445" sldId="266"/>
            <ac:spMk id="9" creationId="{279EA4BD-DF9D-736C-F597-1323005388B4}"/>
          </ac:spMkLst>
        </pc:spChg>
        <pc:spChg chg="del">
          <ac:chgData name="Jon George" userId="f79703f0-4e15-4cfd-a99b-030d11de7edf" providerId="ADAL" clId="{8CA55374-B790-4085-B33C-37474043762D}" dt="2023-02-25T18:53:30.656" v="5996" actId="478"/>
          <ac:spMkLst>
            <pc:docMk/>
            <pc:sldMk cId="2860928445" sldId="266"/>
            <ac:spMk id="10" creationId="{FE1D8151-6C92-320C-0089-8619910D067E}"/>
          </ac:spMkLst>
        </pc:spChg>
        <pc:spChg chg="del">
          <ac:chgData name="Jon George" userId="f79703f0-4e15-4cfd-a99b-030d11de7edf" providerId="ADAL" clId="{8CA55374-B790-4085-B33C-37474043762D}" dt="2023-02-25T18:53:33.623" v="5997" actId="478"/>
          <ac:spMkLst>
            <pc:docMk/>
            <pc:sldMk cId="2860928445" sldId="266"/>
            <ac:spMk id="11" creationId="{E20B7505-2324-F988-31F3-D7AC3DFCF415}"/>
          </ac:spMkLst>
        </pc:spChg>
        <pc:spChg chg="del">
          <ac:chgData name="Jon George" userId="f79703f0-4e15-4cfd-a99b-030d11de7edf" providerId="ADAL" clId="{8CA55374-B790-4085-B33C-37474043762D}" dt="2023-02-25T18:53:30.656" v="5996" actId="478"/>
          <ac:spMkLst>
            <pc:docMk/>
            <pc:sldMk cId="2860928445" sldId="266"/>
            <ac:spMk id="18" creationId="{099E6D0D-8EBB-9EF2-B118-4C8BEE68F66C}"/>
          </ac:spMkLst>
        </pc:spChg>
        <pc:spChg chg="del">
          <ac:chgData name="Jon George" userId="f79703f0-4e15-4cfd-a99b-030d11de7edf" providerId="ADAL" clId="{8CA55374-B790-4085-B33C-37474043762D}" dt="2023-02-25T18:53:30.656" v="5996" actId="478"/>
          <ac:spMkLst>
            <pc:docMk/>
            <pc:sldMk cId="2860928445" sldId="266"/>
            <ac:spMk id="19" creationId="{05D28E0A-4CF9-A142-1BA9-757CBE3E6654}"/>
          </ac:spMkLst>
        </pc:spChg>
        <pc:spChg chg="del">
          <ac:chgData name="Jon George" userId="f79703f0-4e15-4cfd-a99b-030d11de7edf" providerId="ADAL" clId="{8CA55374-B790-4085-B33C-37474043762D}" dt="2023-02-25T18:53:30.656" v="5996" actId="478"/>
          <ac:spMkLst>
            <pc:docMk/>
            <pc:sldMk cId="2860928445" sldId="266"/>
            <ac:spMk id="20" creationId="{7908D2F9-82C4-DE1B-5855-3E503604BCD5}"/>
          </ac:spMkLst>
        </pc:spChg>
        <pc:graphicFrameChg chg="add mod modGraphic">
          <ac:chgData name="Jon George" userId="f79703f0-4e15-4cfd-a99b-030d11de7edf" providerId="ADAL" clId="{8CA55374-B790-4085-B33C-37474043762D}" dt="2023-02-25T19:06:59.881" v="6219" actId="20577"/>
          <ac:graphicFrameMkLst>
            <pc:docMk/>
            <pc:sldMk cId="2860928445" sldId="266"/>
            <ac:graphicFrameMk id="16" creationId="{7B6288A3-3436-C4E3-ECA1-71CCF49E5E45}"/>
          </ac:graphicFrameMkLst>
        </pc:graphicFrameChg>
        <pc:picChg chg="mod modCrop">
          <ac:chgData name="Jon George" userId="f79703f0-4e15-4cfd-a99b-030d11de7edf" providerId="ADAL" clId="{8CA55374-B790-4085-B33C-37474043762D}" dt="2023-02-25T20:22:14.733" v="8167" actId="14100"/>
          <ac:picMkLst>
            <pc:docMk/>
            <pc:sldMk cId="2860928445" sldId="266"/>
            <ac:picMk id="14" creationId="{5CC0886F-9DAC-21EA-64DE-20F8B2FEDD70}"/>
          </ac:picMkLst>
        </pc:picChg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2860928445" sldId="266"/>
            <ac:picMk id="36" creationId="{C943CABF-FF71-973A-A896-15524FED69F3}"/>
          </ac:picMkLst>
        </pc:picChg>
        <pc:cxnChg chg="del">
          <ac:chgData name="Jon George" userId="f79703f0-4e15-4cfd-a99b-030d11de7edf" providerId="ADAL" clId="{8CA55374-B790-4085-B33C-37474043762D}" dt="2023-02-25T18:53:30.656" v="5996" actId="478"/>
          <ac:cxnSpMkLst>
            <pc:docMk/>
            <pc:sldMk cId="2860928445" sldId="266"/>
            <ac:cxnSpMk id="13" creationId="{BCCFDA82-A422-2678-6592-7147A4FBD314}"/>
          </ac:cxnSpMkLst>
        </pc:cxnChg>
        <pc:cxnChg chg="del">
          <ac:chgData name="Jon George" userId="f79703f0-4e15-4cfd-a99b-030d11de7edf" providerId="ADAL" clId="{8CA55374-B790-4085-B33C-37474043762D}" dt="2023-02-25T18:53:30.656" v="5996" actId="478"/>
          <ac:cxnSpMkLst>
            <pc:docMk/>
            <pc:sldMk cId="2860928445" sldId="266"/>
            <ac:cxnSpMk id="15" creationId="{2920DE26-6F60-5160-EB7B-B88A9F3EA260}"/>
          </ac:cxnSpMkLst>
        </pc:cxnChg>
        <pc:cxnChg chg="del">
          <ac:chgData name="Jon George" userId="f79703f0-4e15-4cfd-a99b-030d11de7edf" providerId="ADAL" clId="{8CA55374-B790-4085-B33C-37474043762D}" dt="2023-02-25T18:53:30.656" v="5996" actId="478"/>
          <ac:cxnSpMkLst>
            <pc:docMk/>
            <pc:sldMk cId="2860928445" sldId="266"/>
            <ac:cxnSpMk id="17" creationId="{4AFC9B63-3D64-E6F5-01AA-934BB1639E6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 George" userId="f79703f0-4e15-4cfd-a99b-030d11de7edf" providerId="ADAL" clId="{8CA55374-B790-4085-B33C-37474043762D}" dt="2023-02-20T17:17:01.263" v="3467"/>
              <pc2:cmMkLst xmlns:pc2="http://schemas.microsoft.com/office/powerpoint/2019/9/main/command">
                <pc:docMk/>
                <pc:sldMk cId="2860928445" sldId="266"/>
                <pc2:cmMk id="{A59028A5-D78E-4BB0-8924-6AF0DB1B1866}"/>
              </pc2:cmMkLst>
            </pc226:cmChg>
          </p:ext>
        </pc:extLst>
      </pc:sldChg>
      <pc:sldChg chg="delSp modTransition modAnim addCm modNotesTx">
        <pc:chgData name="Jon George" userId="f79703f0-4e15-4cfd-a99b-030d11de7edf" providerId="ADAL" clId="{8CA55374-B790-4085-B33C-37474043762D}" dt="2023-02-20T19:56:59.138" v="5357" actId="20577"/>
        <pc:sldMkLst>
          <pc:docMk/>
          <pc:sldMk cId="4196939570" sldId="267"/>
        </pc:sldMkLst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4196939570" sldId="267"/>
            <ac:picMk id="17" creationId="{78D48196-2F55-3634-ADF9-93361723E6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 George" userId="f79703f0-4e15-4cfd-a99b-030d11de7edf" providerId="ADAL" clId="{8CA55374-B790-4085-B33C-37474043762D}" dt="2023-02-20T17:17:51.879" v="3468"/>
              <pc2:cmMkLst xmlns:pc2="http://schemas.microsoft.com/office/powerpoint/2019/9/main/command">
                <pc:docMk/>
                <pc:sldMk cId="4196939570" sldId="267"/>
                <pc2:cmMk id="{B1BFD9FA-CC71-49C7-9536-5028C1770E50}"/>
              </pc2:cmMkLst>
            </pc226:cmChg>
          </p:ext>
        </pc:extLst>
      </pc:sldChg>
      <pc:sldChg chg="delSp ord modTransition modAnim modNotesTx">
        <pc:chgData name="Jon George" userId="f79703f0-4e15-4cfd-a99b-030d11de7edf" providerId="ADAL" clId="{8CA55374-B790-4085-B33C-37474043762D}" dt="2023-02-24T21:50:35.170" v="5705"/>
        <pc:sldMkLst>
          <pc:docMk/>
          <pc:sldMk cId="1597399928" sldId="268"/>
        </pc:sldMkLst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1597399928" sldId="268"/>
            <ac:picMk id="9" creationId="{3BE10C66-B1E9-3B20-0CBA-B41CA911701E}"/>
          </ac:picMkLst>
        </pc:picChg>
      </pc:sldChg>
      <pc:sldChg chg="delSp modSp mod ord modTransition modAnim modNotesTx">
        <pc:chgData name="Jon George" userId="f79703f0-4e15-4cfd-a99b-030d11de7edf" providerId="ADAL" clId="{8CA55374-B790-4085-B33C-37474043762D}" dt="2023-03-01T02:03:05.862" v="12718" actId="20577"/>
        <pc:sldMkLst>
          <pc:docMk/>
          <pc:sldMk cId="65833382" sldId="269"/>
        </pc:sldMkLst>
        <pc:spChg chg="mod">
          <ac:chgData name="Jon George" userId="f79703f0-4e15-4cfd-a99b-030d11de7edf" providerId="ADAL" clId="{8CA55374-B790-4085-B33C-37474043762D}" dt="2023-02-25T18:56:26.464" v="6088" actId="20577"/>
          <ac:spMkLst>
            <pc:docMk/>
            <pc:sldMk cId="65833382" sldId="269"/>
            <ac:spMk id="8" creationId="{FD2BBCE4-6F62-1875-94F1-D1BA1A84E96F}"/>
          </ac:spMkLst>
        </pc:spChg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65833382" sldId="269"/>
            <ac:picMk id="37" creationId="{8C6817DD-831C-D2CD-A51A-5098391E9AF9}"/>
          </ac:picMkLst>
        </pc:picChg>
      </pc:sldChg>
      <pc:sldChg chg="addSp delSp modSp mod modTransition modAnim addCm modCm modNotesTx">
        <pc:chgData name="Jon George" userId="f79703f0-4e15-4cfd-a99b-030d11de7edf" providerId="ADAL" clId="{8CA55374-B790-4085-B33C-37474043762D}" dt="2023-02-28T00:04:36.465" v="11812" actId="20577"/>
        <pc:sldMkLst>
          <pc:docMk/>
          <pc:sldMk cId="2171521413" sldId="270"/>
        </pc:sldMkLst>
        <pc:spChg chg="add del mod">
          <ac:chgData name="Jon George" userId="f79703f0-4e15-4cfd-a99b-030d11de7edf" providerId="ADAL" clId="{8CA55374-B790-4085-B33C-37474043762D}" dt="2023-02-21T19:01:18.930" v="5413" actId="478"/>
          <ac:spMkLst>
            <pc:docMk/>
            <pc:sldMk cId="2171521413" sldId="270"/>
            <ac:spMk id="4" creationId="{A7EAD56F-04D6-BD0F-117C-A90ED1855C5B}"/>
          </ac:spMkLst>
        </pc:spChg>
        <pc:spChg chg="add del">
          <ac:chgData name="Jon George" userId="f79703f0-4e15-4cfd-a99b-030d11de7edf" providerId="ADAL" clId="{8CA55374-B790-4085-B33C-37474043762D}" dt="2023-02-21T19:01:57.329" v="5415" actId="478"/>
          <ac:spMkLst>
            <pc:docMk/>
            <pc:sldMk cId="2171521413" sldId="270"/>
            <ac:spMk id="5" creationId="{531FFE39-2A69-C280-ED0F-78EAFF32E593}"/>
          </ac:spMkLst>
        </pc:spChg>
        <pc:spChg chg="add mod">
          <ac:chgData name="Jon George" userId="f79703f0-4e15-4cfd-a99b-030d11de7edf" providerId="ADAL" clId="{8CA55374-B790-4085-B33C-37474043762D}" dt="2023-02-21T19:07:06.828" v="5675" actId="13822"/>
          <ac:spMkLst>
            <pc:docMk/>
            <pc:sldMk cId="2171521413" sldId="270"/>
            <ac:spMk id="6" creationId="{48986098-5D56-1C7A-829A-BE0EA64C2F55}"/>
          </ac:spMkLst>
        </pc:spChg>
        <pc:spChg chg="add mod">
          <ac:chgData name="Jon George" userId="f79703f0-4e15-4cfd-a99b-030d11de7edf" providerId="ADAL" clId="{8CA55374-B790-4085-B33C-37474043762D}" dt="2023-02-21T19:07:06.828" v="5675" actId="13822"/>
          <ac:spMkLst>
            <pc:docMk/>
            <pc:sldMk cId="2171521413" sldId="270"/>
            <ac:spMk id="7" creationId="{31B21457-774D-F115-B294-DD1EF62B0095}"/>
          </ac:spMkLst>
        </pc:spChg>
        <pc:spChg chg="add mod">
          <ac:chgData name="Jon George" userId="f79703f0-4e15-4cfd-a99b-030d11de7edf" providerId="ADAL" clId="{8CA55374-B790-4085-B33C-37474043762D}" dt="2023-02-21T19:07:06.828" v="5675" actId="13822"/>
          <ac:spMkLst>
            <pc:docMk/>
            <pc:sldMk cId="2171521413" sldId="270"/>
            <ac:spMk id="8" creationId="{571053F1-F74D-F4CF-6FB9-74A2954DC9DC}"/>
          </ac:spMkLst>
        </pc:spChg>
        <pc:spChg chg="add mod">
          <ac:chgData name="Jon George" userId="f79703f0-4e15-4cfd-a99b-030d11de7edf" providerId="ADAL" clId="{8CA55374-B790-4085-B33C-37474043762D}" dt="2023-02-21T19:07:06.828" v="5675" actId="13822"/>
          <ac:spMkLst>
            <pc:docMk/>
            <pc:sldMk cId="2171521413" sldId="270"/>
            <ac:spMk id="9" creationId="{7FEC3532-48B1-2086-1EC7-BD6BF852C1CE}"/>
          </ac:spMkLst>
        </pc:spChg>
        <pc:spChg chg="add mod">
          <ac:chgData name="Jon George" userId="f79703f0-4e15-4cfd-a99b-030d11de7edf" providerId="ADAL" clId="{8CA55374-B790-4085-B33C-37474043762D}" dt="2023-02-21T19:07:06.828" v="5675" actId="13822"/>
          <ac:spMkLst>
            <pc:docMk/>
            <pc:sldMk cId="2171521413" sldId="270"/>
            <ac:spMk id="10" creationId="{72E9A3FB-D3F6-BF34-8ACA-C6B541BDF219}"/>
          </ac:spMkLst>
        </pc:spChg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2171521413" sldId="270"/>
            <ac:picMk id="11" creationId="{E2B3C924-E0C3-7BA3-323C-79BC956E29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n George" userId="f79703f0-4e15-4cfd-a99b-030d11de7edf" providerId="ADAL" clId="{8CA55374-B790-4085-B33C-37474043762D}" dt="2023-02-26T23:04:11.449" v="9559"/>
              <pc2:cmMkLst xmlns:pc2="http://schemas.microsoft.com/office/powerpoint/2019/9/main/command">
                <pc:docMk/>
                <pc:sldMk cId="2171521413" sldId="270"/>
                <pc2:cmMk id="{D4996C0B-8019-4324-AB2E-C050339EB22F}"/>
              </pc2:cmMkLst>
            </pc226:cmChg>
          </p:ext>
        </pc:extLst>
      </pc:sldChg>
      <pc:sldChg chg="addSp delSp modSp mod modTransition delAnim modAnim addCm modNotesTx">
        <pc:chgData name="Jon George" userId="f79703f0-4e15-4cfd-a99b-030d11de7edf" providerId="ADAL" clId="{8CA55374-B790-4085-B33C-37474043762D}" dt="2023-02-28T00:11:07.565" v="12068" actId="20577"/>
        <pc:sldMkLst>
          <pc:docMk/>
          <pc:sldMk cId="988867779" sldId="271"/>
        </pc:sldMkLst>
        <pc:spChg chg="del">
          <ac:chgData name="Jon George" userId="f79703f0-4e15-4cfd-a99b-030d11de7edf" providerId="ADAL" clId="{8CA55374-B790-4085-B33C-37474043762D}" dt="2023-02-25T19:13:40.966" v="6244" actId="478"/>
          <ac:spMkLst>
            <pc:docMk/>
            <pc:sldMk cId="988867779" sldId="271"/>
            <ac:spMk id="8" creationId="{6E4859E3-2DF2-134A-85B1-EF9D84206383}"/>
          </ac:spMkLst>
        </pc:spChg>
        <pc:spChg chg="del">
          <ac:chgData name="Jon George" userId="f79703f0-4e15-4cfd-a99b-030d11de7edf" providerId="ADAL" clId="{8CA55374-B790-4085-B33C-37474043762D}" dt="2023-02-25T19:13:40.966" v="6244" actId="478"/>
          <ac:spMkLst>
            <pc:docMk/>
            <pc:sldMk cId="988867779" sldId="271"/>
            <ac:spMk id="9" creationId="{CDE5406D-AE0F-8774-435A-FD2CAF16DD38}"/>
          </ac:spMkLst>
        </pc:spChg>
        <pc:spChg chg="add del mod">
          <ac:chgData name="Jon George" userId="f79703f0-4e15-4cfd-a99b-030d11de7edf" providerId="ADAL" clId="{8CA55374-B790-4085-B33C-37474043762D}" dt="2023-02-25T19:13:45.939" v="6245" actId="478"/>
          <ac:spMkLst>
            <pc:docMk/>
            <pc:sldMk cId="988867779" sldId="271"/>
            <ac:spMk id="11" creationId="{7779E056-DE76-4301-D9F1-6985D3FCA62B}"/>
          </ac:spMkLst>
        </pc:spChg>
        <pc:spChg chg="mod">
          <ac:chgData name="Jon George" userId="f79703f0-4e15-4cfd-a99b-030d11de7edf" providerId="ADAL" clId="{8CA55374-B790-4085-B33C-37474043762D}" dt="2023-02-25T19:13:53.047" v="6246" actId="1076"/>
          <ac:spMkLst>
            <pc:docMk/>
            <pc:sldMk cId="988867779" sldId="271"/>
            <ac:spMk id="20" creationId="{2F5E35D3-727A-AFB7-933C-152555E667D9}"/>
          </ac:spMkLst>
        </pc:spChg>
        <pc:spChg chg="mod">
          <ac:chgData name="Jon George" userId="f79703f0-4e15-4cfd-a99b-030d11de7edf" providerId="ADAL" clId="{8CA55374-B790-4085-B33C-37474043762D}" dt="2023-02-25T19:13:53.047" v="6246" actId="1076"/>
          <ac:spMkLst>
            <pc:docMk/>
            <pc:sldMk cId="988867779" sldId="271"/>
            <ac:spMk id="23" creationId="{58E3713F-8C09-60FD-E582-5CA4DC5F46EC}"/>
          </ac:spMkLst>
        </pc:spChg>
        <pc:picChg chg="mod">
          <ac:chgData name="Jon George" userId="f79703f0-4e15-4cfd-a99b-030d11de7edf" providerId="ADAL" clId="{8CA55374-B790-4085-B33C-37474043762D}" dt="2023-02-25T19:13:53.047" v="6246" actId="1076"/>
          <ac:picMkLst>
            <pc:docMk/>
            <pc:sldMk cId="988867779" sldId="271"/>
            <ac:picMk id="3" creationId="{5EC6D645-50FF-D5B1-1452-2F9B5B2847DB}"/>
          </ac:picMkLst>
        </pc:picChg>
        <pc:picChg chg="mod">
          <ac:chgData name="Jon George" userId="f79703f0-4e15-4cfd-a99b-030d11de7edf" providerId="ADAL" clId="{8CA55374-B790-4085-B33C-37474043762D}" dt="2023-02-25T19:13:53.047" v="6246" actId="1076"/>
          <ac:picMkLst>
            <pc:docMk/>
            <pc:sldMk cId="988867779" sldId="271"/>
            <ac:picMk id="5" creationId="{2771924E-3D0E-986B-237F-F46323826F0F}"/>
          </ac:picMkLst>
        </pc:picChg>
        <pc:picChg chg="mod">
          <ac:chgData name="Jon George" userId="f79703f0-4e15-4cfd-a99b-030d11de7edf" providerId="ADAL" clId="{8CA55374-B790-4085-B33C-37474043762D}" dt="2023-02-25T19:13:53.047" v="6246" actId="1076"/>
          <ac:picMkLst>
            <pc:docMk/>
            <pc:sldMk cId="988867779" sldId="271"/>
            <ac:picMk id="6" creationId="{25E6C5C6-A3DF-B812-DDD3-D58305E5D259}"/>
          </ac:picMkLst>
        </pc:picChg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988867779" sldId="271"/>
            <ac:picMk id="16" creationId="{70E6818D-305E-96C3-D9C5-F9D7CED7615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 George" userId="f79703f0-4e15-4cfd-a99b-030d11de7edf" providerId="ADAL" clId="{8CA55374-B790-4085-B33C-37474043762D}" dt="2023-02-20T16:49:34.230" v="1897"/>
              <pc2:cmMkLst xmlns:pc2="http://schemas.microsoft.com/office/powerpoint/2019/9/main/command">
                <pc:docMk/>
                <pc:sldMk cId="988867779" sldId="271"/>
                <pc2:cmMk id="{0F016060-E42D-4441-BD09-796A02352DD5}"/>
              </pc2:cmMkLst>
            </pc226:cmChg>
          </p:ext>
        </pc:extLst>
      </pc:sldChg>
      <pc:sldChg chg="delSp modSp mod modTransition modAnim modNotesTx">
        <pc:chgData name="Jon George" userId="f79703f0-4e15-4cfd-a99b-030d11de7edf" providerId="ADAL" clId="{8CA55374-B790-4085-B33C-37474043762D}" dt="2023-03-01T15:54:18.244" v="12958" actId="20577"/>
        <pc:sldMkLst>
          <pc:docMk/>
          <pc:sldMk cId="4140876689" sldId="273"/>
        </pc:sldMkLst>
        <pc:spChg chg="mod">
          <ac:chgData name="Jon George" userId="f79703f0-4e15-4cfd-a99b-030d11de7edf" providerId="ADAL" clId="{8CA55374-B790-4085-B33C-37474043762D}" dt="2023-03-01T15:54:18.244" v="12958" actId="20577"/>
          <ac:spMkLst>
            <pc:docMk/>
            <pc:sldMk cId="4140876689" sldId="273"/>
            <ac:spMk id="3" creationId="{EDD28598-40AE-43C4-1D09-4566F039856F}"/>
          </ac:spMkLst>
        </pc:spChg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4140876689" sldId="273"/>
            <ac:picMk id="6" creationId="{37EE713E-A167-CC99-6515-6B2343844BA1}"/>
          </ac:picMkLst>
        </pc:picChg>
      </pc:sldChg>
      <pc:sldChg chg="delSp modSp mod modTransition modAnim modNotesTx">
        <pc:chgData name="Jon George" userId="f79703f0-4e15-4cfd-a99b-030d11de7edf" providerId="ADAL" clId="{8CA55374-B790-4085-B33C-37474043762D}" dt="2023-02-27T00:32:47.788" v="11784" actId="20577"/>
        <pc:sldMkLst>
          <pc:docMk/>
          <pc:sldMk cId="3695303547" sldId="275"/>
        </pc:sldMkLst>
        <pc:picChg chg="mod">
          <ac:chgData name="Jon George" userId="f79703f0-4e15-4cfd-a99b-030d11de7edf" providerId="ADAL" clId="{8CA55374-B790-4085-B33C-37474043762D}" dt="2023-02-25T20:56:32.312" v="9098" actId="1076"/>
          <ac:picMkLst>
            <pc:docMk/>
            <pc:sldMk cId="3695303547" sldId="275"/>
            <ac:picMk id="3" creationId="{C9A8A81A-2A1A-7760-7734-4222430D69DB}"/>
          </ac:picMkLst>
        </pc:picChg>
        <pc:picChg chg="mod">
          <ac:chgData name="Jon George" userId="f79703f0-4e15-4cfd-a99b-030d11de7edf" providerId="ADAL" clId="{8CA55374-B790-4085-B33C-37474043762D}" dt="2023-02-25T20:56:32.312" v="9098" actId="1076"/>
          <ac:picMkLst>
            <pc:docMk/>
            <pc:sldMk cId="3695303547" sldId="275"/>
            <ac:picMk id="4" creationId="{88E73B40-2475-B4F9-3921-CD01F394A1F3}"/>
          </ac:picMkLst>
        </pc:picChg>
        <pc:picChg chg="mod">
          <ac:chgData name="Jon George" userId="f79703f0-4e15-4cfd-a99b-030d11de7edf" providerId="ADAL" clId="{8CA55374-B790-4085-B33C-37474043762D}" dt="2023-02-25T20:56:32.312" v="9098" actId="1076"/>
          <ac:picMkLst>
            <pc:docMk/>
            <pc:sldMk cId="3695303547" sldId="275"/>
            <ac:picMk id="6" creationId="{F32DC01D-53C1-BB8B-97DC-05D9EF4CE54D}"/>
          </ac:picMkLst>
        </pc:picChg>
        <pc:picChg chg="mod">
          <ac:chgData name="Jon George" userId="f79703f0-4e15-4cfd-a99b-030d11de7edf" providerId="ADAL" clId="{8CA55374-B790-4085-B33C-37474043762D}" dt="2023-02-25T20:56:32.312" v="9098" actId="1076"/>
          <ac:picMkLst>
            <pc:docMk/>
            <pc:sldMk cId="3695303547" sldId="275"/>
            <ac:picMk id="10" creationId="{020484D0-2B06-F162-459B-031058999A46}"/>
          </ac:picMkLst>
        </pc:picChg>
        <pc:picChg chg="mod">
          <ac:chgData name="Jon George" userId="f79703f0-4e15-4cfd-a99b-030d11de7edf" providerId="ADAL" clId="{8CA55374-B790-4085-B33C-37474043762D}" dt="2023-02-25T20:56:32.312" v="9098" actId="1076"/>
          <ac:picMkLst>
            <pc:docMk/>
            <pc:sldMk cId="3695303547" sldId="275"/>
            <ac:picMk id="12" creationId="{28758F37-42E7-1BBB-24E4-774CB12B950D}"/>
          </ac:picMkLst>
        </pc:picChg>
        <pc:picChg chg="mod">
          <ac:chgData name="Jon George" userId="f79703f0-4e15-4cfd-a99b-030d11de7edf" providerId="ADAL" clId="{8CA55374-B790-4085-B33C-37474043762D}" dt="2023-02-25T20:56:32.312" v="9098" actId="1076"/>
          <ac:picMkLst>
            <pc:docMk/>
            <pc:sldMk cId="3695303547" sldId="275"/>
            <ac:picMk id="15" creationId="{3DB5DABF-6B68-9369-6F84-8F2FC2DBE704}"/>
          </ac:picMkLst>
        </pc:picChg>
        <pc:picChg chg="mod">
          <ac:chgData name="Jon George" userId="f79703f0-4e15-4cfd-a99b-030d11de7edf" providerId="ADAL" clId="{8CA55374-B790-4085-B33C-37474043762D}" dt="2023-02-25T20:56:32.312" v="9098" actId="1076"/>
          <ac:picMkLst>
            <pc:docMk/>
            <pc:sldMk cId="3695303547" sldId="275"/>
            <ac:picMk id="17" creationId="{BEBC5642-6F48-C9D7-4B0E-C74CF13DD4A7}"/>
          </ac:picMkLst>
        </pc:picChg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3695303547" sldId="275"/>
            <ac:picMk id="27" creationId="{C90FCB57-7F4B-2C53-DCE8-24D4E7C9E5DF}"/>
          </ac:picMkLst>
        </pc:picChg>
        <pc:cxnChg chg="mod">
          <ac:chgData name="Jon George" userId="f79703f0-4e15-4cfd-a99b-030d11de7edf" providerId="ADAL" clId="{8CA55374-B790-4085-B33C-37474043762D}" dt="2023-02-25T20:56:32.312" v="9098" actId="1076"/>
          <ac:cxnSpMkLst>
            <pc:docMk/>
            <pc:sldMk cId="3695303547" sldId="275"/>
            <ac:cxnSpMk id="7" creationId="{26794EB8-345A-9EC9-6EA7-E3C251DD43C6}"/>
          </ac:cxnSpMkLst>
        </pc:cxnChg>
        <pc:cxnChg chg="mod">
          <ac:chgData name="Jon George" userId="f79703f0-4e15-4cfd-a99b-030d11de7edf" providerId="ADAL" clId="{8CA55374-B790-4085-B33C-37474043762D}" dt="2023-02-25T20:56:44.658" v="9101" actId="14100"/>
          <ac:cxnSpMkLst>
            <pc:docMk/>
            <pc:sldMk cId="3695303547" sldId="275"/>
            <ac:cxnSpMk id="9" creationId="{A0655D69-8E07-8A63-6E95-F0F2A59572A3}"/>
          </ac:cxnSpMkLst>
        </pc:cxnChg>
        <pc:cxnChg chg="mod">
          <ac:chgData name="Jon George" userId="f79703f0-4e15-4cfd-a99b-030d11de7edf" providerId="ADAL" clId="{8CA55374-B790-4085-B33C-37474043762D}" dt="2023-02-25T20:56:32.312" v="9098" actId="1076"/>
          <ac:cxnSpMkLst>
            <pc:docMk/>
            <pc:sldMk cId="3695303547" sldId="275"/>
            <ac:cxnSpMk id="11" creationId="{5D30BE83-CFC3-7599-D7A6-42DE135C7578}"/>
          </ac:cxnSpMkLst>
        </pc:cxnChg>
        <pc:cxnChg chg="mod">
          <ac:chgData name="Jon George" userId="f79703f0-4e15-4cfd-a99b-030d11de7edf" providerId="ADAL" clId="{8CA55374-B790-4085-B33C-37474043762D}" dt="2023-02-25T20:56:32.312" v="9098" actId="1076"/>
          <ac:cxnSpMkLst>
            <pc:docMk/>
            <pc:sldMk cId="3695303547" sldId="275"/>
            <ac:cxnSpMk id="22" creationId="{AC3353AD-40AA-F870-6532-A54AD980A51F}"/>
          </ac:cxnSpMkLst>
        </pc:cxnChg>
        <pc:cxnChg chg="mod">
          <ac:chgData name="Jon George" userId="f79703f0-4e15-4cfd-a99b-030d11de7edf" providerId="ADAL" clId="{8CA55374-B790-4085-B33C-37474043762D}" dt="2023-02-25T20:56:32.312" v="9098" actId="1076"/>
          <ac:cxnSpMkLst>
            <pc:docMk/>
            <pc:sldMk cId="3695303547" sldId="275"/>
            <ac:cxnSpMk id="24" creationId="{AE6ED127-47FC-5A29-8AF2-55A16D950035}"/>
          </ac:cxnSpMkLst>
        </pc:cxnChg>
        <pc:cxnChg chg="mod">
          <ac:chgData name="Jon George" userId="f79703f0-4e15-4cfd-a99b-030d11de7edf" providerId="ADAL" clId="{8CA55374-B790-4085-B33C-37474043762D}" dt="2023-02-25T20:56:32.312" v="9098" actId="1076"/>
          <ac:cxnSpMkLst>
            <pc:docMk/>
            <pc:sldMk cId="3695303547" sldId="275"/>
            <ac:cxnSpMk id="26" creationId="{0E03436C-E1CB-5C1A-F969-0BDD62710E26}"/>
          </ac:cxnSpMkLst>
        </pc:cxnChg>
      </pc:sldChg>
      <pc:sldChg chg="delSp modSp mod modTransition modAnim modNotesTx">
        <pc:chgData name="Jon George" userId="f79703f0-4e15-4cfd-a99b-030d11de7edf" providerId="ADAL" clId="{8CA55374-B790-4085-B33C-37474043762D}" dt="2023-03-01T02:11:43.478" v="12858" actId="20577"/>
        <pc:sldMkLst>
          <pc:docMk/>
          <pc:sldMk cId="3341766682" sldId="276"/>
        </pc:sldMkLst>
        <pc:spChg chg="mod">
          <ac:chgData name="Jon George" userId="f79703f0-4e15-4cfd-a99b-030d11de7edf" providerId="ADAL" clId="{8CA55374-B790-4085-B33C-37474043762D}" dt="2023-02-20T17:46:46.288" v="4307" actId="20577"/>
          <ac:spMkLst>
            <pc:docMk/>
            <pc:sldMk cId="3341766682" sldId="276"/>
            <ac:spMk id="3" creationId="{738FA724-357A-5D1D-C937-82E58E4B1D64}"/>
          </ac:spMkLst>
        </pc:spChg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3341766682" sldId="276"/>
            <ac:picMk id="7" creationId="{B821E4A4-DCC4-4005-1445-D99D08787968}"/>
          </ac:picMkLst>
        </pc:picChg>
      </pc:sldChg>
      <pc:sldChg chg="delSp ord modTransition modAnim modNotesTx">
        <pc:chgData name="Jon George" userId="f79703f0-4e15-4cfd-a99b-030d11de7edf" providerId="ADAL" clId="{8CA55374-B790-4085-B33C-37474043762D}" dt="2023-02-24T21:50:32.736" v="5703"/>
        <pc:sldMkLst>
          <pc:docMk/>
          <pc:sldMk cId="4087740064" sldId="277"/>
        </pc:sldMkLst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4087740064" sldId="277"/>
            <ac:picMk id="9" creationId="{C9D99035-142E-3BDA-70C1-84EFE6D61143}"/>
          </ac:picMkLst>
        </pc:picChg>
      </pc:sldChg>
      <pc:sldChg chg="delSp modTransition modAnim modNotesTx">
        <pc:chgData name="Jon George" userId="f79703f0-4e15-4cfd-a99b-030d11de7edf" providerId="ADAL" clId="{8CA55374-B790-4085-B33C-37474043762D}" dt="2023-02-26T23:02:56.951" v="9558" actId="20577"/>
        <pc:sldMkLst>
          <pc:docMk/>
          <pc:sldMk cId="998575958" sldId="278"/>
        </pc:sldMkLst>
        <pc:picChg chg="del">
          <ac:chgData name="Jon George" userId="f79703f0-4e15-4cfd-a99b-030d11de7edf" providerId="ADAL" clId="{8CA55374-B790-4085-B33C-37474043762D}" dt="2023-02-14T18:00:20.517" v="2"/>
          <ac:picMkLst>
            <pc:docMk/>
            <pc:sldMk cId="998575958" sldId="278"/>
            <ac:picMk id="14" creationId="{60FC07FF-5777-6924-06A0-FB23F2D4DB53}"/>
          </ac:picMkLst>
        </pc:picChg>
      </pc:sldChg>
      <pc:sldChg chg="addSp delSp modSp add mod delAnim modAnim modNotesTx">
        <pc:chgData name="Jon George" userId="f79703f0-4e15-4cfd-a99b-030d11de7edf" providerId="ADAL" clId="{8CA55374-B790-4085-B33C-37474043762D}" dt="2023-02-28T00:12:46.378" v="12105" actId="20577"/>
        <pc:sldMkLst>
          <pc:docMk/>
          <pc:sldMk cId="390080030" sldId="279"/>
        </pc:sldMkLst>
        <pc:spChg chg="mod">
          <ac:chgData name="Jon George" userId="f79703f0-4e15-4cfd-a99b-030d11de7edf" providerId="ADAL" clId="{8CA55374-B790-4085-B33C-37474043762D}" dt="2023-02-25T19:11:53.613" v="6243" actId="20577"/>
          <ac:spMkLst>
            <pc:docMk/>
            <pc:sldMk cId="390080030" sldId="279"/>
            <ac:spMk id="2" creationId="{BF6F2756-0D93-C66C-8632-285830FB936C}"/>
          </ac:spMkLst>
        </pc:spChg>
        <pc:spChg chg="mod">
          <ac:chgData name="Jon George" userId="f79703f0-4e15-4cfd-a99b-030d11de7edf" providerId="ADAL" clId="{8CA55374-B790-4085-B33C-37474043762D}" dt="2023-02-26T23:35:54.494" v="11191" actId="27636"/>
          <ac:spMkLst>
            <pc:docMk/>
            <pc:sldMk cId="390080030" sldId="279"/>
            <ac:spMk id="8" creationId="{6E4859E3-2DF2-134A-85B1-EF9D84206383}"/>
          </ac:spMkLst>
        </pc:spChg>
        <pc:spChg chg="mod">
          <ac:chgData name="Jon George" userId="f79703f0-4e15-4cfd-a99b-030d11de7edf" providerId="ADAL" clId="{8CA55374-B790-4085-B33C-37474043762D}" dt="2023-02-25T18:56:22.040" v="6085" actId="14100"/>
          <ac:spMkLst>
            <pc:docMk/>
            <pc:sldMk cId="390080030" sldId="279"/>
            <ac:spMk id="9" creationId="{CDE5406D-AE0F-8774-435A-FD2CAF16DD38}"/>
          </ac:spMkLst>
        </pc:spChg>
        <pc:spChg chg="add del mod">
          <ac:chgData name="Jon George" userId="f79703f0-4e15-4cfd-a99b-030d11de7edf" providerId="ADAL" clId="{8CA55374-B790-4085-B33C-37474043762D}" dt="2023-02-25T18:47:15.151" v="5815"/>
          <ac:spMkLst>
            <pc:docMk/>
            <pc:sldMk cId="390080030" sldId="279"/>
            <ac:spMk id="11" creationId="{28816569-733C-13FE-3977-07D118F7E722}"/>
          </ac:spMkLst>
        </pc:spChg>
        <pc:spChg chg="add del mod">
          <ac:chgData name="Jon George" userId="f79703f0-4e15-4cfd-a99b-030d11de7edf" providerId="ADAL" clId="{8CA55374-B790-4085-B33C-37474043762D}" dt="2023-02-25T18:43:45.442" v="5729" actId="478"/>
          <ac:spMkLst>
            <pc:docMk/>
            <pc:sldMk cId="390080030" sldId="279"/>
            <ac:spMk id="13" creationId="{85DBAED2-FBF9-152D-C2FC-C4408BFC4140}"/>
          </ac:spMkLst>
        </pc:spChg>
        <pc:spChg chg="add del mod">
          <ac:chgData name="Jon George" userId="f79703f0-4e15-4cfd-a99b-030d11de7edf" providerId="ADAL" clId="{8CA55374-B790-4085-B33C-37474043762D}" dt="2023-02-25T18:45:56.614" v="5791" actId="478"/>
          <ac:spMkLst>
            <pc:docMk/>
            <pc:sldMk cId="390080030" sldId="279"/>
            <ac:spMk id="14" creationId="{75946F3C-02D5-BD89-A5C2-16429D9F5F17}"/>
          </ac:spMkLst>
        </pc:spChg>
        <pc:spChg chg="add mod">
          <ac:chgData name="Jon George" userId="f79703f0-4e15-4cfd-a99b-030d11de7edf" providerId="ADAL" clId="{8CA55374-B790-4085-B33C-37474043762D}" dt="2023-02-25T19:09:10.217" v="6222" actId="14100"/>
          <ac:spMkLst>
            <pc:docMk/>
            <pc:sldMk cId="390080030" sldId="279"/>
            <ac:spMk id="17" creationId="{6953B662-5DA5-563C-C2A5-50B5784343B1}"/>
          </ac:spMkLst>
        </pc:spChg>
        <pc:spChg chg="del mod ord">
          <ac:chgData name="Jon George" userId="f79703f0-4e15-4cfd-a99b-030d11de7edf" providerId="ADAL" clId="{8CA55374-B790-4085-B33C-37474043762D}" dt="2023-02-25T18:53:07.120" v="5991" actId="478"/>
          <ac:spMkLst>
            <pc:docMk/>
            <pc:sldMk cId="390080030" sldId="279"/>
            <ac:spMk id="20" creationId="{2F5E35D3-727A-AFB7-933C-152555E667D9}"/>
          </ac:spMkLst>
        </pc:spChg>
        <pc:spChg chg="del mod">
          <ac:chgData name="Jon George" userId="f79703f0-4e15-4cfd-a99b-030d11de7edf" providerId="ADAL" clId="{8CA55374-B790-4085-B33C-37474043762D}" dt="2023-02-25T18:51:49.219" v="5965" actId="478"/>
          <ac:spMkLst>
            <pc:docMk/>
            <pc:sldMk cId="390080030" sldId="279"/>
            <ac:spMk id="23" creationId="{58E3713F-8C09-60FD-E582-5CA4DC5F46EC}"/>
          </ac:spMkLst>
        </pc:spChg>
        <pc:graphicFrameChg chg="add del mod modGraphic">
          <ac:chgData name="Jon George" userId="f79703f0-4e15-4cfd-a99b-030d11de7edf" providerId="ADAL" clId="{8CA55374-B790-4085-B33C-37474043762D}" dt="2023-02-25T19:09:34.638" v="6226" actId="14100"/>
          <ac:graphicFrameMkLst>
            <pc:docMk/>
            <pc:sldMk cId="390080030" sldId="279"/>
            <ac:graphicFrameMk id="16" creationId="{EB0022F3-738D-1D8A-2748-35D45897442B}"/>
          </ac:graphicFrameMkLst>
        </pc:graphicFrameChg>
        <pc:picChg chg="del">
          <ac:chgData name="Jon George" userId="f79703f0-4e15-4cfd-a99b-030d11de7edf" providerId="ADAL" clId="{8CA55374-B790-4085-B33C-37474043762D}" dt="2023-02-25T18:41:32.850" v="5708" actId="478"/>
          <ac:picMkLst>
            <pc:docMk/>
            <pc:sldMk cId="390080030" sldId="279"/>
            <ac:picMk id="3" creationId="{5EC6D645-50FF-D5B1-1452-2F9B5B2847DB}"/>
          </ac:picMkLst>
        </pc:picChg>
        <pc:picChg chg="del">
          <ac:chgData name="Jon George" userId="f79703f0-4e15-4cfd-a99b-030d11de7edf" providerId="ADAL" clId="{8CA55374-B790-4085-B33C-37474043762D}" dt="2023-02-25T18:41:32.850" v="5708" actId="478"/>
          <ac:picMkLst>
            <pc:docMk/>
            <pc:sldMk cId="390080030" sldId="279"/>
            <ac:picMk id="6" creationId="{25E6C5C6-A3DF-B812-DDD3-D58305E5D259}"/>
          </ac:picMkLst>
        </pc:picChg>
      </pc:sldChg>
      <pc:sldChg chg="add del ord">
        <pc:chgData name="Jon George" userId="f79703f0-4e15-4cfd-a99b-030d11de7edf" providerId="ADAL" clId="{8CA55374-B790-4085-B33C-37474043762D}" dt="2023-03-01T02:16:43.851" v="12942" actId="2696"/>
        <pc:sldMkLst>
          <pc:docMk/>
          <pc:sldMk cId="1396001640" sldId="280"/>
        </pc:sldMkLst>
      </pc:sldChg>
    </pc:docChg>
  </pc:docChgLst>
  <pc:docChgLst>
    <pc:chgData name="Jon George" userId="f79703f0-4e15-4cfd-a99b-030d11de7edf" providerId="ADAL" clId="{8CE1803C-AA66-43F2-90E5-EF27F4FA85A8}"/>
    <pc:docChg chg="undo redo custSel addSld delSld modSld sldOrd">
      <pc:chgData name="Jon George" userId="f79703f0-4e15-4cfd-a99b-030d11de7edf" providerId="ADAL" clId="{8CE1803C-AA66-43F2-90E5-EF27F4FA85A8}" dt="2023-01-20T19:43:35.361" v="23949"/>
      <pc:docMkLst>
        <pc:docMk/>
      </pc:docMkLst>
      <pc:sldChg chg="addSp delSp modSp mod modTransition modAnim modNotesTx">
        <pc:chgData name="Jon George" userId="f79703f0-4e15-4cfd-a99b-030d11de7edf" providerId="ADAL" clId="{8CE1803C-AA66-43F2-90E5-EF27F4FA85A8}" dt="2023-01-20T19:16:46.480" v="23128"/>
        <pc:sldMkLst>
          <pc:docMk/>
          <pc:sldMk cId="650876977" sldId="256"/>
        </pc:sldMkLst>
        <pc:picChg chg="add del mod">
          <ac:chgData name="Jon George" userId="f79703f0-4e15-4cfd-a99b-030d11de7edf" providerId="ADAL" clId="{8CE1803C-AA66-43F2-90E5-EF27F4FA85A8}" dt="2023-01-07T18:29:08.105" v="2446" actId="478"/>
          <ac:picMkLst>
            <pc:docMk/>
            <pc:sldMk cId="650876977" sldId="256"/>
            <ac:picMk id="3" creationId="{F3A0D308-4B94-5779-9769-ADDD94286339}"/>
          </ac:picMkLst>
        </pc:picChg>
        <pc:picChg chg="add del mod">
          <ac:chgData name="Jon George" userId="f79703f0-4e15-4cfd-a99b-030d11de7edf" providerId="ADAL" clId="{8CE1803C-AA66-43F2-90E5-EF27F4FA85A8}" dt="2023-01-07T18:28:57.105" v="2445" actId="478"/>
          <ac:picMkLst>
            <pc:docMk/>
            <pc:sldMk cId="650876977" sldId="256"/>
            <ac:picMk id="5" creationId="{1FB5E646-0870-11D0-85FD-7CDDD587847E}"/>
          </ac:picMkLst>
        </pc:picChg>
        <pc:picChg chg="add del mod">
          <ac:chgData name="Jon George" userId="f79703f0-4e15-4cfd-a99b-030d11de7edf" providerId="ADAL" clId="{8CE1803C-AA66-43F2-90E5-EF27F4FA85A8}" dt="2023-01-16T23:13:41.334" v="13014"/>
          <ac:picMkLst>
            <pc:docMk/>
            <pc:sldMk cId="650876977" sldId="256"/>
            <ac:picMk id="6" creationId="{3E1BF70F-E847-579B-2911-D1246CF4BCF9}"/>
          </ac:picMkLst>
        </pc:picChg>
        <pc:picChg chg="add del mod">
          <ac:chgData name="Jon George" userId="f79703f0-4e15-4cfd-a99b-030d11de7edf" providerId="ADAL" clId="{8CE1803C-AA66-43F2-90E5-EF27F4FA85A8}" dt="2023-01-16T23:44:57.872" v="15443"/>
          <ac:picMkLst>
            <pc:docMk/>
            <pc:sldMk cId="650876977" sldId="256"/>
            <ac:picMk id="7" creationId="{377A768D-C2FE-2E40-A628-36EE60F824BD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650876977" sldId="256"/>
            <ac:picMk id="9" creationId="{3D224E91-7B44-BB96-7746-75EFF79DD56D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650876977" sldId="256"/>
            <ac:picMk id="9" creationId="{7B3CC152-06F2-6C3F-F108-DE59D2E5CAA2}"/>
          </ac:picMkLst>
        </pc:picChg>
        <pc:picChg chg="add del mod">
          <ac:chgData name="Jon George" userId="f79703f0-4e15-4cfd-a99b-030d11de7edf" providerId="ADAL" clId="{8CE1803C-AA66-43F2-90E5-EF27F4FA85A8}" dt="2023-01-20T19:06:31.778" v="23124"/>
          <ac:picMkLst>
            <pc:docMk/>
            <pc:sldMk cId="650876977" sldId="256"/>
            <ac:picMk id="12" creationId="{FD47431C-1432-9114-460A-51F2970DA6C3}"/>
          </ac:picMkLst>
        </pc:picChg>
        <pc:picChg chg="add del mod ord">
          <ac:chgData name="Jon George" userId="f79703f0-4e15-4cfd-a99b-030d11de7edf" providerId="ADAL" clId="{8CE1803C-AA66-43F2-90E5-EF27F4FA85A8}" dt="2023-01-16T23:45:53.097" v="15444"/>
          <ac:picMkLst>
            <pc:docMk/>
            <pc:sldMk cId="650876977" sldId="256"/>
            <ac:picMk id="13" creationId="{8E986A2B-BC53-7E5A-38B0-E53EF76C591B}"/>
          </ac:picMkLst>
        </pc:picChg>
        <pc:picChg chg="add del mod">
          <ac:chgData name="Jon George" userId="f79703f0-4e15-4cfd-a99b-030d11de7edf" providerId="ADAL" clId="{8CE1803C-AA66-43F2-90E5-EF27F4FA85A8}" dt="2023-01-16T23:46:59.778" v="15490"/>
          <ac:picMkLst>
            <pc:docMk/>
            <pc:sldMk cId="650876977" sldId="256"/>
            <ac:picMk id="14" creationId="{1033C6F5-6DAA-542A-1038-CA802ED44524}"/>
          </ac:picMkLst>
        </pc:picChg>
        <pc:picChg chg="add del mod ord">
          <ac:chgData name="Jon George" userId="f79703f0-4e15-4cfd-a99b-030d11de7edf" providerId="ADAL" clId="{8CE1803C-AA66-43F2-90E5-EF27F4FA85A8}" dt="2023-01-16T23:47:27.953" v="15491"/>
          <ac:picMkLst>
            <pc:docMk/>
            <pc:sldMk cId="650876977" sldId="256"/>
            <ac:picMk id="16" creationId="{6EA69D41-12A2-A12E-98C6-6AB69814F719}"/>
          </ac:picMkLst>
        </pc:picChg>
        <pc:picChg chg="add del mod">
          <ac:chgData name="Jon George" userId="f79703f0-4e15-4cfd-a99b-030d11de7edf" providerId="ADAL" clId="{8CE1803C-AA66-43F2-90E5-EF27F4FA85A8}" dt="2023-01-20T19:06:41.332" v="23125"/>
          <ac:picMkLst>
            <pc:docMk/>
            <pc:sldMk cId="650876977" sldId="256"/>
            <ac:picMk id="16" creationId="{718E8551-01F9-FFBC-80C1-FD8E5E73BFE5}"/>
          </ac:picMkLst>
        </pc:picChg>
        <pc:picChg chg="add del mod">
          <ac:chgData name="Jon George" userId="f79703f0-4e15-4cfd-a99b-030d11de7edf" providerId="ADAL" clId="{8CE1803C-AA66-43F2-90E5-EF27F4FA85A8}" dt="2023-01-19T16:18:47.557" v="15933"/>
          <ac:picMkLst>
            <pc:docMk/>
            <pc:sldMk cId="650876977" sldId="256"/>
            <ac:picMk id="17" creationId="{01B311AF-71A5-154F-B95A-0BFE6D827D31}"/>
          </ac:picMkLst>
        </pc:picChg>
        <pc:picChg chg="add del mod">
          <ac:chgData name="Jon George" userId="f79703f0-4e15-4cfd-a99b-030d11de7edf" providerId="ADAL" clId="{8CE1803C-AA66-43F2-90E5-EF27F4FA85A8}" dt="2023-01-20T19:06:57.952" v="23127"/>
          <ac:picMkLst>
            <pc:docMk/>
            <pc:sldMk cId="650876977" sldId="256"/>
            <ac:picMk id="17" creationId="{858C061A-02C0-A4A7-2712-5AE7DFC4E83C}"/>
          </ac:picMkLst>
        </pc:picChg>
        <pc:picChg chg="add del mod ord">
          <ac:chgData name="Jon George" userId="f79703f0-4e15-4cfd-a99b-030d11de7edf" providerId="ADAL" clId="{8CE1803C-AA66-43F2-90E5-EF27F4FA85A8}" dt="2023-01-19T16:24:05.430" v="15934"/>
          <ac:picMkLst>
            <pc:docMk/>
            <pc:sldMk cId="650876977" sldId="256"/>
            <ac:picMk id="20" creationId="{7A739F64-A6E5-B1E7-1C8F-2583433625B0}"/>
          </ac:picMkLst>
        </pc:picChg>
        <pc:picChg chg="add del mod">
          <ac:chgData name="Jon George" userId="f79703f0-4e15-4cfd-a99b-030d11de7edf" providerId="ADAL" clId="{8CE1803C-AA66-43F2-90E5-EF27F4FA85A8}" dt="2023-01-19T16:28:01.049" v="15947"/>
          <ac:picMkLst>
            <pc:docMk/>
            <pc:sldMk cId="650876977" sldId="256"/>
            <ac:picMk id="21" creationId="{22CC519B-7E22-EAEA-3FC8-ED21783A723C}"/>
          </ac:picMkLst>
        </pc:picChg>
        <pc:picChg chg="add del mod ord">
          <ac:chgData name="Jon George" userId="f79703f0-4e15-4cfd-a99b-030d11de7edf" providerId="ADAL" clId="{8CE1803C-AA66-43F2-90E5-EF27F4FA85A8}" dt="2023-01-19T16:28:40.886" v="15948"/>
          <ac:picMkLst>
            <pc:docMk/>
            <pc:sldMk cId="650876977" sldId="256"/>
            <ac:picMk id="22" creationId="{71ECD43D-EBAF-321E-E049-23CAC9B79312}"/>
          </ac:picMkLst>
        </pc:picChg>
        <pc:picChg chg="add del mod ord">
          <ac:chgData name="Jon George" userId="f79703f0-4e15-4cfd-a99b-030d11de7edf" providerId="ADAL" clId="{8CE1803C-AA66-43F2-90E5-EF27F4FA85A8}" dt="2023-01-20T19:16:46.480" v="23128"/>
          <ac:picMkLst>
            <pc:docMk/>
            <pc:sldMk cId="650876977" sldId="256"/>
            <ac:picMk id="22" creationId="{D94B1799-B762-F04E-ACD7-D60C9794FCA3}"/>
          </ac:picMkLst>
        </pc:picChg>
        <pc:picChg chg="add del mod">
          <ac:chgData name="Jon George" userId="f79703f0-4e15-4cfd-a99b-030d11de7edf" providerId="ADAL" clId="{8CE1803C-AA66-43F2-90E5-EF27F4FA85A8}" dt="2023-01-19T16:28:45.246" v="15951"/>
          <ac:picMkLst>
            <pc:docMk/>
            <pc:sldMk cId="650876977" sldId="256"/>
            <ac:picMk id="23" creationId="{510E46B5-0D63-CBBF-23DC-AB31994F60B3}"/>
          </ac:picMkLst>
        </pc:picChg>
        <pc:picChg chg="add mod">
          <ac:chgData name="Jon George" userId="f79703f0-4e15-4cfd-a99b-030d11de7edf" providerId="ADAL" clId="{8CE1803C-AA66-43F2-90E5-EF27F4FA85A8}" dt="2023-01-20T19:16:46.480" v="23128"/>
          <ac:picMkLst>
            <pc:docMk/>
            <pc:sldMk cId="650876977" sldId="256"/>
            <ac:picMk id="23" creationId="{9CCD864A-257B-EB4C-4EF7-27B65E8C638F}"/>
          </ac:picMkLst>
        </pc:picChg>
        <pc:picChg chg="add del mod ord">
          <ac:chgData name="Jon George" userId="f79703f0-4e15-4cfd-a99b-030d11de7edf" providerId="ADAL" clId="{8CE1803C-AA66-43F2-90E5-EF27F4FA85A8}" dt="2023-01-19T16:28:58.941" v="15952"/>
          <ac:picMkLst>
            <pc:docMk/>
            <pc:sldMk cId="650876977" sldId="256"/>
            <ac:picMk id="24" creationId="{AC735641-4AE9-F138-772E-0833B29F7B0D}"/>
          </ac:picMkLst>
        </pc:picChg>
        <pc:picChg chg="add del mod">
          <ac:chgData name="Jon George" userId="f79703f0-4e15-4cfd-a99b-030d11de7edf" providerId="ADAL" clId="{8CE1803C-AA66-43F2-90E5-EF27F4FA85A8}" dt="2023-01-19T16:29:11.048" v="15954"/>
          <ac:picMkLst>
            <pc:docMk/>
            <pc:sldMk cId="650876977" sldId="256"/>
            <ac:picMk id="25" creationId="{A0C3B9F7-2B74-B4D6-9FEC-AB779A974B02}"/>
          </ac:picMkLst>
        </pc:picChg>
        <pc:picChg chg="add del mod ord">
          <ac:chgData name="Jon George" userId="f79703f0-4e15-4cfd-a99b-030d11de7edf" providerId="ADAL" clId="{8CE1803C-AA66-43F2-90E5-EF27F4FA85A8}" dt="2023-01-19T16:30:59.676" v="15955"/>
          <ac:picMkLst>
            <pc:docMk/>
            <pc:sldMk cId="650876977" sldId="256"/>
            <ac:picMk id="28" creationId="{10F2ED8B-8215-64C7-E90F-F582E00992A2}"/>
          </ac:picMkLst>
        </pc:picChg>
        <pc:picChg chg="add del mod">
          <ac:chgData name="Jon George" userId="f79703f0-4e15-4cfd-a99b-030d11de7edf" providerId="ADAL" clId="{8CE1803C-AA66-43F2-90E5-EF27F4FA85A8}" dt="2023-01-19T17:03:42.031" v="17153"/>
          <ac:picMkLst>
            <pc:docMk/>
            <pc:sldMk cId="650876977" sldId="256"/>
            <ac:picMk id="29" creationId="{87D362BE-371A-4982-0DEA-25EF1C501F1B}"/>
          </ac:picMkLst>
        </pc:picChg>
        <pc:picChg chg="add del mod ord">
          <ac:chgData name="Jon George" userId="f79703f0-4e15-4cfd-a99b-030d11de7edf" providerId="ADAL" clId="{8CE1803C-AA66-43F2-90E5-EF27F4FA85A8}" dt="2023-01-19T17:04:25.736" v="17154"/>
          <ac:picMkLst>
            <pc:docMk/>
            <pc:sldMk cId="650876977" sldId="256"/>
            <ac:picMk id="34" creationId="{279C4E5E-7D71-D849-586F-2BBA2F35AC39}"/>
          </ac:picMkLst>
        </pc:picChg>
        <pc:picChg chg="add del mod">
          <ac:chgData name="Jon George" userId="f79703f0-4e15-4cfd-a99b-030d11de7edf" providerId="ADAL" clId="{8CE1803C-AA66-43F2-90E5-EF27F4FA85A8}" dt="2023-01-19T17:04:32.586" v="17157"/>
          <ac:picMkLst>
            <pc:docMk/>
            <pc:sldMk cId="650876977" sldId="256"/>
            <ac:picMk id="35" creationId="{2EC97E85-684F-A175-F96E-E63B91FDD2BC}"/>
          </ac:picMkLst>
        </pc:picChg>
        <pc:picChg chg="add del mod ord">
          <ac:chgData name="Jon George" userId="f79703f0-4e15-4cfd-a99b-030d11de7edf" providerId="ADAL" clId="{8CE1803C-AA66-43F2-90E5-EF27F4FA85A8}" dt="2023-01-19T17:07:26.062" v="17158"/>
          <ac:picMkLst>
            <pc:docMk/>
            <pc:sldMk cId="650876977" sldId="256"/>
            <ac:picMk id="37" creationId="{CC5ADED6-9BD8-2CD6-BBCF-80287199A5E4}"/>
          </ac:picMkLst>
        </pc:picChg>
        <pc:picChg chg="add del mod">
          <ac:chgData name="Jon George" userId="f79703f0-4e15-4cfd-a99b-030d11de7edf" providerId="ADAL" clId="{8CE1803C-AA66-43F2-90E5-EF27F4FA85A8}" dt="2023-01-19T17:09:02.977" v="17166"/>
          <ac:picMkLst>
            <pc:docMk/>
            <pc:sldMk cId="650876977" sldId="256"/>
            <ac:picMk id="38" creationId="{0AE507A1-821D-7B62-E3EE-6BDD1CF12E2A}"/>
          </ac:picMkLst>
        </pc:picChg>
        <pc:picChg chg="add del mod ord">
          <ac:chgData name="Jon George" userId="f79703f0-4e15-4cfd-a99b-030d11de7edf" providerId="ADAL" clId="{8CE1803C-AA66-43F2-90E5-EF27F4FA85A8}" dt="2023-01-19T17:22:11.787" v="17167"/>
          <ac:picMkLst>
            <pc:docMk/>
            <pc:sldMk cId="650876977" sldId="256"/>
            <ac:picMk id="39" creationId="{BB74CDAE-DD40-17DC-41D6-D33DDCAB61BD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650876977" sldId="256"/>
            <ac:picMk id="40" creationId="{B8F40C02-F835-BCAB-CE73-07D9043A8690}"/>
          </ac:picMkLst>
        </pc:picChg>
      </pc:sldChg>
      <pc:sldChg chg="del modTransition">
        <pc:chgData name="Jon George" userId="f79703f0-4e15-4cfd-a99b-030d11de7edf" providerId="ADAL" clId="{8CE1803C-AA66-43F2-90E5-EF27F4FA85A8}" dt="2023-01-05T16:45:10.886" v="1935" actId="47"/>
        <pc:sldMkLst>
          <pc:docMk/>
          <pc:sldMk cId="2585993498" sldId="257"/>
        </pc:sldMkLst>
      </pc:sldChg>
      <pc:sldChg chg="del modTransition">
        <pc:chgData name="Jon George" userId="f79703f0-4e15-4cfd-a99b-030d11de7edf" providerId="ADAL" clId="{8CE1803C-AA66-43F2-90E5-EF27F4FA85A8}" dt="2023-01-05T16:45:10.886" v="1935" actId="47"/>
        <pc:sldMkLst>
          <pc:docMk/>
          <pc:sldMk cId="3511488716" sldId="258"/>
        </pc:sldMkLst>
      </pc:sldChg>
      <pc:sldChg chg="del modTransition">
        <pc:chgData name="Jon George" userId="f79703f0-4e15-4cfd-a99b-030d11de7edf" providerId="ADAL" clId="{8CE1803C-AA66-43F2-90E5-EF27F4FA85A8}" dt="2023-01-05T16:45:10.886" v="1935" actId="47"/>
        <pc:sldMkLst>
          <pc:docMk/>
          <pc:sldMk cId="1854834891" sldId="259"/>
        </pc:sldMkLst>
      </pc:sldChg>
      <pc:sldChg chg="addSp delSp modSp mod modTransition modAnim">
        <pc:chgData name="Jon George" userId="f79703f0-4e15-4cfd-a99b-030d11de7edf" providerId="ADAL" clId="{8CE1803C-AA66-43F2-90E5-EF27F4FA85A8}" dt="2023-01-20T19:43:35.361" v="23949"/>
        <pc:sldMkLst>
          <pc:docMk/>
          <pc:sldMk cId="2593889174" sldId="260"/>
        </pc:sldMkLst>
        <pc:spChg chg="mod">
          <ac:chgData name="Jon George" userId="f79703f0-4e15-4cfd-a99b-030d11de7edf" providerId="ADAL" clId="{8CE1803C-AA66-43F2-90E5-EF27F4FA85A8}" dt="2022-12-30T18:37:36.547" v="1569" actId="1076"/>
          <ac:spMkLst>
            <pc:docMk/>
            <pc:sldMk cId="2593889174" sldId="260"/>
            <ac:spMk id="2" creationId="{0778E353-0BBE-4076-897D-58D4D1B420EC}"/>
          </ac:spMkLst>
        </pc:spChg>
        <pc:spChg chg="del">
          <ac:chgData name="Jon George" userId="f79703f0-4e15-4cfd-a99b-030d11de7edf" providerId="ADAL" clId="{8CE1803C-AA66-43F2-90E5-EF27F4FA85A8}" dt="2022-12-30T18:37:14.166" v="1565" actId="478"/>
          <ac:spMkLst>
            <pc:docMk/>
            <pc:sldMk cId="2593889174" sldId="260"/>
            <ac:spMk id="3" creationId="{BBDF6E2F-DA84-4450-AEC7-2E972F9B12B0}"/>
          </ac:spMkLst>
        </pc:spChg>
        <pc:spChg chg="add del mod">
          <ac:chgData name="Jon George" userId="f79703f0-4e15-4cfd-a99b-030d11de7edf" providerId="ADAL" clId="{8CE1803C-AA66-43F2-90E5-EF27F4FA85A8}" dt="2022-12-30T18:37:16.707" v="1566" actId="478"/>
          <ac:spMkLst>
            <pc:docMk/>
            <pc:sldMk cId="2593889174" sldId="260"/>
            <ac:spMk id="5" creationId="{D1C60C7C-1E2E-B81E-FA60-03DA844354B5}"/>
          </ac:spMkLst>
        </pc:spChg>
        <pc:picChg chg="add del mod">
          <ac:chgData name="Jon George" userId="f79703f0-4e15-4cfd-a99b-030d11de7edf" providerId="ADAL" clId="{8CE1803C-AA66-43F2-90E5-EF27F4FA85A8}" dt="2023-01-16T23:42:56.930" v="15441" actId="478"/>
          <ac:picMkLst>
            <pc:docMk/>
            <pc:sldMk cId="2593889174" sldId="260"/>
            <ac:picMk id="3" creationId="{977E3C71-53A8-A99B-1D41-DBF054E55B4E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2593889174" sldId="260"/>
            <ac:picMk id="4" creationId="{F57BFA75-9DBE-E698-02D8-AD43BD6C21F7}"/>
          </ac:picMkLst>
        </pc:picChg>
        <pc:picChg chg="add mod">
          <ac:chgData name="Jon George" userId="f79703f0-4e15-4cfd-a99b-030d11de7edf" providerId="ADAL" clId="{8CE1803C-AA66-43F2-90E5-EF27F4FA85A8}" dt="2023-01-20T19:43:35.361" v="23949"/>
          <ac:picMkLst>
            <pc:docMk/>
            <pc:sldMk cId="2593889174" sldId="260"/>
            <ac:picMk id="5" creationId="{07415280-4DA4-61C0-D804-A2435136F1EC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2593889174" sldId="260"/>
            <ac:picMk id="7" creationId="{83AF24D7-5054-133B-C459-63BB705E2AE8}"/>
          </ac:picMkLst>
        </pc:picChg>
      </pc:sldChg>
      <pc:sldChg chg="addSp delSp modSp del mod modTransition modAnim">
        <pc:chgData name="Jon George" userId="f79703f0-4e15-4cfd-a99b-030d11de7edf" providerId="ADAL" clId="{8CE1803C-AA66-43F2-90E5-EF27F4FA85A8}" dt="2023-01-16T23:41:41.071" v="15423" actId="47"/>
        <pc:sldMkLst>
          <pc:docMk/>
          <pc:sldMk cId="2894827674" sldId="261"/>
        </pc:sldMkLst>
        <pc:spChg chg="mod">
          <ac:chgData name="Jon George" userId="f79703f0-4e15-4cfd-a99b-030d11de7edf" providerId="ADAL" clId="{8CE1803C-AA66-43F2-90E5-EF27F4FA85A8}" dt="2022-12-30T16:38:38.543" v="361" actId="20577"/>
          <ac:spMkLst>
            <pc:docMk/>
            <pc:sldMk cId="2894827674" sldId="261"/>
            <ac:spMk id="3" creationId="{841290D2-0B2D-BE0F-4559-AC4A32A55C25}"/>
          </ac:spMkLst>
        </pc:spChg>
        <pc:picChg chg="add mod">
          <ac:chgData name="Jon George" userId="f79703f0-4e15-4cfd-a99b-030d11de7edf" providerId="ADAL" clId="{8CE1803C-AA66-43F2-90E5-EF27F4FA85A8}" dt="2023-01-16T23:13:25.902" v="12998" actId="34307"/>
          <ac:picMkLst>
            <pc:docMk/>
            <pc:sldMk cId="2894827674" sldId="261"/>
            <ac:picMk id="4" creationId="{D44E854C-50DB-4259-3FFF-75209ABD9AEE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2894827674" sldId="261"/>
            <ac:picMk id="5" creationId="{3FC189CA-BD0D-2515-C80F-7A3E528DFDD0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2894827674" sldId="261"/>
            <ac:picMk id="5" creationId="{4BE8054D-C071-0C56-60FC-F5039489B4D8}"/>
          </ac:picMkLst>
        </pc:picChg>
      </pc:sldChg>
      <pc:sldChg chg="addSp delSp modSp mod modTransition modAnim modNotesTx">
        <pc:chgData name="Jon George" userId="f79703f0-4e15-4cfd-a99b-030d11de7edf" providerId="ADAL" clId="{8CE1803C-AA66-43F2-90E5-EF27F4FA85A8}" dt="2023-01-20T19:16:46.480" v="23128"/>
        <pc:sldMkLst>
          <pc:docMk/>
          <pc:sldMk cId="235079551" sldId="262"/>
        </pc:sldMkLst>
        <pc:spChg chg="add mod">
          <ac:chgData name="Jon George" userId="f79703f0-4e15-4cfd-a99b-030d11de7edf" providerId="ADAL" clId="{8CE1803C-AA66-43F2-90E5-EF27F4FA85A8}" dt="2022-12-30T17:28:14.544" v="861" actId="1076"/>
          <ac:spMkLst>
            <pc:docMk/>
            <pc:sldMk cId="235079551" sldId="262"/>
            <ac:spMk id="4" creationId="{FDE9C3B3-3290-232A-16B7-5967CBCB69CC}"/>
          </ac:spMkLst>
        </pc:spChg>
        <pc:spChg chg="del">
          <ac:chgData name="Jon George" userId="f79703f0-4e15-4cfd-a99b-030d11de7edf" providerId="ADAL" clId="{8CE1803C-AA66-43F2-90E5-EF27F4FA85A8}" dt="2023-01-10T22:54:28.819" v="2512" actId="478"/>
          <ac:spMkLst>
            <pc:docMk/>
            <pc:sldMk cId="235079551" sldId="262"/>
            <ac:spMk id="5" creationId="{7827B937-5FDA-7980-7CA9-4A39BB431B0D}"/>
          </ac:spMkLst>
        </pc:spChg>
        <pc:spChg chg="mod">
          <ac:chgData name="Jon George" userId="f79703f0-4e15-4cfd-a99b-030d11de7edf" providerId="ADAL" clId="{8CE1803C-AA66-43F2-90E5-EF27F4FA85A8}" dt="2023-01-11T17:11:10.568" v="3790" actId="20577"/>
          <ac:spMkLst>
            <pc:docMk/>
            <pc:sldMk cId="235079551" sldId="262"/>
            <ac:spMk id="6" creationId="{213ED782-0F0C-A4C4-8FA7-C2B2D433EDAF}"/>
          </ac:spMkLst>
        </pc:spChg>
        <pc:spChg chg="mod">
          <ac:chgData name="Jon George" userId="f79703f0-4e15-4cfd-a99b-030d11de7edf" providerId="ADAL" clId="{8CE1803C-AA66-43F2-90E5-EF27F4FA85A8}" dt="2023-01-11T17:11:26.533" v="3793"/>
          <ac:spMkLst>
            <pc:docMk/>
            <pc:sldMk cId="235079551" sldId="262"/>
            <ac:spMk id="10" creationId="{DB85C533-CC0D-25F7-2C15-4EAA3495465A}"/>
          </ac:spMkLst>
        </pc:spChg>
        <pc:spChg chg="mod">
          <ac:chgData name="Jon George" userId="f79703f0-4e15-4cfd-a99b-030d11de7edf" providerId="ADAL" clId="{8CE1803C-AA66-43F2-90E5-EF27F4FA85A8}" dt="2023-01-11T16:49:02.169" v="2538" actId="20577"/>
          <ac:spMkLst>
            <pc:docMk/>
            <pc:sldMk cId="235079551" sldId="262"/>
            <ac:spMk id="17" creationId="{95E634C3-54A6-AADD-9164-BB6D4E2C4ACB}"/>
          </ac:spMkLst>
        </pc:spChg>
        <pc:spChg chg="add mod">
          <ac:chgData name="Jon George" userId="f79703f0-4e15-4cfd-a99b-030d11de7edf" providerId="ADAL" clId="{8CE1803C-AA66-43F2-90E5-EF27F4FA85A8}" dt="2023-01-10T22:54:29.224" v="2513"/>
          <ac:spMkLst>
            <pc:docMk/>
            <pc:sldMk cId="235079551" sldId="262"/>
            <ac:spMk id="23" creationId="{B8B67794-9278-7E45-DD0A-5D8B61AE83E4}"/>
          </ac:spMkLst>
        </pc:spChg>
        <pc:spChg chg="del">
          <ac:chgData name="Jon George" userId="f79703f0-4e15-4cfd-a99b-030d11de7edf" providerId="ADAL" clId="{8CE1803C-AA66-43F2-90E5-EF27F4FA85A8}" dt="2022-12-30T17:27:52.660" v="857" actId="478"/>
          <ac:spMkLst>
            <pc:docMk/>
            <pc:sldMk cId="235079551" sldId="262"/>
            <ac:spMk id="24" creationId="{7FA4EACA-BF8B-0C27-91F4-68FDB497607F}"/>
          </ac:spMkLst>
        </pc:spChg>
        <pc:spChg chg="mod">
          <ac:chgData name="Jon George" userId="f79703f0-4e15-4cfd-a99b-030d11de7edf" providerId="ADAL" clId="{8CE1803C-AA66-43F2-90E5-EF27F4FA85A8}" dt="2022-12-30T17:27:37.138" v="855" actId="14100"/>
          <ac:spMkLst>
            <pc:docMk/>
            <pc:sldMk cId="235079551" sldId="262"/>
            <ac:spMk id="26" creationId="{D8D4AEFF-9D72-D50B-7F49-273D23F184C8}"/>
          </ac:spMkLst>
        </pc:spChg>
        <pc:picChg chg="add mod">
          <ac:chgData name="Jon George" userId="f79703f0-4e15-4cfd-a99b-030d11de7edf" providerId="ADAL" clId="{8CE1803C-AA66-43F2-90E5-EF27F4FA85A8}" dt="2022-12-30T17:28:04.454" v="859" actId="1076"/>
          <ac:picMkLst>
            <pc:docMk/>
            <pc:sldMk cId="235079551" sldId="262"/>
            <ac:picMk id="3" creationId="{BD7530DB-DA16-49F3-58D9-CD7792E408BA}"/>
          </ac:picMkLst>
        </pc:picChg>
        <pc:picChg chg="add del mod">
          <ac:chgData name="Jon George" userId="f79703f0-4e15-4cfd-a99b-030d11de7edf" providerId="ADAL" clId="{8CE1803C-AA66-43F2-90E5-EF27F4FA85A8}" dt="2023-01-16T23:42:24.375" v="15427" actId="478"/>
          <ac:picMkLst>
            <pc:docMk/>
            <pc:sldMk cId="235079551" sldId="262"/>
            <ac:picMk id="5" creationId="{E727728C-EFD1-36EC-D986-7C32E27E3140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235079551" sldId="262"/>
            <ac:picMk id="22" creationId="{3BB0CB4F-75BD-5B3C-D2F9-D9B510D2FA2A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235079551" sldId="262"/>
            <ac:picMk id="22" creationId="{CFDE76B3-D8D7-28AA-01A7-626B379AF735}"/>
          </ac:picMkLst>
        </pc:picChg>
        <pc:picChg chg="del">
          <ac:chgData name="Jon George" userId="f79703f0-4e15-4cfd-a99b-030d11de7edf" providerId="ADAL" clId="{8CE1803C-AA66-43F2-90E5-EF27F4FA85A8}" dt="2022-12-30T17:27:52.660" v="857" actId="478"/>
          <ac:picMkLst>
            <pc:docMk/>
            <pc:sldMk cId="235079551" sldId="262"/>
            <ac:picMk id="23" creationId="{32FA02CB-7D47-F30C-BD97-1AFDE23BC598}"/>
          </ac:picMkLst>
        </pc:picChg>
        <pc:picChg chg="add del mod">
          <ac:chgData name="Jon George" userId="f79703f0-4e15-4cfd-a99b-030d11de7edf" providerId="ADAL" clId="{8CE1803C-AA66-43F2-90E5-EF27F4FA85A8}" dt="2023-01-19T16:24:13.504" v="15936"/>
          <ac:picMkLst>
            <pc:docMk/>
            <pc:sldMk cId="235079551" sldId="262"/>
            <ac:picMk id="24" creationId="{9DF616EC-C7B3-2831-EBDF-640C2D866346}"/>
          </ac:picMkLst>
        </pc:picChg>
        <pc:picChg chg="mod">
          <ac:chgData name="Jon George" userId="f79703f0-4e15-4cfd-a99b-030d11de7edf" providerId="ADAL" clId="{8CE1803C-AA66-43F2-90E5-EF27F4FA85A8}" dt="2022-12-30T17:28:08.375" v="860" actId="1076"/>
          <ac:picMkLst>
            <pc:docMk/>
            <pc:sldMk cId="235079551" sldId="262"/>
            <ac:picMk id="25" creationId="{351961D3-5926-2F1A-A91E-793226C2479E}"/>
          </ac:picMkLst>
        </pc:picChg>
        <pc:picChg chg="add mod">
          <ac:chgData name="Jon George" userId="f79703f0-4e15-4cfd-a99b-030d11de7edf" providerId="ADAL" clId="{8CE1803C-AA66-43F2-90E5-EF27F4FA85A8}" dt="2023-01-20T19:16:46.480" v="23128"/>
          <ac:picMkLst>
            <pc:docMk/>
            <pc:sldMk cId="235079551" sldId="262"/>
            <ac:picMk id="33" creationId="{42BC534D-BAF4-91CD-0F47-14D25BF94E4F}"/>
          </ac:picMkLst>
        </pc:picChg>
        <pc:picChg chg="add del mod">
          <ac:chgData name="Jon George" userId="f79703f0-4e15-4cfd-a99b-030d11de7edf" providerId="ADAL" clId="{8CE1803C-AA66-43F2-90E5-EF27F4FA85A8}" dt="2023-01-19T16:25:00.484" v="15937"/>
          <ac:picMkLst>
            <pc:docMk/>
            <pc:sldMk cId="235079551" sldId="262"/>
            <ac:picMk id="34" creationId="{253810D0-A98B-F0B8-E153-B19FCDCB5E18}"/>
          </ac:picMkLst>
        </pc:picChg>
        <pc:picChg chg="add del mod">
          <ac:chgData name="Jon George" userId="f79703f0-4e15-4cfd-a99b-030d11de7edf" providerId="ADAL" clId="{8CE1803C-AA66-43F2-90E5-EF27F4FA85A8}" dt="2023-01-19T16:28:01.049" v="15947"/>
          <ac:picMkLst>
            <pc:docMk/>
            <pc:sldMk cId="235079551" sldId="262"/>
            <ac:picMk id="39" creationId="{3972A91A-7FDD-CE47-4246-01CE1C897D96}"/>
          </ac:picMkLst>
        </pc:picChg>
        <pc:picChg chg="add del mod ord">
          <ac:chgData name="Jon George" userId="f79703f0-4e15-4cfd-a99b-030d11de7edf" providerId="ADAL" clId="{8CE1803C-AA66-43F2-90E5-EF27F4FA85A8}" dt="2023-01-19T17:22:11.787" v="17167"/>
          <ac:picMkLst>
            <pc:docMk/>
            <pc:sldMk cId="235079551" sldId="262"/>
            <ac:picMk id="44" creationId="{01DE2353-FA9A-2BEB-EE3C-F483EC09AB82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235079551" sldId="262"/>
            <ac:picMk id="45" creationId="{75B41C63-C012-38E1-D44A-DAC76A7810F5}"/>
          </ac:picMkLst>
        </pc:picChg>
      </pc:sldChg>
      <pc:sldChg chg="addSp delSp modSp mod modTransition modAnim addCm modNotesTx">
        <pc:chgData name="Jon George" userId="f79703f0-4e15-4cfd-a99b-030d11de7edf" providerId="ADAL" clId="{8CE1803C-AA66-43F2-90E5-EF27F4FA85A8}" dt="2023-01-20T19:16:46.480" v="23128"/>
        <pc:sldMkLst>
          <pc:docMk/>
          <pc:sldMk cId="27506256" sldId="264"/>
        </pc:sldMkLst>
        <pc:spChg chg="add del mod">
          <ac:chgData name="Jon George" userId="f79703f0-4e15-4cfd-a99b-030d11de7edf" providerId="ADAL" clId="{8CE1803C-AA66-43F2-90E5-EF27F4FA85A8}" dt="2022-12-30T16:41:49.160" v="377" actId="478"/>
          <ac:spMkLst>
            <pc:docMk/>
            <pc:sldMk cId="27506256" sldId="264"/>
            <ac:spMk id="2" creationId="{7F4B2340-43F7-33BF-1274-90C2F8BB3E77}"/>
          </ac:spMkLst>
        </pc:spChg>
        <pc:spChg chg="add mod">
          <ac:chgData name="Jon George" userId="f79703f0-4e15-4cfd-a99b-030d11de7edf" providerId="ADAL" clId="{8CE1803C-AA66-43F2-90E5-EF27F4FA85A8}" dt="2022-12-30T16:42:19.145" v="381"/>
          <ac:spMkLst>
            <pc:docMk/>
            <pc:sldMk cId="27506256" sldId="264"/>
            <ac:spMk id="4" creationId="{AF38F6E3-345A-588B-9D1B-EDD24F1D0CA7}"/>
          </ac:spMkLst>
        </pc:spChg>
        <pc:spChg chg="add mod">
          <ac:chgData name="Jon George" userId="f79703f0-4e15-4cfd-a99b-030d11de7edf" providerId="ADAL" clId="{8CE1803C-AA66-43F2-90E5-EF27F4FA85A8}" dt="2023-01-11T17:06:02.015" v="2923" actId="1076"/>
          <ac:spMkLst>
            <pc:docMk/>
            <pc:sldMk cId="27506256" sldId="264"/>
            <ac:spMk id="6" creationId="{388721AF-7DDB-0F95-BA75-60EB2A5AA271}"/>
          </ac:spMkLst>
        </pc:spChg>
        <pc:spChg chg="del mod">
          <ac:chgData name="Jon George" userId="f79703f0-4e15-4cfd-a99b-030d11de7edf" providerId="ADAL" clId="{8CE1803C-AA66-43F2-90E5-EF27F4FA85A8}" dt="2022-12-30T16:42:18.718" v="380" actId="478"/>
          <ac:spMkLst>
            <pc:docMk/>
            <pc:sldMk cId="27506256" sldId="264"/>
            <ac:spMk id="23" creationId="{FF265A46-057A-3736-B024-2D628142DCFD}"/>
          </ac:spMkLst>
        </pc:spChg>
        <pc:spChg chg="mod">
          <ac:chgData name="Jon George" userId="f79703f0-4e15-4cfd-a99b-030d11de7edf" providerId="ADAL" clId="{8CE1803C-AA66-43F2-90E5-EF27F4FA85A8}" dt="2023-01-11T17:12:19.987" v="3799" actId="20577"/>
          <ac:spMkLst>
            <pc:docMk/>
            <pc:sldMk cId="27506256" sldId="264"/>
            <ac:spMk id="24" creationId="{2AD67C13-3745-6F44-E576-353A7AD29969}"/>
          </ac:spMkLst>
        </pc:spChg>
        <pc:picChg chg="add del mod">
          <ac:chgData name="Jon George" userId="f79703f0-4e15-4cfd-a99b-030d11de7edf" providerId="ADAL" clId="{8CE1803C-AA66-43F2-90E5-EF27F4FA85A8}" dt="2023-01-16T23:42:19.574" v="15425" actId="478"/>
          <ac:picMkLst>
            <pc:docMk/>
            <pc:sldMk cId="27506256" sldId="264"/>
            <ac:picMk id="2" creationId="{55DD20D2-9599-09EE-ECBB-51A26C3F1454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27506256" sldId="264"/>
            <ac:picMk id="5" creationId="{716B4060-B15A-B630-20FF-984DFC869F3C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27506256" sldId="264"/>
            <ac:picMk id="6" creationId="{2AA9EFA2-0D6B-42F5-FC9D-EA9D41A8851E}"/>
          </ac:picMkLst>
        </pc:picChg>
        <pc:picChg chg="add del mod">
          <ac:chgData name="Jon George" userId="f79703f0-4e15-4cfd-a99b-030d11de7edf" providerId="ADAL" clId="{8CE1803C-AA66-43F2-90E5-EF27F4FA85A8}" dt="2023-01-16T23:55:10.434" v="15916"/>
          <ac:picMkLst>
            <pc:docMk/>
            <pc:sldMk cId="27506256" sldId="264"/>
            <ac:picMk id="9" creationId="{D2C0E004-6FD3-69E7-2908-2261AF3A7773}"/>
          </ac:picMkLst>
        </pc:picChg>
        <pc:picChg chg="add mod">
          <ac:chgData name="Jon George" userId="f79703f0-4e15-4cfd-a99b-030d11de7edf" providerId="ADAL" clId="{8CE1803C-AA66-43F2-90E5-EF27F4FA85A8}" dt="2023-01-20T19:16:46.480" v="23128"/>
          <ac:picMkLst>
            <pc:docMk/>
            <pc:sldMk cId="27506256" sldId="264"/>
            <ac:picMk id="10" creationId="{432316D8-3713-CB63-7FDE-6EEEF8A18380}"/>
          </ac:picMkLst>
        </pc:picChg>
        <pc:picChg chg="add del mod">
          <ac:chgData name="Jon George" userId="f79703f0-4e15-4cfd-a99b-030d11de7edf" providerId="ADAL" clId="{8CE1803C-AA66-43F2-90E5-EF27F4FA85A8}" dt="2023-01-16T23:55:25.231" v="15917"/>
          <ac:picMkLst>
            <pc:docMk/>
            <pc:sldMk cId="27506256" sldId="264"/>
            <ac:picMk id="12" creationId="{A2127078-B326-EAAA-99C5-FF283F6FA3B2}"/>
          </ac:picMkLst>
        </pc:picChg>
        <pc:picChg chg="add del mod">
          <ac:chgData name="Jon George" userId="f79703f0-4e15-4cfd-a99b-030d11de7edf" providerId="ADAL" clId="{8CE1803C-AA66-43F2-90E5-EF27F4FA85A8}" dt="2023-01-16T23:56:01.987" v="15919"/>
          <ac:picMkLst>
            <pc:docMk/>
            <pc:sldMk cId="27506256" sldId="264"/>
            <ac:picMk id="13" creationId="{B37BE6AE-74CD-6BBE-F992-51052C897F53}"/>
          </ac:picMkLst>
        </pc:picChg>
        <pc:picChg chg="add del mod ord">
          <ac:chgData name="Jon George" userId="f79703f0-4e15-4cfd-a99b-030d11de7edf" providerId="ADAL" clId="{8CE1803C-AA66-43F2-90E5-EF27F4FA85A8}" dt="2023-01-16T23:56:19.040" v="15920"/>
          <ac:picMkLst>
            <pc:docMk/>
            <pc:sldMk cId="27506256" sldId="264"/>
            <ac:picMk id="16" creationId="{837855E2-7A58-9A3C-70DC-ECCDFF7C8BF5}"/>
          </ac:picMkLst>
        </pc:picChg>
        <pc:picChg chg="add del mod">
          <ac:chgData name="Jon George" userId="f79703f0-4e15-4cfd-a99b-030d11de7edf" providerId="ADAL" clId="{8CE1803C-AA66-43F2-90E5-EF27F4FA85A8}" dt="2023-01-19T16:18:47.557" v="15933"/>
          <ac:picMkLst>
            <pc:docMk/>
            <pc:sldMk cId="27506256" sldId="264"/>
            <ac:picMk id="17" creationId="{D5973519-34F0-9A7D-310F-19CB0FA1BA47}"/>
          </ac:picMkLst>
        </pc:picChg>
        <pc:picChg chg="add del mod ord">
          <ac:chgData name="Jon George" userId="f79703f0-4e15-4cfd-a99b-030d11de7edf" providerId="ADAL" clId="{8CE1803C-AA66-43F2-90E5-EF27F4FA85A8}" dt="2023-01-19T16:24:05.430" v="15934"/>
          <ac:picMkLst>
            <pc:docMk/>
            <pc:sldMk cId="27506256" sldId="264"/>
            <ac:picMk id="23" creationId="{6511A371-6FCB-6052-10B4-504D5690A6AF}"/>
          </ac:picMkLst>
        </pc:picChg>
        <pc:picChg chg="add del mod">
          <ac:chgData name="Jon George" userId="f79703f0-4e15-4cfd-a99b-030d11de7edf" providerId="ADAL" clId="{8CE1803C-AA66-43F2-90E5-EF27F4FA85A8}" dt="2023-01-19T16:28:01.049" v="15947"/>
          <ac:picMkLst>
            <pc:docMk/>
            <pc:sldMk cId="27506256" sldId="264"/>
            <ac:picMk id="26" creationId="{9350185B-BE1A-B2A9-BB7E-EAE81B1AC8B8}"/>
          </ac:picMkLst>
        </pc:picChg>
        <pc:picChg chg="add del mod ord">
          <ac:chgData name="Jon George" userId="f79703f0-4e15-4cfd-a99b-030d11de7edf" providerId="ADAL" clId="{8CE1803C-AA66-43F2-90E5-EF27F4FA85A8}" dt="2023-01-19T16:30:59.676" v="15955"/>
          <ac:picMkLst>
            <pc:docMk/>
            <pc:sldMk cId="27506256" sldId="264"/>
            <ac:picMk id="27" creationId="{7C2F4380-7DC4-C9E7-D559-1D5DEA087158}"/>
          </ac:picMkLst>
        </pc:picChg>
        <pc:picChg chg="add del mod">
          <ac:chgData name="Jon George" userId="f79703f0-4e15-4cfd-a99b-030d11de7edf" providerId="ADAL" clId="{8CE1803C-AA66-43F2-90E5-EF27F4FA85A8}" dt="2023-01-19T17:03:42.031" v="17153"/>
          <ac:picMkLst>
            <pc:docMk/>
            <pc:sldMk cId="27506256" sldId="264"/>
            <ac:picMk id="28" creationId="{D9148977-05C0-87F0-D56D-BA4A56A67576}"/>
          </ac:picMkLst>
        </pc:picChg>
        <pc:picChg chg="add del mod ord">
          <ac:chgData name="Jon George" userId="f79703f0-4e15-4cfd-a99b-030d11de7edf" providerId="ADAL" clId="{8CE1803C-AA66-43F2-90E5-EF27F4FA85A8}" dt="2023-01-19T17:07:26.062" v="17158"/>
          <ac:picMkLst>
            <pc:docMk/>
            <pc:sldMk cId="27506256" sldId="264"/>
            <ac:picMk id="36" creationId="{6F9148A5-6335-F7A9-0CB7-52D3C2A38C92}"/>
          </ac:picMkLst>
        </pc:picChg>
        <pc:picChg chg="add del mod">
          <ac:chgData name="Jon George" userId="f79703f0-4e15-4cfd-a99b-030d11de7edf" providerId="ADAL" clId="{8CE1803C-AA66-43F2-90E5-EF27F4FA85A8}" dt="2023-01-19T17:09:02.977" v="17166"/>
          <ac:picMkLst>
            <pc:docMk/>
            <pc:sldMk cId="27506256" sldId="264"/>
            <ac:picMk id="37" creationId="{015D7C4C-FB0F-4FD4-449E-B56C4A74661F}"/>
          </ac:picMkLst>
        </pc:picChg>
        <pc:picChg chg="add del mod ord">
          <ac:chgData name="Jon George" userId="f79703f0-4e15-4cfd-a99b-030d11de7edf" providerId="ADAL" clId="{8CE1803C-AA66-43F2-90E5-EF27F4FA85A8}" dt="2023-01-19T17:22:11.787" v="17167"/>
          <ac:picMkLst>
            <pc:docMk/>
            <pc:sldMk cId="27506256" sldId="264"/>
            <ac:picMk id="40" creationId="{0A97AC6F-5774-1F2A-0398-40693ED760B7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27506256" sldId="264"/>
            <ac:picMk id="41" creationId="{82198BAA-3ED4-3EF3-BB69-D7EAB09B932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 George" userId="f79703f0-4e15-4cfd-a99b-030d11de7edf" providerId="ADAL" clId="{8CE1803C-AA66-43F2-90E5-EF27F4FA85A8}" dt="2023-01-10T22:55:20.739" v="2514"/>
              <pc2:cmMkLst xmlns:pc2="http://schemas.microsoft.com/office/powerpoint/2019/9/main/command">
                <pc:docMk/>
                <pc:sldMk cId="27506256" sldId="264"/>
                <pc2:cmMk id="{A0AC92DB-D94F-453F-8BF9-7FCEAB7989D9}"/>
              </pc2:cmMkLst>
            </pc226:cmChg>
          </p:ext>
        </pc:extLst>
      </pc:sldChg>
      <pc:sldChg chg="addSp delSp modSp mod modTransition modAnim modNotesTx">
        <pc:chgData name="Jon George" userId="f79703f0-4e15-4cfd-a99b-030d11de7edf" providerId="ADAL" clId="{8CE1803C-AA66-43F2-90E5-EF27F4FA85A8}" dt="2023-01-20T19:16:46.480" v="23128"/>
        <pc:sldMkLst>
          <pc:docMk/>
          <pc:sldMk cId="192665870" sldId="265"/>
        </pc:sldMkLst>
        <pc:spChg chg="mod">
          <ac:chgData name="Jon George" userId="f79703f0-4e15-4cfd-a99b-030d11de7edf" providerId="ADAL" clId="{8CE1803C-AA66-43F2-90E5-EF27F4FA85A8}" dt="2023-01-07T17:27:16.815" v="2106" actId="20577"/>
          <ac:spMkLst>
            <pc:docMk/>
            <pc:sldMk cId="192665870" sldId="265"/>
            <ac:spMk id="2" creationId="{BF6F2756-0D93-C66C-8632-285830FB936C}"/>
          </ac:spMkLst>
        </pc:spChg>
        <pc:spChg chg="add mod">
          <ac:chgData name="Jon George" userId="f79703f0-4e15-4cfd-a99b-030d11de7edf" providerId="ADAL" clId="{8CE1803C-AA66-43F2-90E5-EF27F4FA85A8}" dt="2023-01-11T17:51:30.234" v="6782" actId="20577"/>
          <ac:spMkLst>
            <pc:docMk/>
            <pc:sldMk cId="192665870" sldId="265"/>
            <ac:spMk id="3" creationId="{EE625AAA-EADC-E6FD-6C1F-9B814E573309}"/>
          </ac:spMkLst>
        </pc:spChg>
        <pc:spChg chg="add mod">
          <ac:chgData name="Jon George" userId="f79703f0-4e15-4cfd-a99b-030d11de7edf" providerId="ADAL" clId="{8CE1803C-AA66-43F2-90E5-EF27F4FA85A8}" dt="2022-12-30T17:15:23.910" v="835" actId="21"/>
          <ac:spMkLst>
            <pc:docMk/>
            <pc:sldMk cId="192665870" sldId="265"/>
            <ac:spMk id="4" creationId="{AD4A2F2E-64C1-B5B1-87D5-F980298C58BB}"/>
          </ac:spMkLst>
        </pc:spChg>
        <pc:spChg chg="add mod">
          <ac:chgData name="Jon George" userId="f79703f0-4e15-4cfd-a99b-030d11de7edf" providerId="ADAL" clId="{8CE1803C-AA66-43F2-90E5-EF27F4FA85A8}" dt="2022-12-30T17:17:43.583" v="842" actId="1076"/>
          <ac:spMkLst>
            <pc:docMk/>
            <pc:sldMk cId="192665870" sldId="265"/>
            <ac:spMk id="5" creationId="{D8049B45-EC39-F903-314C-EF4FD7503AF3}"/>
          </ac:spMkLst>
        </pc:spChg>
        <pc:picChg chg="add del mod">
          <ac:chgData name="Jon George" userId="f79703f0-4e15-4cfd-a99b-030d11de7edf" providerId="ADAL" clId="{8CE1803C-AA66-43F2-90E5-EF27F4FA85A8}" dt="2023-01-16T23:42:27.621" v="15428" actId="478"/>
          <ac:picMkLst>
            <pc:docMk/>
            <pc:sldMk cId="192665870" sldId="265"/>
            <ac:picMk id="6" creationId="{B58AFDDD-E9E8-6A4D-2B24-9637AE9675BB}"/>
          </ac:picMkLst>
        </pc:picChg>
        <pc:picChg chg="add mod">
          <ac:chgData name="Jon George" userId="f79703f0-4e15-4cfd-a99b-030d11de7edf" providerId="ADAL" clId="{8CE1803C-AA66-43F2-90E5-EF27F4FA85A8}" dt="2023-01-10T21:29:34.657" v="2481" actId="1076"/>
          <ac:picMkLst>
            <pc:docMk/>
            <pc:sldMk cId="192665870" sldId="265"/>
            <ac:picMk id="7" creationId="{27E79420-AACE-B28F-D705-B3285070B865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192665870" sldId="265"/>
            <ac:picMk id="7" creationId="{ACB9EF1F-F210-18ED-388C-DB9F6DF76257}"/>
          </ac:picMkLst>
        </pc:picChg>
        <pc:picChg chg="add del mod">
          <ac:chgData name="Jon George" userId="f79703f0-4e15-4cfd-a99b-030d11de7edf" providerId="ADAL" clId="{8CE1803C-AA66-43F2-90E5-EF27F4FA85A8}" dt="2023-01-19T16:25:37.566" v="15939"/>
          <ac:picMkLst>
            <pc:docMk/>
            <pc:sldMk cId="192665870" sldId="265"/>
            <ac:picMk id="9" creationId="{AD27961C-E94C-14C0-D2BE-EC2157C67B14}"/>
          </ac:picMkLst>
        </pc:picChg>
        <pc:picChg chg="del">
          <ac:chgData name="Jon George" userId="f79703f0-4e15-4cfd-a99b-030d11de7edf" providerId="ADAL" clId="{8CE1803C-AA66-43F2-90E5-EF27F4FA85A8}" dt="2023-01-10T21:29:30.813" v="2480" actId="478"/>
          <ac:picMkLst>
            <pc:docMk/>
            <pc:sldMk cId="192665870" sldId="265"/>
            <ac:picMk id="9" creationId="{CD3D603D-9389-4871-51D2-5BEE72408798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192665870" sldId="265"/>
            <ac:picMk id="10" creationId="{16435C41-4A4C-AB50-F89E-1E377D5EECB1}"/>
          </ac:picMkLst>
        </pc:picChg>
        <pc:picChg chg="add mod">
          <ac:chgData name="Jon George" userId="f79703f0-4e15-4cfd-a99b-030d11de7edf" providerId="ADAL" clId="{8CE1803C-AA66-43F2-90E5-EF27F4FA85A8}" dt="2023-01-20T19:16:46.480" v="23128"/>
          <ac:picMkLst>
            <pc:docMk/>
            <pc:sldMk cId="192665870" sldId="265"/>
            <ac:picMk id="12" creationId="{03793284-BFB2-B74F-4062-9F1AFA0A80BF}"/>
          </ac:picMkLst>
        </pc:picChg>
        <pc:picChg chg="add del mod">
          <ac:chgData name="Jon George" userId="f79703f0-4e15-4cfd-a99b-030d11de7edf" providerId="ADAL" clId="{8CE1803C-AA66-43F2-90E5-EF27F4FA85A8}" dt="2023-01-19T16:27:22.001" v="15940"/>
          <ac:picMkLst>
            <pc:docMk/>
            <pc:sldMk cId="192665870" sldId="265"/>
            <ac:picMk id="14" creationId="{B2477673-1F8A-474D-94CE-2CE2BC3D0705}"/>
          </ac:picMkLst>
        </pc:picChg>
        <pc:picChg chg="add del mod">
          <ac:chgData name="Jon George" userId="f79703f0-4e15-4cfd-a99b-030d11de7edf" providerId="ADAL" clId="{8CE1803C-AA66-43F2-90E5-EF27F4FA85A8}" dt="2023-01-19T16:28:01.049" v="15947"/>
          <ac:picMkLst>
            <pc:docMk/>
            <pc:sldMk cId="192665870" sldId="265"/>
            <ac:picMk id="15" creationId="{A9540F1D-289E-B004-CCEB-BDCD65F82C66}"/>
          </ac:picMkLst>
        </pc:picChg>
        <pc:picChg chg="add del mod ord">
          <ac:chgData name="Jon George" userId="f79703f0-4e15-4cfd-a99b-030d11de7edf" providerId="ADAL" clId="{8CE1803C-AA66-43F2-90E5-EF27F4FA85A8}" dt="2023-01-19T17:22:11.787" v="17167"/>
          <ac:picMkLst>
            <pc:docMk/>
            <pc:sldMk cId="192665870" sldId="265"/>
            <ac:picMk id="18" creationId="{B58878BA-8B4A-122A-13F3-CBE5AC1CAEB7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192665870" sldId="265"/>
            <ac:picMk id="19" creationId="{9CD52B1B-A300-1C7A-1591-A5F6CE41346E}"/>
          </ac:picMkLst>
        </pc:picChg>
      </pc:sldChg>
      <pc:sldChg chg="addSp delSp modSp mod modTransition modAnim addCm modCm modNotesTx">
        <pc:chgData name="Jon George" userId="f79703f0-4e15-4cfd-a99b-030d11de7edf" providerId="ADAL" clId="{8CE1803C-AA66-43F2-90E5-EF27F4FA85A8}" dt="2023-01-20T19:30:17.546" v="23928"/>
        <pc:sldMkLst>
          <pc:docMk/>
          <pc:sldMk cId="2860928445" sldId="266"/>
        </pc:sldMkLst>
        <pc:spChg chg="add mod">
          <ac:chgData name="Jon George" userId="f79703f0-4e15-4cfd-a99b-030d11de7edf" providerId="ADAL" clId="{8CE1803C-AA66-43F2-90E5-EF27F4FA85A8}" dt="2023-01-10T23:00:52.422" v="2516" actId="20577"/>
          <ac:spMkLst>
            <pc:docMk/>
            <pc:sldMk cId="2860928445" sldId="266"/>
            <ac:spMk id="4" creationId="{F859F89B-4F2D-B3F4-6CE0-477D0111F085}"/>
          </ac:spMkLst>
        </pc:spChg>
        <pc:spChg chg="add mod">
          <ac:chgData name="Jon George" userId="f79703f0-4e15-4cfd-a99b-030d11de7edf" providerId="ADAL" clId="{8CE1803C-AA66-43F2-90E5-EF27F4FA85A8}" dt="2023-01-07T17:34:51.564" v="2247" actId="1076"/>
          <ac:spMkLst>
            <pc:docMk/>
            <pc:sldMk cId="2860928445" sldId="266"/>
            <ac:spMk id="6" creationId="{17BB4458-A64B-DACF-9776-68F220BFD6E7}"/>
          </ac:spMkLst>
        </pc:spChg>
        <pc:spChg chg="add mod">
          <ac:chgData name="Jon George" userId="f79703f0-4e15-4cfd-a99b-030d11de7edf" providerId="ADAL" clId="{8CE1803C-AA66-43F2-90E5-EF27F4FA85A8}" dt="2023-01-10T23:01:02.052" v="2523" actId="20577"/>
          <ac:spMkLst>
            <pc:docMk/>
            <pc:sldMk cId="2860928445" sldId="266"/>
            <ac:spMk id="7" creationId="{6262E240-C3DB-4D87-FCBE-772034C10E71}"/>
          </ac:spMkLst>
        </pc:spChg>
        <pc:spChg chg="add mod">
          <ac:chgData name="Jon George" userId="f79703f0-4e15-4cfd-a99b-030d11de7edf" providerId="ADAL" clId="{8CE1803C-AA66-43F2-90E5-EF27F4FA85A8}" dt="2023-01-07T17:36:42.919" v="2285" actId="14100"/>
          <ac:spMkLst>
            <pc:docMk/>
            <pc:sldMk cId="2860928445" sldId="266"/>
            <ac:spMk id="9" creationId="{279EA4BD-DF9D-736C-F597-1323005388B4}"/>
          </ac:spMkLst>
        </pc:spChg>
        <pc:spChg chg="add mod">
          <ac:chgData name="Jon George" userId="f79703f0-4e15-4cfd-a99b-030d11de7edf" providerId="ADAL" clId="{8CE1803C-AA66-43F2-90E5-EF27F4FA85A8}" dt="2023-01-07T17:35:30.966" v="2255" actId="14100"/>
          <ac:spMkLst>
            <pc:docMk/>
            <pc:sldMk cId="2860928445" sldId="266"/>
            <ac:spMk id="10" creationId="{FE1D8151-6C92-320C-0089-8619910D067E}"/>
          </ac:spMkLst>
        </pc:spChg>
        <pc:spChg chg="add mod">
          <ac:chgData name="Jon George" userId="f79703f0-4e15-4cfd-a99b-030d11de7edf" providerId="ADAL" clId="{8CE1803C-AA66-43F2-90E5-EF27F4FA85A8}" dt="2023-01-07T17:36:50.241" v="2286" actId="14100"/>
          <ac:spMkLst>
            <pc:docMk/>
            <pc:sldMk cId="2860928445" sldId="266"/>
            <ac:spMk id="11" creationId="{E20B7505-2324-F988-31F3-D7AC3DFCF415}"/>
          </ac:spMkLst>
        </pc:spChg>
        <pc:spChg chg="add mod">
          <ac:chgData name="Jon George" userId="f79703f0-4e15-4cfd-a99b-030d11de7edf" providerId="ADAL" clId="{8CE1803C-AA66-43F2-90E5-EF27F4FA85A8}" dt="2023-01-11T18:08:53.628" v="8688" actId="1076"/>
          <ac:spMkLst>
            <pc:docMk/>
            <pc:sldMk cId="2860928445" sldId="266"/>
            <ac:spMk id="12" creationId="{26CD70F1-95B9-0B29-1B9E-009124324071}"/>
          </ac:spMkLst>
        </pc:spChg>
        <pc:spChg chg="add mod">
          <ac:chgData name="Jon George" userId="f79703f0-4e15-4cfd-a99b-030d11de7edf" providerId="ADAL" clId="{8CE1803C-AA66-43F2-90E5-EF27F4FA85A8}" dt="2023-01-07T17:37:15.467" v="2288" actId="113"/>
          <ac:spMkLst>
            <pc:docMk/>
            <pc:sldMk cId="2860928445" sldId="266"/>
            <ac:spMk id="18" creationId="{099E6D0D-8EBB-9EF2-B118-4C8BEE68F66C}"/>
          </ac:spMkLst>
        </pc:spChg>
        <pc:spChg chg="add mod">
          <ac:chgData name="Jon George" userId="f79703f0-4e15-4cfd-a99b-030d11de7edf" providerId="ADAL" clId="{8CE1803C-AA66-43F2-90E5-EF27F4FA85A8}" dt="2023-01-07T17:46:46.624" v="2415" actId="1076"/>
          <ac:spMkLst>
            <pc:docMk/>
            <pc:sldMk cId="2860928445" sldId="266"/>
            <ac:spMk id="19" creationId="{05D28E0A-4CF9-A142-1BA9-757CBE3E6654}"/>
          </ac:spMkLst>
        </pc:spChg>
        <pc:spChg chg="add mod">
          <ac:chgData name="Jon George" userId="f79703f0-4e15-4cfd-a99b-030d11de7edf" providerId="ADAL" clId="{8CE1803C-AA66-43F2-90E5-EF27F4FA85A8}" dt="2023-01-07T17:37:15.467" v="2288" actId="113"/>
          <ac:spMkLst>
            <pc:docMk/>
            <pc:sldMk cId="2860928445" sldId="266"/>
            <ac:spMk id="20" creationId="{7908D2F9-82C4-DE1B-5855-3E503604BCD5}"/>
          </ac:spMkLst>
        </pc:spChg>
        <pc:spChg chg="add mod">
          <ac:chgData name="Jon George" userId="f79703f0-4e15-4cfd-a99b-030d11de7edf" providerId="ADAL" clId="{8CE1803C-AA66-43F2-90E5-EF27F4FA85A8}" dt="2023-01-07T17:47:22.531" v="2418" actId="571"/>
          <ac:spMkLst>
            <pc:docMk/>
            <pc:sldMk cId="2860928445" sldId="266"/>
            <ac:spMk id="21" creationId="{8CDFE2B4-76AC-CF3D-354E-B91F7BF758FC}"/>
          </ac:spMkLst>
        </pc:spChg>
        <pc:spChg chg="add mod">
          <ac:chgData name="Jon George" userId="f79703f0-4e15-4cfd-a99b-030d11de7edf" providerId="ADAL" clId="{8CE1803C-AA66-43F2-90E5-EF27F4FA85A8}" dt="2023-01-07T17:47:22.531" v="2418" actId="571"/>
          <ac:spMkLst>
            <pc:docMk/>
            <pc:sldMk cId="2860928445" sldId="266"/>
            <ac:spMk id="23" creationId="{0C3BAFAA-09F2-CF92-CABF-869CA53C9296}"/>
          </ac:spMkLst>
        </pc:spChg>
        <pc:spChg chg="add mod">
          <ac:chgData name="Jon George" userId="f79703f0-4e15-4cfd-a99b-030d11de7edf" providerId="ADAL" clId="{8CE1803C-AA66-43F2-90E5-EF27F4FA85A8}" dt="2023-01-07T17:47:22.531" v="2418" actId="571"/>
          <ac:spMkLst>
            <pc:docMk/>
            <pc:sldMk cId="2860928445" sldId="266"/>
            <ac:spMk id="24" creationId="{327465DB-E872-BABC-B784-AEA74E6DD714}"/>
          </ac:spMkLst>
        </pc:spChg>
        <pc:spChg chg="add mod">
          <ac:chgData name="Jon George" userId="f79703f0-4e15-4cfd-a99b-030d11de7edf" providerId="ADAL" clId="{8CE1803C-AA66-43F2-90E5-EF27F4FA85A8}" dt="2023-01-07T17:47:22.531" v="2418" actId="571"/>
          <ac:spMkLst>
            <pc:docMk/>
            <pc:sldMk cId="2860928445" sldId="266"/>
            <ac:spMk id="25" creationId="{346AF762-9E3B-AFD1-C778-24A612F0F752}"/>
          </ac:spMkLst>
        </pc:spChg>
        <pc:picChg chg="add del mod modCrop">
          <ac:chgData name="Jon George" userId="f79703f0-4e15-4cfd-a99b-030d11de7edf" providerId="ADAL" clId="{8CE1803C-AA66-43F2-90E5-EF27F4FA85A8}" dt="2023-01-10T21:30:47.006" v="2508" actId="478"/>
          <ac:picMkLst>
            <pc:docMk/>
            <pc:sldMk cId="2860928445" sldId="266"/>
            <ac:picMk id="5" creationId="{04E4C195-EBE1-0379-BDBC-964DF97E03EB}"/>
          </ac:picMkLst>
        </pc:picChg>
        <pc:picChg chg="add mod">
          <ac:chgData name="Jon George" userId="f79703f0-4e15-4cfd-a99b-030d11de7edf" providerId="ADAL" clId="{8CE1803C-AA66-43F2-90E5-EF27F4FA85A8}" dt="2023-01-11T18:08:53.628" v="8688" actId="1076"/>
          <ac:picMkLst>
            <pc:docMk/>
            <pc:sldMk cId="2860928445" sldId="266"/>
            <ac:picMk id="5" creationId="{3086F238-F6D7-62BF-9549-50566FF216DB}"/>
          </ac:picMkLst>
        </pc:picChg>
        <pc:picChg chg="del">
          <ac:chgData name="Jon George" userId="f79703f0-4e15-4cfd-a99b-030d11de7edf" providerId="ADAL" clId="{8CE1803C-AA66-43F2-90E5-EF27F4FA85A8}" dt="2022-12-30T17:23:05.747" v="845" actId="478"/>
          <ac:picMkLst>
            <pc:docMk/>
            <pc:sldMk cId="2860928445" sldId="266"/>
            <ac:picMk id="7" creationId="{2B6A44F1-F9CE-D36B-332E-E3ACD700B3CF}"/>
          </ac:picMkLst>
        </pc:picChg>
        <pc:picChg chg="add del mod">
          <ac:chgData name="Jon George" userId="f79703f0-4e15-4cfd-a99b-030d11de7edf" providerId="ADAL" clId="{8CE1803C-AA66-43F2-90E5-EF27F4FA85A8}" dt="2022-12-30T17:31:00.309" v="864" actId="478"/>
          <ac:picMkLst>
            <pc:docMk/>
            <pc:sldMk cId="2860928445" sldId="266"/>
            <ac:picMk id="9" creationId="{85549348-836B-C725-9C50-C41752F903F0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2860928445" sldId="266"/>
            <ac:picMk id="11" creationId="{4535BC36-53CD-DA1C-04AE-91FF702B579A}"/>
          </ac:picMkLst>
        </pc:picChg>
        <pc:picChg chg="add mod">
          <ac:chgData name="Jon George" userId="f79703f0-4e15-4cfd-a99b-030d11de7edf" providerId="ADAL" clId="{8CE1803C-AA66-43F2-90E5-EF27F4FA85A8}" dt="2023-01-10T21:30:50.413" v="2510" actId="1076"/>
          <ac:picMkLst>
            <pc:docMk/>
            <pc:sldMk cId="2860928445" sldId="266"/>
            <ac:picMk id="14" creationId="{5CC0886F-9DAC-21EA-64DE-20F8B2FEDD70}"/>
          </ac:picMkLst>
        </pc:picChg>
        <pc:picChg chg="add del mod">
          <ac:chgData name="Jon George" userId="f79703f0-4e15-4cfd-a99b-030d11de7edf" providerId="ADAL" clId="{8CE1803C-AA66-43F2-90E5-EF27F4FA85A8}" dt="2023-01-16T23:42:29.970" v="15429" actId="478"/>
          <ac:picMkLst>
            <pc:docMk/>
            <pc:sldMk cId="2860928445" sldId="266"/>
            <ac:picMk id="16" creationId="{659FE284-08E6-2481-3143-E0A0FC7940D8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2860928445" sldId="266"/>
            <ac:picMk id="21" creationId="{219E4C64-A078-9B88-CC01-245EACB39F01}"/>
          </ac:picMkLst>
        </pc:picChg>
        <pc:picChg chg="add del mod">
          <ac:chgData name="Jon George" userId="f79703f0-4e15-4cfd-a99b-030d11de7edf" providerId="ADAL" clId="{8CE1803C-AA66-43F2-90E5-EF27F4FA85A8}" dt="2023-01-20T19:28:50.626" v="23927"/>
          <ac:picMkLst>
            <pc:docMk/>
            <pc:sldMk cId="2860928445" sldId="266"/>
            <ac:picMk id="24" creationId="{5720A12D-B925-5DF9-229C-AA8F599AF779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2860928445" sldId="266"/>
            <ac:picMk id="25" creationId="{8C5F894A-71B1-2E8A-10E7-0AFF8EB2E0DB}"/>
          </ac:picMkLst>
        </pc:picChg>
        <pc:picChg chg="add del mod">
          <ac:chgData name="Jon George" userId="f79703f0-4e15-4cfd-a99b-030d11de7edf" providerId="ADAL" clId="{8CE1803C-AA66-43F2-90E5-EF27F4FA85A8}" dt="2023-01-20T19:30:17.546" v="23928"/>
          <ac:picMkLst>
            <pc:docMk/>
            <pc:sldMk cId="2860928445" sldId="266"/>
            <ac:picMk id="35" creationId="{F3D0C655-86EB-A445-C4BC-A0B55A55682D}"/>
          </ac:picMkLst>
        </pc:picChg>
        <pc:picChg chg="add mod">
          <ac:chgData name="Jon George" userId="f79703f0-4e15-4cfd-a99b-030d11de7edf" providerId="ADAL" clId="{8CE1803C-AA66-43F2-90E5-EF27F4FA85A8}" dt="2023-01-20T19:30:17.546" v="23928"/>
          <ac:picMkLst>
            <pc:docMk/>
            <pc:sldMk cId="2860928445" sldId="266"/>
            <ac:picMk id="36" creationId="{C943CABF-FF71-973A-A896-15524FED69F3}"/>
          </ac:picMkLst>
        </pc:picChg>
        <pc:cxnChg chg="add mod">
          <ac:chgData name="Jon George" userId="f79703f0-4e15-4cfd-a99b-030d11de7edf" providerId="ADAL" clId="{8CE1803C-AA66-43F2-90E5-EF27F4FA85A8}" dt="2023-01-07T17:47:00.476" v="2416" actId="13822"/>
          <ac:cxnSpMkLst>
            <pc:docMk/>
            <pc:sldMk cId="2860928445" sldId="266"/>
            <ac:cxnSpMk id="13" creationId="{BCCFDA82-A422-2678-6592-7147A4FBD314}"/>
          </ac:cxnSpMkLst>
        </pc:cxnChg>
        <pc:cxnChg chg="add mod">
          <ac:chgData name="Jon George" userId="f79703f0-4e15-4cfd-a99b-030d11de7edf" providerId="ADAL" clId="{8CE1803C-AA66-43F2-90E5-EF27F4FA85A8}" dt="2023-01-07T17:47:00.476" v="2416" actId="13822"/>
          <ac:cxnSpMkLst>
            <pc:docMk/>
            <pc:sldMk cId="2860928445" sldId="266"/>
            <ac:cxnSpMk id="15" creationId="{2920DE26-6F60-5160-EB7B-B88A9F3EA260}"/>
          </ac:cxnSpMkLst>
        </pc:cxnChg>
        <pc:cxnChg chg="add mod">
          <ac:chgData name="Jon George" userId="f79703f0-4e15-4cfd-a99b-030d11de7edf" providerId="ADAL" clId="{8CE1803C-AA66-43F2-90E5-EF27F4FA85A8}" dt="2023-01-07T17:47:00.476" v="2416" actId="13822"/>
          <ac:cxnSpMkLst>
            <pc:docMk/>
            <pc:sldMk cId="2860928445" sldId="266"/>
            <ac:cxnSpMk id="17" creationId="{4AFC9B63-3D64-E6F5-01AA-934BB1639E66}"/>
          </ac:cxnSpMkLst>
        </pc:cxnChg>
        <pc:cxnChg chg="add mod">
          <ac:chgData name="Jon George" userId="f79703f0-4e15-4cfd-a99b-030d11de7edf" providerId="ADAL" clId="{8CE1803C-AA66-43F2-90E5-EF27F4FA85A8}" dt="2023-01-07T17:47:22.531" v="2418" actId="571"/>
          <ac:cxnSpMkLst>
            <pc:docMk/>
            <pc:sldMk cId="2860928445" sldId="266"/>
            <ac:cxnSpMk id="22" creationId="{AC612874-5B77-C0BB-50B3-6CF26802454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n George" userId="f79703f0-4e15-4cfd-a99b-030d11de7edf" providerId="ADAL" clId="{8CE1803C-AA66-43F2-90E5-EF27F4FA85A8}" dt="2023-01-10T21:18:54.739" v="2476"/>
              <pc2:cmMkLst xmlns:pc2="http://schemas.microsoft.com/office/powerpoint/2019/9/main/command">
                <pc:docMk/>
                <pc:sldMk cId="2860928445" sldId="266"/>
                <pc2:cmMk id="{B491CC88-043E-453E-ACEC-A6CDCCD3C122}"/>
              </pc2:cmMkLst>
              <pc226:cmRplyChg chg="add">
                <pc226:chgData name="Jon George" userId="f79703f0-4e15-4cfd-a99b-030d11de7edf" providerId="ADAL" clId="{8CE1803C-AA66-43F2-90E5-EF27F4FA85A8}" dt="2022-12-30T17:31:26.333" v="865"/>
                <pc2:cmRplyMkLst xmlns:pc2="http://schemas.microsoft.com/office/powerpoint/2019/9/main/command">
                  <pc:docMk/>
                  <pc:sldMk cId="2860928445" sldId="266"/>
                  <pc2:cmMk id="{B491CC88-043E-453E-ACEC-A6CDCCD3C122}"/>
                  <pc2:cmRplyMk id="{9AE5BF7D-139E-41DC-8FD0-22D6E98A592A}"/>
                </pc2:cmRplyMkLst>
              </pc226:cmRplyChg>
            </pc226:cmChg>
          </p:ext>
        </pc:extLst>
      </pc:sldChg>
      <pc:sldChg chg="addSp delSp modSp mod modTransition modAnim modNotesTx">
        <pc:chgData name="Jon George" userId="f79703f0-4e15-4cfd-a99b-030d11de7edf" providerId="ADAL" clId="{8CE1803C-AA66-43F2-90E5-EF27F4FA85A8}" dt="2023-01-20T19:35:59.120" v="23944"/>
        <pc:sldMkLst>
          <pc:docMk/>
          <pc:sldMk cId="4196939570" sldId="267"/>
        </pc:sldMkLst>
        <pc:spChg chg="mod">
          <ac:chgData name="Jon George" userId="f79703f0-4e15-4cfd-a99b-030d11de7edf" providerId="ADAL" clId="{8CE1803C-AA66-43F2-90E5-EF27F4FA85A8}" dt="2022-12-30T17:08:53.335" v="509" actId="20577"/>
          <ac:spMkLst>
            <pc:docMk/>
            <pc:sldMk cId="4196939570" sldId="267"/>
            <ac:spMk id="6" creationId="{0EE94FB6-8BD1-492B-6A19-1B2E1993C2B2}"/>
          </ac:spMkLst>
        </pc:spChg>
        <pc:spChg chg="add mod">
          <ac:chgData name="Jon George" userId="f79703f0-4e15-4cfd-a99b-030d11de7edf" providerId="ADAL" clId="{8CE1803C-AA66-43F2-90E5-EF27F4FA85A8}" dt="2023-01-11T18:09:31.710" v="8694" actId="1076"/>
          <ac:spMkLst>
            <pc:docMk/>
            <pc:sldMk cId="4196939570" sldId="267"/>
            <ac:spMk id="8" creationId="{A8E4E29D-2087-7F2F-E83C-CA720383FCBA}"/>
          </ac:spMkLst>
        </pc:spChg>
        <pc:spChg chg="mod">
          <ac:chgData name="Jon George" userId="f79703f0-4e15-4cfd-a99b-030d11de7edf" providerId="ADAL" clId="{8CE1803C-AA66-43F2-90E5-EF27F4FA85A8}" dt="2022-12-30T18:11:19.338" v="927" actId="1076"/>
          <ac:spMkLst>
            <pc:docMk/>
            <pc:sldMk cId="4196939570" sldId="267"/>
            <ac:spMk id="15" creationId="{A0C07909-5B06-FA28-3BC4-E5A828258A0B}"/>
          </ac:spMkLst>
        </pc:spChg>
        <pc:spChg chg="mod">
          <ac:chgData name="Jon George" userId="f79703f0-4e15-4cfd-a99b-030d11de7edf" providerId="ADAL" clId="{8CE1803C-AA66-43F2-90E5-EF27F4FA85A8}" dt="2022-12-30T18:11:10.283" v="925" actId="1076"/>
          <ac:spMkLst>
            <pc:docMk/>
            <pc:sldMk cId="4196939570" sldId="267"/>
            <ac:spMk id="16" creationId="{5A41AE52-A3A7-A074-CF4C-CBD51D14588F}"/>
          </ac:spMkLst>
        </pc:spChg>
        <pc:picChg chg="add mod">
          <ac:chgData name="Jon George" userId="f79703f0-4e15-4cfd-a99b-030d11de7edf" providerId="ADAL" clId="{8CE1803C-AA66-43F2-90E5-EF27F4FA85A8}" dt="2023-01-11T18:09:31.710" v="8694" actId="1076"/>
          <ac:picMkLst>
            <pc:docMk/>
            <pc:sldMk cId="4196939570" sldId="267"/>
            <ac:picMk id="3" creationId="{3059CC7B-B6DD-19C5-433D-2FA83F2ECD50}"/>
          </ac:picMkLst>
        </pc:picChg>
        <pc:picChg chg="add mod">
          <ac:chgData name="Jon George" userId="f79703f0-4e15-4cfd-a99b-030d11de7edf" providerId="ADAL" clId="{8CE1803C-AA66-43F2-90E5-EF27F4FA85A8}" dt="2022-12-30T18:08:45.567" v="916" actId="1076"/>
          <ac:picMkLst>
            <pc:docMk/>
            <pc:sldMk cId="4196939570" sldId="267"/>
            <ac:picMk id="4" creationId="{22A52191-6457-8E12-F4C8-187F58741889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4196939570" sldId="267"/>
            <ac:picMk id="5" creationId="{FE2CC45E-03AB-F4EF-1945-E9EC76312F6D}"/>
          </ac:picMkLst>
        </pc:picChg>
        <pc:picChg chg="add del mod">
          <ac:chgData name="Jon George" userId="f79703f0-4e15-4cfd-a99b-030d11de7edf" providerId="ADAL" clId="{8CE1803C-AA66-43F2-90E5-EF27F4FA85A8}" dt="2022-12-30T18:57:07.569" v="1579"/>
          <ac:picMkLst>
            <pc:docMk/>
            <pc:sldMk cId="4196939570" sldId="267"/>
            <ac:picMk id="8" creationId="{4D63A647-9BA1-1A3D-1F00-D4BD29DA8B91}"/>
          </ac:picMkLst>
        </pc:picChg>
        <pc:picChg chg="add del mod">
          <ac:chgData name="Jon George" userId="f79703f0-4e15-4cfd-a99b-030d11de7edf" providerId="ADAL" clId="{8CE1803C-AA66-43F2-90E5-EF27F4FA85A8}" dt="2023-01-16T23:42:42.900" v="15433" actId="478"/>
          <ac:picMkLst>
            <pc:docMk/>
            <pc:sldMk cId="4196939570" sldId="267"/>
            <ac:picMk id="9" creationId="{E3EC2E5B-41CB-D41B-B542-507B04DEAF19}"/>
          </ac:picMkLst>
        </pc:picChg>
        <pc:picChg chg="add del mod">
          <ac:chgData name="Jon George" userId="f79703f0-4e15-4cfd-a99b-030d11de7edf" providerId="ADAL" clId="{8CE1803C-AA66-43F2-90E5-EF27F4FA85A8}" dt="2022-12-30T19:00:31.499" v="1580"/>
          <ac:picMkLst>
            <pc:docMk/>
            <pc:sldMk cId="4196939570" sldId="267"/>
            <ac:picMk id="10" creationId="{B9763F30-0516-742B-1C74-51B9A441441E}"/>
          </ac:picMkLst>
        </pc:picChg>
        <pc:picChg chg="mod">
          <ac:chgData name="Jon George" userId="f79703f0-4e15-4cfd-a99b-030d11de7edf" providerId="ADAL" clId="{8CE1803C-AA66-43F2-90E5-EF27F4FA85A8}" dt="2022-12-30T18:11:16.724" v="926" actId="1076"/>
          <ac:picMkLst>
            <pc:docMk/>
            <pc:sldMk cId="4196939570" sldId="267"/>
            <ac:picMk id="11" creationId="{AB053E06-358F-D7D0-8599-6CB54A695CA9}"/>
          </ac:picMkLst>
        </pc:picChg>
        <pc:picChg chg="mod">
          <ac:chgData name="Jon George" userId="f79703f0-4e15-4cfd-a99b-030d11de7edf" providerId="ADAL" clId="{8CE1803C-AA66-43F2-90E5-EF27F4FA85A8}" dt="2022-12-30T18:11:07.687" v="924" actId="1076"/>
          <ac:picMkLst>
            <pc:docMk/>
            <pc:sldMk cId="4196939570" sldId="267"/>
            <ac:picMk id="12" creationId="{4666FEF4-16E2-CDE5-4FF5-F95E64C0BB00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4196939570" sldId="267"/>
            <ac:picMk id="13" creationId="{F3FC9375-EFD5-1BEA-C1C2-EEB4946BC716}"/>
          </ac:picMkLst>
        </pc:picChg>
        <pc:picChg chg="add mod">
          <ac:chgData name="Jon George" userId="f79703f0-4e15-4cfd-a99b-030d11de7edf" providerId="ADAL" clId="{8CE1803C-AA66-43F2-90E5-EF27F4FA85A8}" dt="2023-01-20T19:35:59.120" v="23944"/>
          <ac:picMkLst>
            <pc:docMk/>
            <pc:sldMk cId="4196939570" sldId="267"/>
            <ac:picMk id="17" creationId="{78D48196-2F55-3634-ADF9-93361723E6EE}"/>
          </ac:picMkLst>
        </pc:picChg>
        <pc:picChg chg="add del mod">
          <ac:chgData name="Jon George" userId="f79703f0-4e15-4cfd-a99b-030d11de7edf" providerId="ADAL" clId="{8CE1803C-AA66-43F2-90E5-EF27F4FA85A8}" dt="2023-01-19T17:22:36.423" v="17169"/>
          <ac:picMkLst>
            <pc:docMk/>
            <pc:sldMk cId="4196939570" sldId="267"/>
            <ac:picMk id="18" creationId="{5C3C4C45-2754-5561-6977-0955F5762E1C}"/>
          </ac:picMkLst>
        </pc:picChg>
        <pc:picChg chg="add del mod">
          <ac:chgData name="Jon George" userId="f79703f0-4e15-4cfd-a99b-030d11de7edf" providerId="ADAL" clId="{8CE1803C-AA66-43F2-90E5-EF27F4FA85A8}" dt="2023-01-19T17:24:32.494" v="17170"/>
          <ac:picMkLst>
            <pc:docMk/>
            <pc:sldMk cId="4196939570" sldId="267"/>
            <ac:picMk id="20" creationId="{2E04127F-DE06-5392-CF27-E7A9C42884F0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4196939570" sldId="267"/>
            <ac:picMk id="21" creationId="{7342FE45-6340-6AE1-B8A8-6643A2768E20}"/>
          </ac:picMkLst>
        </pc:picChg>
      </pc:sldChg>
      <pc:sldChg chg="addSp delSp modSp mod ord modTransition modAnim modNotesTx">
        <pc:chgData name="Jon George" userId="f79703f0-4e15-4cfd-a99b-030d11de7edf" providerId="ADAL" clId="{8CE1803C-AA66-43F2-90E5-EF27F4FA85A8}" dt="2023-01-20T19:40:56.847" v="23947"/>
        <pc:sldMkLst>
          <pc:docMk/>
          <pc:sldMk cId="1597399928" sldId="268"/>
        </pc:sldMkLst>
        <pc:spChg chg="mod">
          <ac:chgData name="Jon George" userId="f79703f0-4e15-4cfd-a99b-030d11de7edf" providerId="ADAL" clId="{8CE1803C-AA66-43F2-90E5-EF27F4FA85A8}" dt="2022-12-30T17:10:43.547" v="561" actId="1076"/>
          <ac:spMkLst>
            <pc:docMk/>
            <pc:sldMk cId="1597399928" sldId="268"/>
            <ac:spMk id="2" creationId="{AE0A4465-0E22-E570-35EA-A9A038286FD0}"/>
          </ac:spMkLst>
        </pc:spChg>
        <pc:spChg chg="mod">
          <ac:chgData name="Jon George" userId="f79703f0-4e15-4cfd-a99b-030d11de7edf" providerId="ADAL" clId="{8CE1803C-AA66-43F2-90E5-EF27F4FA85A8}" dt="2023-01-19T17:31:50.860" v="17496" actId="20577"/>
          <ac:spMkLst>
            <pc:docMk/>
            <pc:sldMk cId="1597399928" sldId="268"/>
            <ac:spMk id="6" creationId="{9EABD165-ADBA-EA65-D181-9FB5D48EDE6E}"/>
          </ac:spMkLst>
        </pc:spChg>
        <pc:picChg chg="add del mod">
          <ac:chgData name="Jon George" userId="f79703f0-4e15-4cfd-a99b-030d11de7edf" providerId="ADAL" clId="{8CE1803C-AA66-43F2-90E5-EF27F4FA85A8}" dt="2023-01-16T23:42:50.038" v="15436" actId="478"/>
          <ac:picMkLst>
            <pc:docMk/>
            <pc:sldMk cId="1597399928" sldId="268"/>
            <ac:picMk id="3" creationId="{C1DD151B-28B9-25A5-45B9-E933994DF35E}"/>
          </ac:picMkLst>
        </pc:picChg>
        <pc:picChg chg="mod">
          <ac:chgData name="Jon George" userId="f79703f0-4e15-4cfd-a99b-030d11de7edf" providerId="ADAL" clId="{8CE1803C-AA66-43F2-90E5-EF27F4FA85A8}" dt="2023-01-16T23:42:53.759" v="15440" actId="1036"/>
          <ac:picMkLst>
            <pc:docMk/>
            <pc:sldMk cId="1597399928" sldId="268"/>
            <ac:picMk id="5" creationId="{19B7DBDA-64B1-0678-C4A5-D3ED729FC197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1597399928" sldId="268"/>
            <ac:picMk id="7" creationId="{669BD4F2-4873-8B77-1E92-02DB217A6008}"/>
          </ac:picMkLst>
        </pc:picChg>
        <pc:picChg chg="add del mod">
          <ac:chgData name="Jon George" userId="f79703f0-4e15-4cfd-a99b-030d11de7edf" providerId="ADAL" clId="{8CE1803C-AA66-43F2-90E5-EF27F4FA85A8}" dt="2022-12-30T18:56:46.066" v="1576"/>
          <ac:picMkLst>
            <pc:docMk/>
            <pc:sldMk cId="1597399928" sldId="268"/>
            <ac:picMk id="7" creationId="{BF5FAE6B-F485-39EB-FC52-2CCE29AB97AC}"/>
          </ac:picMkLst>
        </pc:picChg>
        <pc:picChg chg="add mod">
          <ac:chgData name="Jon George" userId="f79703f0-4e15-4cfd-a99b-030d11de7edf" providerId="ADAL" clId="{8CE1803C-AA66-43F2-90E5-EF27F4FA85A8}" dt="2023-01-20T19:40:56.847" v="23947"/>
          <ac:picMkLst>
            <pc:docMk/>
            <pc:sldMk cId="1597399928" sldId="268"/>
            <ac:picMk id="9" creationId="{3BE10C66-B1E9-3B20-0CBA-B41CA911701E}"/>
          </ac:picMkLst>
        </pc:picChg>
        <pc:picChg chg="add del mod">
          <ac:chgData name="Jon George" userId="f79703f0-4e15-4cfd-a99b-030d11de7edf" providerId="ADAL" clId="{8CE1803C-AA66-43F2-90E5-EF27F4FA85A8}" dt="2023-01-19T17:28:52.237" v="17181"/>
          <ac:picMkLst>
            <pc:docMk/>
            <pc:sldMk cId="1597399928" sldId="268"/>
            <ac:picMk id="10" creationId="{5A1D66CB-9FE4-5FCB-57B0-4E4B16E55CDD}"/>
          </ac:picMkLst>
        </pc:picChg>
        <pc:picChg chg="add del mod">
          <ac:chgData name="Jon George" userId="f79703f0-4e15-4cfd-a99b-030d11de7edf" providerId="ADAL" clId="{8CE1803C-AA66-43F2-90E5-EF27F4FA85A8}" dt="2022-12-30T18:56:51.180" v="1577"/>
          <ac:picMkLst>
            <pc:docMk/>
            <pc:sldMk cId="1597399928" sldId="268"/>
            <ac:picMk id="12" creationId="{496B8C6A-1993-E24C-08E8-A7C3B793743B}"/>
          </ac:picMkLst>
        </pc:picChg>
        <pc:picChg chg="add del mod">
          <ac:chgData name="Jon George" userId="f79703f0-4e15-4cfd-a99b-030d11de7edf" providerId="ADAL" clId="{8CE1803C-AA66-43F2-90E5-EF27F4FA85A8}" dt="2022-12-30T19:00:44.728" v="1582"/>
          <ac:picMkLst>
            <pc:docMk/>
            <pc:sldMk cId="1597399928" sldId="268"/>
            <ac:picMk id="13" creationId="{996BDEB7-A84A-E309-A1D7-64CC9A17EB50}"/>
          </ac:picMkLst>
        </pc:picChg>
        <pc:picChg chg="add del mod">
          <ac:chgData name="Jon George" userId="f79703f0-4e15-4cfd-a99b-030d11de7edf" providerId="ADAL" clId="{8CE1803C-AA66-43F2-90E5-EF27F4FA85A8}" dt="2023-01-19T17:29:03" v="17182"/>
          <ac:picMkLst>
            <pc:docMk/>
            <pc:sldMk cId="1597399928" sldId="268"/>
            <ac:picMk id="14" creationId="{30E0714F-3AD3-3A0A-6A97-6B1C587F71CF}"/>
          </ac:picMkLst>
        </pc:picChg>
        <pc:picChg chg="add del mod">
          <ac:chgData name="Jon George" userId="f79703f0-4e15-4cfd-a99b-030d11de7edf" providerId="ADAL" clId="{8CE1803C-AA66-43F2-90E5-EF27F4FA85A8}" dt="2023-01-19T17:29:11.398" v="17184"/>
          <ac:picMkLst>
            <pc:docMk/>
            <pc:sldMk cId="1597399928" sldId="268"/>
            <ac:picMk id="15" creationId="{F204C35D-5237-B949-F9D9-0965A1AE0D10}"/>
          </ac:picMkLst>
        </pc:picChg>
        <pc:picChg chg="add del mod ord">
          <ac:chgData name="Jon George" userId="f79703f0-4e15-4cfd-a99b-030d11de7edf" providerId="ADAL" clId="{8CE1803C-AA66-43F2-90E5-EF27F4FA85A8}" dt="2023-01-19T17:29:23.548" v="17185"/>
          <ac:picMkLst>
            <pc:docMk/>
            <pc:sldMk cId="1597399928" sldId="268"/>
            <ac:picMk id="18" creationId="{6C49EC2C-D242-9262-6362-20F94701DD9C}"/>
          </ac:picMkLst>
        </pc:picChg>
        <pc:picChg chg="add del mod ord">
          <ac:chgData name="Jon George" userId="f79703f0-4e15-4cfd-a99b-030d11de7edf" providerId="ADAL" clId="{8CE1803C-AA66-43F2-90E5-EF27F4FA85A8}" dt="2022-12-30T19:03:48.514" v="1583"/>
          <ac:picMkLst>
            <pc:docMk/>
            <pc:sldMk cId="1597399928" sldId="268"/>
            <ac:picMk id="19" creationId="{66020451-46B6-06F2-3D86-AE2B1A6E89DE}"/>
          </ac:picMkLst>
        </pc:picChg>
        <pc:picChg chg="add del mod">
          <ac:chgData name="Jon George" userId="f79703f0-4e15-4cfd-a99b-030d11de7edf" providerId="ADAL" clId="{8CE1803C-AA66-43F2-90E5-EF27F4FA85A8}" dt="2023-01-19T17:29:27.040" v="17187"/>
          <ac:picMkLst>
            <pc:docMk/>
            <pc:sldMk cId="1597399928" sldId="268"/>
            <ac:picMk id="19" creationId="{9AF804DD-BC18-B26C-86AF-2410D47013CB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1597399928" sldId="268"/>
            <ac:picMk id="20" creationId="{ABD9778E-DFB2-89EF-9B17-D200758592A9}"/>
          </ac:picMkLst>
        </pc:picChg>
        <pc:picChg chg="add del mod ord">
          <ac:chgData name="Jon George" userId="f79703f0-4e15-4cfd-a99b-030d11de7edf" providerId="ADAL" clId="{8CE1803C-AA66-43F2-90E5-EF27F4FA85A8}" dt="2023-01-19T17:30:00.112" v="17188"/>
          <ac:picMkLst>
            <pc:docMk/>
            <pc:sldMk cId="1597399928" sldId="268"/>
            <ac:picMk id="22" creationId="{C40F3954-3656-04B0-8B47-1F8413C31AF8}"/>
          </ac:picMkLst>
        </pc:picChg>
        <pc:picChg chg="add del mod">
          <ac:chgData name="Jon George" userId="f79703f0-4e15-4cfd-a99b-030d11de7edf" providerId="ADAL" clId="{8CE1803C-AA66-43F2-90E5-EF27F4FA85A8}" dt="2023-01-19T17:30:02.674" v="17190"/>
          <ac:picMkLst>
            <pc:docMk/>
            <pc:sldMk cId="1597399928" sldId="268"/>
            <ac:picMk id="23" creationId="{9F37266F-55D9-2EE5-4FF9-A796AC6D13F4}"/>
          </ac:picMkLst>
        </pc:picChg>
        <pc:picChg chg="add del mod ord">
          <ac:chgData name="Jon George" userId="f79703f0-4e15-4cfd-a99b-030d11de7edf" providerId="ADAL" clId="{8CE1803C-AA66-43F2-90E5-EF27F4FA85A8}" dt="2023-01-19T17:30:14.516" v="17191"/>
          <ac:picMkLst>
            <pc:docMk/>
            <pc:sldMk cId="1597399928" sldId="268"/>
            <ac:picMk id="26" creationId="{4FCA2EFD-2D21-9507-0743-C415C99118EC}"/>
          </ac:picMkLst>
        </pc:picChg>
        <pc:picChg chg="add del mod">
          <ac:chgData name="Jon George" userId="f79703f0-4e15-4cfd-a99b-030d11de7edf" providerId="ADAL" clId="{8CE1803C-AA66-43F2-90E5-EF27F4FA85A8}" dt="2023-01-19T17:38:44.239" v="18054"/>
          <ac:picMkLst>
            <pc:docMk/>
            <pc:sldMk cId="1597399928" sldId="268"/>
            <ac:picMk id="27" creationId="{F458BDA1-BAE1-1C92-3478-6DD3C7794CDE}"/>
          </ac:picMkLst>
        </pc:picChg>
        <pc:picChg chg="add del mod ord">
          <ac:chgData name="Jon George" userId="f79703f0-4e15-4cfd-a99b-030d11de7edf" providerId="ADAL" clId="{8CE1803C-AA66-43F2-90E5-EF27F4FA85A8}" dt="2023-01-19T17:39:50.126" v="18055"/>
          <ac:picMkLst>
            <pc:docMk/>
            <pc:sldMk cId="1597399928" sldId="268"/>
            <ac:picMk id="30" creationId="{2380B3E8-5A58-C90D-F67C-4D360736736A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1597399928" sldId="268"/>
            <ac:picMk id="31" creationId="{32319FA7-DF0A-0EA7-2A24-3E3EE3A4E6C4}"/>
          </ac:picMkLst>
        </pc:picChg>
      </pc:sldChg>
      <pc:sldChg chg="addSp delSp modSp mod modTransition delAnim modAnim modCm modNotesTx">
        <pc:chgData name="Jon George" userId="f79703f0-4e15-4cfd-a99b-030d11de7edf" providerId="ADAL" clId="{8CE1803C-AA66-43F2-90E5-EF27F4FA85A8}" dt="2023-01-20T19:33:02.555" v="23942"/>
        <pc:sldMkLst>
          <pc:docMk/>
          <pc:sldMk cId="65833382" sldId="269"/>
        </pc:sldMkLst>
        <pc:spChg chg="mod">
          <ac:chgData name="Jon George" userId="f79703f0-4e15-4cfd-a99b-030d11de7edf" providerId="ADAL" clId="{8CE1803C-AA66-43F2-90E5-EF27F4FA85A8}" dt="2022-12-30T17:04:21.644" v="428" actId="20577"/>
          <ac:spMkLst>
            <pc:docMk/>
            <pc:sldMk cId="65833382" sldId="269"/>
            <ac:spMk id="6" creationId="{E8E66DEE-298E-8F68-C3DF-1F078AF15676}"/>
          </ac:spMkLst>
        </pc:spChg>
        <pc:spChg chg="add mod">
          <ac:chgData name="Jon George" userId="f79703f0-4e15-4cfd-a99b-030d11de7edf" providerId="ADAL" clId="{8CE1803C-AA66-43F2-90E5-EF27F4FA85A8}" dt="2023-01-11T18:09:17.389" v="8692" actId="1076"/>
          <ac:spMkLst>
            <pc:docMk/>
            <pc:sldMk cId="65833382" sldId="269"/>
            <ac:spMk id="7" creationId="{B0DF8593-B147-EE23-F552-ECD467C5CB01}"/>
          </ac:spMkLst>
        </pc:spChg>
        <pc:picChg chg="add mod">
          <ac:chgData name="Jon George" userId="f79703f0-4e15-4cfd-a99b-030d11de7edf" providerId="ADAL" clId="{8CE1803C-AA66-43F2-90E5-EF27F4FA85A8}" dt="2023-01-11T18:09:17.389" v="8692" actId="1076"/>
          <ac:picMkLst>
            <pc:docMk/>
            <pc:sldMk cId="65833382" sldId="269"/>
            <ac:picMk id="3" creationId="{F135AE5D-CCE9-87DB-2E7F-129EF0032B85}"/>
          </ac:picMkLst>
        </pc:picChg>
        <pc:picChg chg="add mod">
          <ac:chgData name="Jon George" userId="f79703f0-4e15-4cfd-a99b-030d11de7edf" providerId="ADAL" clId="{8CE1803C-AA66-43F2-90E5-EF27F4FA85A8}" dt="2022-12-30T17:39:58.738" v="881" actId="1076"/>
          <ac:picMkLst>
            <pc:docMk/>
            <pc:sldMk cId="65833382" sldId="269"/>
            <ac:picMk id="4" creationId="{70A288BC-83A0-00C0-C9B7-56FCFB904CA3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65833382" sldId="269"/>
            <ac:picMk id="5" creationId="{FADEDC84-6919-F77C-223E-1D69FD4B8D61}"/>
          </ac:picMkLst>
        </pc:picChg>
        <pc:picChg chg="add del mod">
          <ac:chgData name="Jon George" userId="f79703f0-4e15-4cfd-a99b-030d11de7edf" providerId="ADAL" clId="{8CE1803C-AA66-43F2-90E5-EF27F4FA85A8}" dt="2022-12-30T17:40:07.888" v="883" actId="478"/>
          <ac:picMkLst>
            <pc:docMk/>
            <pc:sldMk cId="65833382" sldId="269"/>
            <ac:picMk id="7" creationId="{B1B8812A-B29C-72CC-FD90-6CCC91F3463D}"/>
          </ac:picMkLst>
        </pc:picChg>
        <pc:picChg chg="add del mod">
          <ac:chgData name="Jon George" userId="f79703f0-4e15-4cfd-a99b-030d11de7edf" providerId="ADAL" clId="{8CE1803C-AA66-43F2-90E5-EF27F4FA85A8}" dt="2023-01-16T23:42:35.526" v="15431" actId="478"/>
          <ac:picMkLst>
            <pc:docMk/>
            <pc:sldMk cId="65833382" sldId="269"/>
            <ac:picMk id="9" creationId="{DB6910F6-714A-2012-7C78-705564E334A2}"/>
          </ac:picMkLst>
        </pc:picChg>
        <pc:picChg chg="mod">
          <ac:chgData name="Jon George" userId="f79703f0-4e15-4cfd-a99b-030d11de7edf" providerId="ADAL" clId="{8CE1803C-AA66-43F2-90E5-EF27F4FA85A8}" dt="2022-12-30T17:53:55.249" v="908" actId="1076"/>
          <ac:picMkLst>
            <pc:docMk/>
            <pc:sldMk cId="65833382" sldId="269"/>
            <ac:picMk id="12" creationId="{28758F37-42E7-1BBB-24E4-774CB12B950D}"/>
          </ac:picMkLst>
        </pc:picChg>
        <pc:picChg chg="add del mod">
          <ac:chgData name="Jon George" userId="f79703f0-4e15-4cfd-a99b-030d11de7edf" providerId="ADAL" clId="{8CE1803C-AA66-43F2-90E5-EF27F4FA85A8}" dt="2022-12-30T18:52:13.053" v="1572"/>
          <ac:picMkLst>
            <pc:docMk/>
            <pc:sldMk cId="65833382" sldId="269"/>
            <ac:picMk id="13" creationId="{4739A470-B9B7-F0D5-360C-D28C97BF6FB8}"/>
          </ac:picMkLst>
        </pc:picChg>
        <pc:picChg chg="add del mod">
          <ac:chgData name="Jon George" userId="f79703f0-4e15-4cfd-a99b-030d11de7edf" providerId="ADAL" clId="{8CE1803C-AA66-43F2-90E5-EF27F4FA85A8}" dt="2023-01-20T19:30:34.633" v="23930"/>
          <ac:picMkLst>
            <pc:docMk/>
            <pc:sldMk cId="65833382" sldId="269"/>
            <ac:picMk id="15" creationId="{47A04791-813F-1B43-2717-E48E0682A468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65833382" sldId="269"/>
            <ac:picMk id="16" creationId="{E684751B-72FD-6C8E-F09F-23B468D79593}"/>
          </ac:picMkLst>
        </pc:picChg>
        <pc:picChg chg="add del mod">
          <ac:chgData name="Jon George" userId="f79703f0-4e15-4cfd-a99b-030d11de7edf" providerId="ADAL" clId="{8CE1803C-AA66-43F2-90E5-EF27F4FA85A8}" dt="2022-12-30T18:54:06.874" v="1573"/>
          <ac:picMkLst>
            <pc:docMk/>
            <pc:sldMk cId="65833382" sldId="269"/>
            <ac:picMk id="17" creationId="{B2627DB5-F37B-F3A2-B9D1-A3778CDFF583}"/>
          </ac:picMkLst>
        </pc:picChg>
        <pc:picChg chg="mod">
          <ac:chgData name="Jon George" userId="f79703f0-4e15-4cfd-a99b-030d11de7edf" providerId="ADAL" clId="{8CE1803C-AA66-43F2-90E5-EF27F4FA85A8}" dt="2022-12-30T17:53:57.413" v="909" actId="1076"/>
          <ac:picMkLst>
            <pc:docMk/>
            <pc:sldMk cId="65833382" sldId="269"/>
            <ac:picMk id="18" creationId="{570AEE4C-DE6A-E5FD-0267-8D610F44686F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65833382" sldId="269"/>
            <ac:picMk id="19" creationId="{B967B177-5E20-D5F8-799A-D936264BE2B4}"/>
          </ac:picMkLst>
        </pc:picChg>
        <pc:picChg chg="add del mod">
          <ac:chgData name="Jon George" userId="f79703f0-4e15-4cfd-a99b-030d11de7edf" providerId="ADAL" clId="{8CE1803C-AA66-43F2-90E5-EF27F4FA85A8}" dt="2023-01-20T19:30:54.273" v="23931"/>
          <ac:picMkLst>
            <pc:docMk/>
            <pc:sldMk cId="65833382" sldId="269"/>
            <ac:picMk id="31" creationId="{233A12D7-A96F-FAE9-498C-C92E10901C51}"/>
          </ac:picMkLst>
        </pc:picChg>
        <pc:picChg chg="add del mod">
          <ac:chgData name="Jon George" userId="f79703f0-4e15-4cfd-a99b-030d11de7edf" providerId="ADAL" clId="{8CE1803C-AA66-43F2-90E5-EF27F4FA85A8}" dt="2023-01-20T19:31:43.620" v="23941"/>
          <ac:picMkLst>
            <pc:docMk/>
            <pc:sldMk cId="65833382" sldId="269"/>
            <ac:picMk id="32" creationId="{F0F8411C-B311-2DEB-7500-A62AAA3D4B30}"/>
          </ac:picMkLst>
        </pc:picChg>
        <pc:picChg chg="del">
          <ac:chgData name="Jon George" userId="f79703f0-4e15-4cfd-a99b-030d11de7edf" providerId="ADAL" clId="{8CE1803C-AA66-43F2-90E5-EF27F4FA85A8}" dt="2022-12-30T17:34:38.973" v="866" actId="478"/>
          <ac:picMkLst>
            <pc:docMk/>
            <pc:sldMk cId="65833382" sldId="269"/>
            <ac:picMk id="33" creationId="{8645729B-A2B8-C645-7E41-1F683C40281B}"/>
          </ac:picMkLst>
        </pc:picChg>
        <pc:picChg chg="add del mod ord">
          <ac:chgData name="Jon George" userId="f79703f0-4e15-4cfd-a99b-030d11de7edf" providerId="ADAL" clId="{8CE1803C-AA66-43F2-90E5-EF27F4FA85A8}" dt="2023-01-20T19:33:02.555" v="23942"/>
          <ac:picMkLst>
            <pc:docMk/>
            <pc:sldMk cId="65833382" sldId="269"/>
            <ac:picMk id="36" creationId="{60A85A3E-F909-029E-C1E7-52B228B70865}"/>
          </ac:picMkLst>
        </pc:picChg>
        <pc:picChg chg="add mod">
          <ac:chgData name="Jon George" userId="f79703f0-4e15-4cfd-a99b-030d11de7edf" providerId="ADAL" clId="{8CE1803C-AA66-43F2-90E5-EF27F4FA85A8}" dt="2023-01-20T19:33:02.555" v="23942"/>
          <ac:picMkLst>
            <pc:docMk/>
            <pc:sldMk cId="65833382" sldId="269"/>
            <ac:picMk id="37" creationId="{8C6817DD-831C-D2CD-A51A-5098391E9AF9}"/>
          </ac:picMkLst>
        </pc:picChg>
        <pc:cxnChg chg="mod">
          <ac:chgData name="Jon George" userId="f79703f0-4e15-4cfd-a99b-030d11de7edf" providerId="ADAL" clId="{8CE1803C-AA66-43F2-90E5-EF27F4FA85A8}" dt="2022-12-30T17:53:53.943" v="907" actId="14100"/>
          <ac:cxnSpMkLst>
            <pc:docMk/>
            <pc:sldMk cId="65833382" sldId="269"/>
            <ac:cxnSpMk id="14" creationId="{9A703E67-5A91-ED9C-4ADF-E4E68C40EAE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n George" userId="f79703f0-4e15-4cfd-a99b-030d11de7edf" providerId="ADAL" clId="{8CE1803C-AA66-43F2-90E5-EF27F4FA85A8}" dt="2023-01-10T21:19:01.636" v="2477"/>
              <pc2:cmMkLst xmlns:pc2="http://schemas.microsoft.com/office/powerpoint/2019/9/main/command">
                <pc:docMk/>
                <pc:sldMk cId="65833382" sldId="269"/>
                <pc2:cmMk id="{DF5B9F4B-E281-4ECE-942D-998B2160E762}"/>
              </pc2:cmMkLst>
            </pc226:cmChg>
          </p:ext>
        </pc:extLst>
      </pc:sldChg>
      <pc:sldChg chg="addSp delSp modSp mod modTransition modAnim modNotesTx">
        <pc:chgData name="Jon George" userId="f79703f0-4e15-4cfd-a99b-030d11de7edf" providerId="ADAL" clId="{8CE1803C-AA66-43F2-90E5-EF27F4FA85A8}" dt="2023-01-20T19:16:46.480" v="23128"/>
        <pc:sldMkLst>
          <pc:docMk/>
          <pc:sldMk cId="2171521413" sldId="270"/>
        </pc:sldMkLst>
        <pc:spChg chg="mod">
          <ac:chgData name="Jon George" userId="f79703f0-4e15-4cfd-a99b-030d11de7edf" providerId="ADAL" clId="{8CE1803C-AA66-43F2-90E5-EF27F4FA85A8}" dt="2023-01-11T17:44:44.919" v="6219" actId="20577"/>
          <ac:spMkLst>
            <pc:docMk/>
            <pc:sldMk cId="2171521413" sldId="270"/>
            <ac:spMk id="2" creationId="{759E5C17-1C64-8087-7728-5526E0C31310}"/>
          </ac:spMkLst>
        </pc:spChg>
        <pc:spChg chg="mod">
          <ac:chgData name="Jon George" userId="f79703f0-4e15-4cfd-a99b-030d11de7edf" providerId="ADAL" clId="{8CE1803C-AA66-43F2-90E5-EF27F4FA85A8}" dt="2022-12-30T16:41:12.819" v="372" actId="14100"/>
          <ac:spMkLst>
            <pc:docMk/>
            <pc:sldMk cId="2171521413" sldId="270"/>
            <ac:spMk id="46" creationId="{E05316E9-A0EE-0028-7413-70C2C686FE56}"/>
          </ac:spMkLst>
        </pc:spChg>
        <pc:spChg chg="mod">
          <ac:chgData name="Jon George" userId="f79703f0-4e15-4cfd-a99b-030d11de7edf" providerId="ADAL" clId="{8CE1803C-AA66-43F2-90E5-EF27F4FA85A8}" dt="2023-01-11T17:11:16.826" v="3792" actId="20577"/>
          <ac:spMkLst>
            <pc:docMk/>
            <pc:sldMk cId="2171521413" sldId="270"/>
            <ac:spMk id="47" creationId="{7344DB1B-C4B4-B9A9-9BEC-23E27274808D}"/>
          </ac:spMkLst>
        </pc:spChg>
        <pc:spChg chg="mod">
          <ac:chgData name="Jon George" userId="f79703f0-4e15-4cfd-a99b-030d11de7edf" providerId="ADAL" clId="{8CE1803C-AA66-43F2-90E5-EF27F4FA85A8}" dt="2023-01-11T17:11:31.387" v="3794"/>
          <ac:spMkLst>
            <pc:docMk/>
            <pc:sldMk cId="2171521413" sldId="270"/>
            <ac:spMk id="51" creationId="{CB1376F1-3323-805B-83CD-CBD766E709CB}"/>
          </ac:spMkLst>
        </pc:spChg>
        <pc:spChg chg="mod">
          <ac:chgData name="Jon George" userId="f79703f0-4e15-4cfd-a99b-030d11de7edf" providerId="ADAL" clId="{8CE1803C-AA66-43F2-90E5-EF27F4FA85A8}" dt="2023-01-11T16:48:54.740" v="2536" actId="20577"/>
          <ac:spMkLst>
            <pc:docMk/>
            <pc:sldMk cId="2171521413" sldId="270"/>
            <ac:spMk id="57" creationId="{88E58160-2CB5-4A98-136A-4AA9FE5A481C}"/>
          </ac:spMkLst>
        </pc:spChg>
        <pc:picChg chg="add del mod">
          <ac:chgData name="Jon George" userId="f79703f0-4e15-4cfd-a99b-030d11de7edf" providerId="ADAL" clId="{8CE1803C-AA66-43F2-90E5-EF27F4FA85A8}" dt="2023-01-16T23:42:21.120" v="15426" actId="478"/>
          <ac:picMkLst>
            <pc:docMk/>
            <pc:sldMk cId="2171521413" sldId="270"/>
            <ac:picMk id="4" creationId="{0B6BD8DD-A5B6-4254-7615-B21F64A9C934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2171521413" sldId="270"/>
            <ac:picMk id="5" creationId="{8AC2DF59-0EA9-F181-5AA5-F7B941E3ED47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2171521413" sldId="270"/>
            <ac:picMk id="5" creationId="{EED56B25-FA55-5CC6-FC97-DC94D176EFC7}"/>
          </ac:picMkLst>
        </pc:picChg>
        <pc:picChg chg="add del mod">
          <ac:chgData name="Jon George" userId="f79703f0-4e15-4cfd-a99b-030d11de7edf" providerId="ADAL" clId="{8CE1803C-AA66-43F2-90E5-EF27F4FA85A8}" dt="2023-01-19T16:28:01.049" v="15947"/>
          <ac:picMkLst>
            <pc:docMk/>
            <pc:sldMk cId="2171521413" sldId="270"/>
            <ac:picMk id="7" creationId="{DF9C64C6-3B6B-5255-F73D-CAD33A6B7D6B}"/>
          </ac:picMkLst>
        </pc:picChg>
        <pc:picChg chg="add del mod">
          <ac:chgData name="Jon George" userId="f79703f0-4e15-4cfd-a99b-030d11de7edf" providerId="ADAL" clId="{8CE1803C-AA66-43F2-90E5-EF27F4FA85A8}" dt="2023-01-19T17:07:26.062" v="17158"/>
          <ac:picMkLst>
            <pc:docMk/>
            <pc:sldMk cId="2171521413" sldId="270"/>
            <ac:picMk id="8" creationId="{E43EF5B5-CFAA-FB0D-CB1E-0B57478C4C05}"/>
          </ac:picMkLst>
        </pc:picChg>
        <pc:picChg chg="add del mod">
          <ac:chgData name="Jon George" userId="f79703f0-4e15-4cfd-a99b-030d11de7edf" providerId="ADAL" clId="{8CE1803C-AA66-43F2-90E5-EF27F4FA85A8}" dt="2023-01-19T17:07:53.159" v="17160"/>
          <ac:picMkLst>
            <pc:docMk/>
            <pc:sldMk cId="2171521413" sldId="270"/>
            <ac:picMk id="9" creationId="{5F3AD077-622A-8DB2-FF91-1B0C9E4C0669}"/>
          </ac:picMkLst>
        </pc:picChg>
        <pc:picChg chg="add mod">
          <ac:chgData name="Jon George" userId="f79703f0-4e15-4cfd-a99b-030d11de7edf" providerId="ADAL" clId="{8CE1803C-AA66-43F2-90E5-EF27F4FA85A8}" dt="2023-01-20T19:16:46.480" v="23128"/>
          <ac:picMkLst>
            <pc:docMk/>
            <pc:sldMk cId="2171521413" sldId="270"/>
            <ac:picMk id="11" creationId="{E2B3C924-E0C3-7BA3-323C-79BC956E29E9}"/>
          </ac:picMkLst>
        </pc:picChg>
        <pc:picChg chg="add del mod ord">
          <ac:chgData name="Jon George" userId="f79703f0-4e15-4cfd-a99b-030d11de7edf" providerId="ADAL" clId="{8CE1803C-AA66-43F2-90E5-EF27F4FA85A8}" dt="2023-01-19T17:07:59.297" v="17161"/>
          <ac:picMkLst>
            <pc:docMk/>
            <pc:sldMk cId="2171521413" sldId="270"/>
            <ac:picMk id="14" creationId="{DB8D314A-5D06-9C1F-521C-730BA7F960AF}"/>
          </ac:picMkLst>
        </pc:picChg>
        <pc:picChg chg="add del mod">
          <ac:chgData name="Jon George" userId="f79703f0-4e15-4cfd-a99b-030d11de7edf" providerId="ADAL" clId="{8CE1803C-AA66-43F2-90E5-EF27F4FA85A8}" dt="2023-01-19T17:09:02.977" v="17166"/>
          <ac:picMkLst>
            <pc:docMk/>
            <pc:sldMk cId="2171521413" sldId="270"/>
            <ac:picMk id="15" creationId="{7BA49597-1AC7-D0F0-5B75-31450E047BDA}"/>
          </ac:picMkLst>
        </pc:picChg>
        <pc:picChg chg="add del mod ord">
          <ac:chgData name="Jon George" userId="f79703f0-4e15-4cfd-a99b-030d11de7edf" providerId="ADAL" clId="{8CE1803C-AA66-43F2-90E5-EF27F4FA85A8}" dt="2023-01-19T17:22:11.787" v="17167"/>
          <ac:picMkLst>
            <pc:docMk/>
            <pc:sldMk cId="2171521413" sldId="270"/>
            <ac:picMk id="18" creationId="{96A38FA7-0062-F1C6-C160-B02B0D019D5C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2171521413" sldId="270"/>
            <ac:picMk id="19" creationId="{E6EE1DAE-15A9-912C-A89B-FA37D746CBF7}"/>
          </ac:picMkLst>
        </pc:picChg>
      </pc:sldChg>
      <pc:sldChg chg="addSp delSp modSp mod modTransition modAnim modNotesTx">
        <pc:chgData name="Jon George" userId="f79703f0-4e15-4cfd-a99b-030d11de7edf" providerId="ADAL" clId="{8CE1803C-AA66-43F2-90E5-EF27F4FA85A8}" dt="2023-01-20T19:16:46.480" v="23128"/>
        <pc:sldMkLst>
          <pc:docMk/>
          <pc:sldMk cId="988867779" sldId="271"/>
        </pc:sldMkLst>
        <pc:spChg chg="mod">
          <ac:chgData name="Jon George" userId="f79703f0-4e15-4cfd-a99b-030d11de7edf" providerId="ADAL" clId="{8CE1803C-AA66-43F2-90E5-EF27F4FA85A8}" dt="2023-01-11T18:00:28.351" v="7950" actId="20577"/>
          <ac:spMkLst>
            <pc:docMk/>
            <pc:sldMk cId="988867779" sldId="271"/>
            <ac:spMk id="2" creationId="{BF6F2756-0D93-C66C-8632-285830FB936C}"/>
          </ac:spMkLst>
        </pc:spChg>
        <pc:spChg chg="add mod">
          <ac:chgData name="Jon George" userId="f79703f0-4e15-4cfd-a99b-030d11de7edf" providerId="ADAL" clId="{8CE1803C-AA66-43F2-90E5-EF27F4FA85A8}" dt="2023-01-11T18:09:02.296" v="8690" actId="1076"/>
          <ac:spMkLst>
            <pc:docMk/>
            <pc:sldMk cId="988867779" sldId="271"/>
            <ac:spMk id="7" creationId="{6F5D17CC-A8D4-927D-4D5C-D94538809C1C}"/>
          </ac:spMkLst>
        </pc:spChg>
        <pc:spChg chg="mod">
          <ac:chgData name="Jon George" userId="f79703f0-4e15-4cfd-a99b-030d11de7edf" providerId="ADAL" clId="{8CE1803C-AA66-43F2-90E5-EF27F4FA85A8}" dt="2023-01-07T17:48:28.484" v="2422" actId="1076"/>
          <ac:spMkLst>
            <pc:docMk/>
            <pc:sldMk cId="988867779" sldId="271"/>
            <ac:spMk id="8" creationId="{6E4859E3-2DF2-134A-85B1-EF9D84206383}"/>
          </ac:spMkLst>
        </pc:spChg>
        <pc:spChg chg="add mod">
          <ac:chgData name="Jon George" userId="f79703f0-4e15-4cfd-a99b-030d11de7edf" providerId="ADAL" clId="{8CE1803C-AA66-43F2-90E5-EF27F4FA85A8}" dt="2023-01-07T17:40:51.435" v="2314" actId="1076"/>
          <ac:spMkLst>
            <pc:docMk/>
            <pc:sldMk cId="988867779" sldId="271"/>
            <ac:spMk id="15" creationId="{65113592-1528-2FE9-B04F-38BAFFE975D8}"/>
          </ac:spMkLst>
        </pc:spChg>
        <pc:spChg chg="add mod">
          <ac:chgData name="Jon George" userId="f79703f0-4e15-4cfd-a99b-030d11de7edf" providerId="ADAL" clId="{8CE1803C-AA66-43F2-90E5-EF27F4FA85A8}" dt="2023-01-07T17:41:09.853" v="2321" actId="1076"/>
          <ac:spMkLst>
            <pc:docMk/>
            <pc:sldMk cId="988867779" sldId="271"/>
            <ac:spMk id="20" creationId="{2F5E35D3-727A-AFB7-933C-152555E667D9}"/>
          </ac:spMkLst>
        </pc:spChg>
        <pc:spChg chg="add mod">
          <ac:chgData name="Jon George" userId="f79703f0-4e15-4cfd-a99b-030d11de7edf" providerId="ADAL" clId="{8CE1803C-AA66-43F2-90E5-EF27F4FA85A8}" dt="2023-01-07T17:41:45.702" v="2353" actId="1076"/>
          <ac:spMkLst>
            <pc:docMk/>
            <pc:sldMk cId="988867779" sldId="271"/>
            <ac:spMk id="23" creationId="{58E3713F-8C09-60FD-E582-5CA4DC5F46EC}"/>
          </ac:spMkLst>
        </pc:spChg>
        <pc:spChg chg="add del mod">
          <ac:chgData name="Jon George" userId="f79703f0-4e15-4cfd-a99b-030d11de7edf" providerId="ADAL" clId="{8CE1803C-AA66-43F2-90E5-EF27F4FA85A8}" dt="2023-01-07T17:44:07.264" v="2409" actId="478"/>
          <ac:spMkLst>
            <pc:docMk/>
            <pc:sldMk cId="988867779" sldId="271"/>
            <ac:spMk id="24" creationId="{9216DF65-2DFF-7DA1-4367-B3239B7BC22E}"/>
          </ac:spMkLst>
        </pc:spChg>
        <pc:picChg chg="add mod modCrop">
          <ac:chgData name="Jon George" userId="f79703f0-4e15-4cfd-a99b-030d11de7edf" providerId="ADAL" clId="{8CE1803C-AA66-43F2-90E5-EF27F4FA85A8}" dt="2023-01-07T18:27:45.510" v="2442" actId="1076"/>
          <ac:picMkLst>
            <pc:docMk/>
            <pc:sldMk cId="988867779" sldId="271"/>
            <ac:picMk id="3" creationId="{5EC6D645-50FF-D5B1-1452-2F9B5B2847DB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988867779" sldId="271"/>
            <ac:picMk id="4" creationId="{4915C8D6-17B7-5B95-4276-01341AE7B74F}"/>
          </ac:picMkLst>
        </pc:picChg>
        <pc:picChg chg="add mod">
          <ac:chgData name="Jon George" userId="f79703f0-4e15-4cfd-a99b-030d11de7edf" providerId="ADAL" clId="{8CE1803C-AA66-43F2-90E5-EF27F4FA85A8}" dt="2023-01-11T18:09:02.296" v="8690" actId="1076"/>
          <ac:picMkLst>
            <pc:docMk/>
            <pc:sldMk cId="988867779" sldId="271"/>
            <ac:picMk id="4" creationId="{72490F72-CD3F-F83D-DFC3-DFFABABDFBA5}"/>
          </ac:picMkLst>
        </pc:picChg>
        <pc:picChg chg="add mod">
          <ac:chgData name="Jon George" userId="f79703f0-4e15-4cfd-a99b-030d11de7edf" providerId="ADAL" clId="{8CE1803C-AA66-43F2-90E5-EF27F4FA85A8}" dt="2023-01-10T21:30:22.734" v="2507" actId="1036"/>
          <ac:picMkLst>
            <pc:docMk/>
            <pc:sldMk cId="988867779" sldId="271"/>
            <ac:picMk id="5" creationId="{2771924E-3D0E-986B-237F-F46323826F0F}"/>
          </ac:picMkLst>
        </pc:picChg>
        <pc:picChg chg="add mod modCrop">
          <ac:chgData name="Jon George" userId="f79703f0-4e15-4cfd-a99b-030d11de7edf" providerId="ADAL" clId="{8CE1803C-AA66-43F2-90E5-EF27F4FA85A8}" dt="2023-01-07T18:27:45.510" v="2442" actId="1076"/>
          <ac:picMkLst>
            <pc:docMk/>
            <pc:sldMk cId="988867779" sldId="271"/>
            <ac:picMk id="6" creationId="{25E6C5C6-A3DF-B812-DDD3-D58305E5D259}"/>
          </ac:picMkLst>
        </pc:picChg>
        <pc:picChg chg="del mod modCrop">
          <ac:chgData name="Jon George" userId="f79703f0-4e15-4cfd-a99b-030d11de7edf" providerId="ADAL" clId="{8CE1803C-AA66-43F2-90E5-EF27F4FA85A8}" dt="2023-01-10T21:30:15.869" v="2484" actId="478"/>
          <ac:picMkLst>
            <pc:docMk/>
            <pc:sldMk cId="988867779" sldId="271"/>
            <ac:picMk id="7" creationId="{3B3595E6-5029-C877-2A1A-50C0A5E07530}"/>
          </ac:picMkLst>
        </pc:picChg>
        <pc:picChg chg="add del mod">
          <ac:chgData name="Jon George" userId="f79703f0-4e15-4cfd-a99b-030d11de7edf" providerId="ADAL" clId="{8CE1803C-AA66-43F2-90E5-EF27F4FA85A8}" dt="2023-01-16T23:42:33.135" v="15430" actId="478"/>
          <ac:picMkLst>
            <pc:docMk/>
            <pc:sldMk cId="988867779" sldId="271"/>
            <ac:picMk id="10" creationId="{EB57ACC4-92EE-B76B-18A2-A3EC55647632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988867779" sldId="271"/>
            <ac:picMk id="11" creationId="{254D443B-CB6D-7DDE-061E-B218CA762878}"/>
          </ac:picMkLst>
        </pc:picChg>
        <pc:picChg chg="add mod">
          <ac:chgData name="Jon George" userId="f79703f0-4e15-4cfd-a99b-030d11de7edf" providerId="ADAL" clId="{8CE1803C-AA66-43F2-90E5-EF27F4FA85A8}" dt="2023-01-20T19:16:46.480" v="23128"/>
          <ac:picMkLst>
            <pc:docMk/>
            <pc:sldMk cId="988867779" sldId="271"/>
            <ac:picMk id="16" creationId="{70E6818D-305E-96C3-D9C5-F9D7CED76156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988867779" sldId="271"/>
            <ac:picMk id="17" creationId="{C7A222F6-4614-1D26-1418-373604150E01}"/>
          </ac:picMkLst>
        </pc:picChg>
        <pc:cxnChg chg="add del mod">
          <ac:chgData name="Jon George" userId="f79703f0-4e15-4cfd-a99b-030d11de7edf" providerId="ADAL" clId="{8CE1803C-AA66-43F2-90E5-EF27F4FA85A8}" dt="2023-01-07T17:41:24.149" v="2324" actId="478"/>
          <ac:cxnSpMkLst>
            <pc:docMk/>
            <pc:sldMk cId="988867779" sldId="271"/>
            <ac:cxnSpMk id="5" creationId="{722E88C4-0E29-914C-2BAF-54402A094469}"/>
          </ac:cxnSpMkLst>
        </pc:cxnChg>
        <pc:cxnChg chg="add del mod">
          <ac:chgData name="Jon George" userId="f79703f0-4e15-4cfd-a99b-030d11de7edf" providerId="ADAL" clId="{8CE1803C-AA66-43F2-90E5-EF27F4FA85A8}" dt="2023-01-07T17:41:24.149" v="2324" actId="478"/>
          <ac:cxnSpMkLst>
            <pc:docMk/>
            <pc:sldMk cId="988867779" sldId="271"/>
            <ac:cxnSpMk id="12" creationId="{D4293306-4A4F-0AD4-A217-34B0B6CC13B4}"/>
          </ac:cxnSpMkLst>
        </pc:cxnChg>
      </pc:sldChg>
      <pc:sldChg chg="modSp del mod modTransition">
        <pc:chgData name="Jon George" userId="f79703f0-4e15-4cfd-a99b-030d11de7edf" providerId="ADAL" clId="{8CE1803C-AA66-43F2-90E5-EF27F4FA85A8}" dt="2023-01-07T18:15:36.034" v="2441" actId="47"/>
        <pc:sldMkLst>
          <pc:docMk/>
          <pc:sldMk cId="283129944" sldId="272"/>
        </pc:sldMkLst>
        <pc:picChg chg="mod">
          <ac:chgData name="Jon George" userId="f79703f0-4e15-4cfd-a99b-030d11de7edf" providerId="ADAL" clId="{8CE1803C-AA66-43F2-90E5-EF27F4FA85A8}" dt="2023-01-03T18:54:06.885" v="1642" actId="14100"/>
          <ac:picMkLst>
            <pc:docMk/>
            <pc:sldMk cId="283129944" sldId="272"/>
            <ac:picMk id="5" creationId="{2A6A5692-BC04-F3AC-77E3-D6E190763DC7}"/>
          </ac:picMkLst>
        </pc:picChg>
      </pc:sldChg>
      <pc:sldChg chg="addSp delSp modSp mod modTransition modAnim modNotesTx">
        <pc:chgData name="Jon George" userId="f79703f0-4e15-4cfd-a99b-030d11de7edf" providerId="ADAL" clId="{8CE1803C-AA66-43F2-90E5-EF27F4FA85A8}" dt="2023-01-20T19:43:19.961" v="23948"/>
        <pc:sldMkLst>
          <pc:docMk/>
          <pc:sldMk cId="4140876689" sldId="273"/>
        </pc:sldMkLst>
        <pc:spChg chg="mod">
          <ac:chgData name="Jon George" userId="f79703f0-4e15-4cfd-a99b-030d11de7edf" providerId="ADAL" clId="{8CE1803C-AA66-43F2-90E5-EF27F4FA85A8}" dt="2023-01-20T18:40:18.254" v="21944" actId="20578"/>
          <ac:spMkLst>
            <pc:docMk/>
            <pc:sldMk cId="4140876689" sldId="273"/>
            <ac:spMk id="3" creationId="{EDD28598-40AE-43C4-1D09-4566F039856F}"/>
          </ac:spMkLst>
        </pc:spChg>
        <pc:picChg chg="add del mod">
          <ac:chgData name="Jon George" userId="f79703f0-4e15-4cfd-a99b-030d11de7edf" providerId="ADAL" clId="{8CE1803C-AA66-43F2-90E5-EF27F4FA85A8}" dt="2023-01-16T23:42:51.809" v="15438" actId="478"/>
          <ac:picMkLst>
            <pc:docMk/>
            <pc:sldMk cId="4140876689" sldId="273"/>
            <ac:picMk id="4" creationId="{8D97C74F-14A8-8271-2CB1-BBEDDECB6D06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4140876689" sldId="273"/>
            <ac:picMk id="5" creationId="{BF71C4E3-9B9D-F34C-F295-17DD0C7EFAC6}"/>
          </ac:picMkLst>
        </pc:picChg>
        <pc:picChg chg="add mod">
          <ac:chgData name="Jon George" userId="f79703f0-4e15-4cfd-a99b-030d11de7edf" providerId="ADAL" clId="{8CE1803C-AA66-43F2-90E5-EF27F4FA85A8}" dt="2023-01-20T19:43:19.961" v="23948"/>
          <ac:picMkLst>
            <pc:docMk/>
            <pc:sldMk cId="4140876689" sldId="273"/>
            <ac:picMk id="6" creationId="{37EE713E-A167-CC99-6515-6B2343844BA1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4140876689" sldId="273"/>
            <ac:picMk id="9" creationId="{F83A62A8-EB1C-2EE4-60F3-10681BE53D87}"/>
          </ac:picMkLst>
        </pc:picChg>
      </pc:sldChg>
      <pc:sldChg chg="addSp delSp modSp mod modTransition modAnim modNotesTx">
        <pc:chgData name="Jon George" userId="f79703f0-4e15-4cfd-a99b-030d11de7edf" providerId="ADAL" clId="{8CE1803C-AA66-43F2-90E5-EF27F4FA85A8}" dt="2023-01-20T19:33:46.555" v="23943"/>
        <pc:sldMkLst>
          <pc:docMk/>
          <pc:sldMk cId="3695303547" sldId="275"/>
        </pc:sldMkLst>
        <pc:spChg chg="add mod">
          <ac:chgData name="Jon George" userId="f79703f0-4e15-4cfd-a99b-030d11de7edf" providerId="ADAL" clId="{8CE1803C-AA66-43F2-90E5-EF27F4FA85A8}" dt="2023-01-11T18:09:39.517" v="8695"/>
          <ac:spMkLst>
            <pc:docMk/>
            <pc:sldMk cId="3695303547" sldId="275"/>
            <ac:spMk id="13" creationId="{22F94A6C-3087-1379-264A-C00C26DA96C4}"/>
          </ac:spMkLst>
        </pc:spChg>
        <pc:picChg chg="add mod">
          <ac:chgData name="Jon George" userId="f79703f0-4e15-4cfd-a99b-030d11de7edf" providerId="ADAL" clId="{8CE1803C-AA66-43F2-90E5-EF27F4FA85A8}" dt="2023-01-11T18:43:12.297" v="11498" actId="1076"/>
          <ac:picMkLst>
            <pc:docMk/>
            <pc:sldMk cId="3695303547" sldId="275"/>
            <ac:picMk id="3" creationId="{C9A8A81A-2A1A-7760-7734-4222430D69DB}"/>
          </ac:picMkLst>
        </pc:picChg>
        <pc:picChg chg="mod">
          <ac:chgData name="Jon George" userId="f79703f0-4e15-4cfd-a99b-030d11de7edf" providerId="ADAL" clId="{8CE1803C-AA66-43F2-90E5-EF27F4FA85A8}" dt="2023-01-11T18:42:58.343" v="11492" actId="1076"/>
          <ac:picMkLst>
            <pc:docMk/>
            <pc:sldMk cId="3695303547" sldId="275"/>
            <ac:picMk id="4" creationId="{88E73B40-2475-B4F9-3921-CD01F394A1F3}"/>
          </ac:picMkLst>
        </pc:picChg>
        <pc:picChg chg="add mod">
          <ac:chgData name="Jon George" userId="f79703f0-4e15-4cfd-a99b-030d11de7edf" providerId="ADAL" clId="{8CE1803C-AA66-43F2-90E5-EF27F4FA85A8}" dt="2023-01-11T18:09:39.517" v="8695"/>
          <ac:picMkLst>
            <pc:docMk/>
            <pc:sldMk cId="3695303547" sldId="275"/>
            <ac:picMk id="5" creationId="{DB731D2C-223D-CC7D-6E0B-35C3E0A0E30F}"/>
          </ac:picMkLst>
        </pc:picChg>
        <pc:picChg chg="add mod">
          <ac:chgData name="Jon George" userId="f79703f0-4e15-4cfd-a99b-030d11de7edf" providerId="ADAL" clId="{8CE1803C-AA66-43F2-90E5-EF27F4FA85A8}" dt="2023-01-11T18:43:03.044" v="11495" actId="1076"/>
          <ac:picMkLst>
            <pc:docMk/>
            <pc:sldMk cId="3695303547" sldId="275"/>
            <ac:picMk id="6" creationId="{F32DC01D-53C1-BB8B-97DC-05D9EF4CE54D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3695303547" sldId="275"/>
            <ac:picMk id="8" creationId="{3F52720B-D837-87F4-075E-FC8E7B8FDE7D}"/>
          </ac:picMkLst>
        </pc:picChg>
        <pc:picChg chg="add mod">
          <ac:chgData name="Jon George" userId="f79703f0-4e15-4cfd-a99b-030d11de7edf" providerId="ADAL" clId="{8CE1803C-AA66-43F2-90E5-EF27F4FA85A8}" dt="2023-01-11T18:42:47.036" v="11488" actId="1076"/>
          <ac:picMkLst>
            <pc:docMk/>
            <pc:sldMk cId="3695303547" sldId="275"/>
            <ac:picMk id="10" creationId="{020484D0-2B06-F162-459B-031058999A46}"/>
          </ac:picMkLst>
        </pc:picChg>
        <pc:picChg chg="mod">
          <ac:chgData name="Jon George" userId="f79703f0-4e15-4cfd-a99b-030d11de7edf" providerId="ADAL" clId="{8CE1803C-AA66-43F2-90E5-EF27F4FA85A8}" dt="2023-01-11T18:43:18.034" v="11500" actId="1076"/>
          <ac:picMkLst>
            <pc:docMk/>
            <pc:sldMk cId="3695303547" sldId="275"/>
            <ac:picMk id="12" creationId="{28758F37-42E7-1BBB-24E4-774CB12B950D}"/>
          </ac:picMkLst>
        </pc:picChg>
        <pc:picChg chg="add del mod">
          <ac:chgData name="Jon George" userId="f79703f0-4e15-4cfd-a99b-030d11de7edf" providerId="ADAL" clId="{8CE1803C-AA66-43F2-90E5-EF27F4FA85A8}" dt="2023-01-16T23:42:37.758" v="15432" actId="478"/>
          <ac:picMkLst>
            <pc:docMk/>
            <pc:sldMk cId="3695303547" sldId="275"/>
            <ac:picMk id="14" creationId="{642F5712-E0C5-2F14-B254-C7B80D2992B9}"/>
          </ac:picMkLst>
        </pc:picChg>
        <pc:picChg chg="add mod">
          <ac:chgData name="Jon George" userId="f79703f0-4e15-4cfd-a99b-030d11de7edf" providerId="ADAL" clId="{8CE1803C-AA66-43F2-90E5-EF27F4FA85A8}" dt="2023-01-11T18:44:17.243" v="11513" actId="1076"/>
          <ac:picMkLst>
            <pc:docMk/>
            <pc:sldMk cId="3695303547" sldId="275"/>
            <ac:picMk id="15" creationId="{3DB5DABF-6B68-9369-6F84-8F2FC2DBE704}"/>
          </ac:picMkLst>
        </pc:picChg>
        <pc:picChg chg="add mod">
          <ac:chgData name="Jon George" userId="f79703f0-4e15-4cfd-a99b-030d11de7edf" providerId="ADAL" clId="{8CE1803C-AA66-43F2-90E5-EF27F4FA85A8}" dt="2023-01-11T18:43:09.978" v="11497" actId="1076"/>
          <ac:picMkLst>
            <pc:docMk/>
            <pc:sldMk cId="3695303547" sldId="275"/>
            <ac:picMk id="17" creationId="{BEBC5642-6F48-C9D7-4B0E-C74CF13DD4A7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3695303547" sldId="275"/>
            <ac:picMk id="20" creationId="{709821A9-1084-4FA3-223D-7632D11CBA61}"/>
          </ac:picMkLst>
        </pc:picChg>
        <pc:picChg chg="add del mod">
          <ac:chgData name="Jon George" userId="f79703f0-4e15-4cfd-a99b-030d11de7edf" providerId="ADAL" clId="{8CE1803C-AA66-43F2-90E5-EF27F4FA85A8}" dt="2022-12-30T19:14:25.057" v="1586"/>
          <ac:picMkLst>
            <pc:docMk/>
            <pc:sldMk cId="3695303547" sldId="275"/>
            <ac:picMk id="21" creationId="{761A45A4-DF05-B96F-432B-1F72B6883626}"/>
          </ac:picMkLst>
        </pc:picChg>
        <pc:picChg chg="add mod">
          <ac:chgData name="Jon George" userId="f79703f0-4e15-4cfd-a99b-030d11de7edf" providerId="ADAL" clId="{8CE1803C-AA66-43F2-90E5-EF27F4FA85A8}" dt="2023-01-20T19:33:46.555" v="23943"/>
          <ac:picMkLst>
            <pc:docMk/>
            <pc:sldMk cId="3695303547" sldId="275"/>
            <ac:picMk id="27" creationId="{C90FCB57-7F4B-2C53-DCE8-24D4E7C9E5DF}"/>
          </ac:picMkLst>
        </pc:picChg>
        <pc:picChg chg="del">
          <ac:chgData name="Jon George" userId="f79703f0-4e15-4cfd-a99b-030d11de7edf" providerId="ADAL" clId="{8CE1803C-AA66-43F2-90E5-EF27F4FA85A8}" dt="2022-12-30T17:34:54.428" v="871" actId="478"/>
          <ac:picMkLst>
            <pc:docMk/>
            <pc:sldMk cId="3695303547" sldId="275"/>
            <ac:picMk id="33" creationId="{8645729B-A2B8-C645-7E41-1F683C40281B}"/>
          </ac:picMkLst>
        </pc:picChg>
        <pc:cxnChg chg="mod">
          <ac:chgData name="Jon George" userId="f79703f0-4e15-4cfd-a99b-030d11de7edf" providerId="ADAL" clId="{8CE1803C-AA66-43F2-90E5-EF27F4FA85A8}" dt="2023-01-11T18:43:43.542" v="11502" actId="1076"/>
          <ac:cxnSpMkLst>
            <pc:docMk/>
            <pc:sldMk cId="3695303547" sldId="275"/>
            <ac:cxnSpMk id="7" creationId="{26794EB8-345A-9EC9-6EA7-E3C251DD43C6}"/>
          </ac:cxnSpMkLst>
        </pc:cxnChg>
        <pc:cxnChg chg="mod">
          <ac:chgData name="Jon George" userId="f79703f0-4e15-4cfd-a99b-030d11de7edf" providerId="ADAL" clId="{8CE1803C-AA66-43F2-90E5-EF27F4FA85A8}" dt="2023-01-11T18:43:29.582" v="11501" actId="14100"/>
          <ac:cxnSpMkLst>
            <pc:docMk/>
            <pc:sldMk cId="3695303547" sldId="275"/>
            <ac:cxnSpMk id="9" creationId="{A0655D69-8E07-8A63-6E95-F0F2A59572A3}"/>
          </ac:cxnSpMkLst>
        </pc:cxnChg>
        <pc:cxnChg chg="add mod">
          <ac:chgData name="Jon George" userId="f79703f0-4e15-4cfd-a99b-030d11de7edf" providerId="ADAL" clId="{8CE1803C-AA66-43F2-90E5-EF27F4FA85A8}" dt="2023-01-11T18:43:01.326" v="11494" actId="14100"/>
          <ac:cxnSpMkLst>
            <pc:docMk/>
            <pc:sldMk cId="3695303547" sldId="275"/>
            <ac:cxnSpMk id="11" creationId="{5D30BE83-CFC3-7599-D7A6-42DE135C7578}"/>
          </ac:cxnSpMkLst>
        </pc:cxnChg>
        <pc:cxnChg chg="add mod">
          <ac:chgData name="Jon George" userId="f79703f0-4e15-4cfd-a99b-030d11de7edf" providerId="ADAL" clId="{8CE1803C-AA66-43F2-90E5-EF27F4FA85A8}" dt="2023-01-11T18:44:15.071" v="11512" actId="14100"/>
          <ac:cxnSpMkLst>
            <pc:docMk/>
            <pc:sldMk cId="3695303547" sldId="275"/>
            <ac:cxnSpMk id="22" creationId="{AC3353AD-40AA-F870-6532-A54AD980A51F}"/>
          </ac:cxnSpMkLst>
        </pc:cxnChg>
        <pc:cxnChg chg="add mod">
          <ac:chgData name="Jon George" userId="f79703f0-4e15-4cfd-a99b-030d11de7edf" providerId="ADAL" clId="{8CE1803C-AA66-43F2-90E5-EF27F4FA85A8}" dt="2023-01-11T18:44:12.868" v="11511" actId="1076"/>
          <ac:cxnSpMkLst>
            <pc:docMk/>
            <pc:sldMk cId="3695303547" sldId="275"/>
            <ac:cxnSpMk id="24" creationId="{AE6ED127-47FC-5A29-8AF2-55A16D950035}"/>
          </ac:cxnSpMkLst>
        </pc:cxnChg>
        <pc:cxnChg chg="mod">
          <ac:chgData name="Jon George" userId="f79703f0-4e15-4cfd-a99b-030d11de7edf" providerId="ADAL" clId="{8CE1803C-AA66-43F2-90E5-EF27F4FA85A8}" dt="2023-01-11T18:43:45.548" v="11503" actId="14100"/>
          <ac:cxnSpMkLst>
            <pc:docMk/>
            <pc:sldMk cId="3695303547" sldId="275"/>
            <ac:cxnSpMk id="26" creationId="{0E03436C-E1CB-5C1A-F969-0BDD62710E26}"/>
          </ac:cxnSpMkLst>
        </pc:cxnChg>
      </pc:sldChg>
      <pc:sldChg chg="addSp delSp modSp mod modTransition modAnim modNotesTx">
        <pc:chgData name="Jon George" userId="f79703f0-4e15-4cfd-a99b-030d11de7edf" providerId="ADAL" clId="{8CE1803C-AA66-43F2-90E5-EF27F4FA85A8}" dt="2023-01-20T19:39:51.955" v="23946"/>
        <pc:sldMkLst>
          <pc:docMk/>
          <pc:sldMk cId="3341766682" sldId="276"/>
        </pc:sldMkLst>
        <pc:spChg chg="mod">
          <ac:chgData name="Jon George" userId="f79703f0-4e15-4cfd-a99b-030d11de7edf" providerId="ADAL" clId="{8CE1803C-AA66-43F2-90E5-EF27F4FA85A8}" dt="2023-01-07T18:14:54.719" v="2440" actId="1076"/>
          <ac:spMkLst>
            <pc:docMk/>
            <pc:sldMk cId="3341766682" sldId="276"/>
            <ac:spMk id="3" creationId="{738FA724-357A-5D1D-C937-82E58E4B1D64}"/>
          </ac:spMkLst>
        </pc:spChg>
        <pc:picChg chg="add del mod">
          <ac:chgData name="Jon George" userId="f79703f0-4e15-4cfd-a99b-030d11de7edf" providerId="ADAL" clId="{8CE1803C-AA66-43F2-90E5-EF27F4FA85A8}" dt="2023-01-16T23:42:45.168" v="15434" actId="478"/>
          <ac:picMkLst>
            <pc:docMk/>
            <pc:sldMk cId="3341766682" sldId="276"/>
            <ac:picMk id="4" creationId="{B5BD0DC5-1C63-C40D-3284-DCF9E0022007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3341766682" sldId="276"/>
            <ac:picMk id="5" creationId="{E9E37516-A721-8D32-9DEA-DE046D2CBAB5}"/>
          </ac:picMkLst>
        </pc:picChg>
        <pc:picChg chg="add mod">
          <ac:chgData name="Jon George" userId="f79703f0-4e15-4cfd-a99b-030d11de7edf" providerId="ADAL" clId="{8CE1803C-AA66-43F2-90E5-EF27F4FA85A8}" dt="2023-01-20T19:39:51.955" v="23946"/>
          <ac:picMkLst>
            <pc:docMk/>
            <pc:sldMk cId="3341766682" sldId="276"/>
            <ac:picMk id="7" creationId="{B821E4A4-DCC4-4005-1445-D99D08787968}"/>
          </ac:picMkLst>
        </pc:picChg>
        <pc:picChg chg="add del mod">
          <ac:chgData name="Jon George" userId="f79703f0-4e15-4cfd-a99b-030d11de7edf" providerId="ADAL" clId="{8CE1803C-AA66-43F2-90E5-EF27F4FA85A8}" dt="2023-01-19T17:27:00.845" v="17176"/>
          <ac:picMkLst>
            <pc:docMk/>
            <pc:sldMk cId="3341766682" sldId="276"/>
            <ac:picMk id="11" creationId="{162A7EFD-32BC-F9CF-E311-7B7FAF62BDC9}"/>
          </ac:picMkLst>
        </pc:picChg>
        <pc:picChg chg="add del mod">
          <ac:chgData name="Jon George" userId="f79703f0-4e15-4cfd-a99b-030d11de7edf" providerId="ADAL" clId="{8CE1803C-AA66-43F2-90E5-EF27F4FA85A8}" dt="2023-01-19T17:27:03.646" v="17178"/>
          <ac:picMkLst>
            <pc:docMk/>
            <pc:sldMk cId="3341766682" sldId="276"/>
            <ac:picMk id="12" creationId="{55C99ED3-51A4-0324-BC9D-5F1D5073ED19}"/>
          </ac:picMkLst>
        </pc:picChg>
        <pc:picChg chg="add del mod ord">
          <ac:chgData name="Jon George" userId="f79703f0-4e15-4cfd-a99b-030d11de7edf" providerId="ADAL" clId="{8CE1803C-AA66-43F2-90E5-EF27F4FA85A8}" dt="2023-01-19T17:28:43.656" v="17179"/>
          <ac:picMkLst>
            <pc:docMk/>
            <pc:sldMk cId="3341766682" sldId="276"/>
            <ac:picMk id="15" creationId="{357FFAB6-9FCF-54F9-02F0-F7E7504E6153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3341766682" sldId="276"/>
            <ac:picMk id="16" creationId="{C1377DAC-2967-D8A0-F3BC-8CCFAE64AE31}"/>
          </ac:picMkLst>
        </pc:picChg>
      </pc:sldChg>
      <pc:sldChg chg="new del">
        <pc:chgData name="Jon George" userId="f79703f0-4e15-4cfd-a99b-030d11de7edf" providerId="ADAL" clId="{8CE1803C-AA66-43F2-90E5-EF27F4FA85A8}" dt="2022-12-30T19:14:12.826" v="1585" actId="680"/>
        <pc:sldMkLst>
          <pc:docMk/>
          <pc:sldMk cId="3440321007" sldId="277"/>
        </pc:sldMkLst>
      </pc:sldChg>
      <pc:sldChg chg="addSp delSp modSp add mod modTransition modAnim modNotesTx">
        <pc:chgData name="Jon George" userId="f79703f0-4e15-4cfd-a99b-030d11de7edf" providerId="ADAL" clId="{8CE1803C-AA66-43F2-90E5-EF27F4FA85A8}" dt="2023-01-20T19:37:30.884" v="23945"/>
        <pc:sldMkLst>
          <pc:docMk/>
          <pc:sldMk cId="4087740064" sldId="277"/>
        </pc:sldMkLst>
        <pc:spChg chg="add mod">
          <ac:chgData name="Jon George" userId="f79703f0-4e15-4cfd-a99b-030d11de7edf" providerId="ADAL" clId="{8CE1803C-AA66-43F2-90E5-EF27F4FA85A8}" dt="2023-01-20T18:18:31.826" v="18954" actId="20577"/>
          <ac:spMkLst>
            <pc:docMk/>
            <pc:sldMk cId="4087740064" sldId="277"/>
            <ac:spMk id="3" creationId="{07E0CDE2-0588-340A-920D-6CF4BB1E1963}"/>
          </ac:spMkLst>
        </pc:spChg>
        <pc:picChg chg="add del mod">
          <ac:chgData name="Jon George" userId="f79703f0-4e15-4cfd-a99b-030d11de7edf" providerId="ADAL" clId="{8CE1803C-AA66-43F2-90E5-EF27F4FA85A8}" dt="2023-01-16T23:42:46.538" v="15435" actId="478"/>
          <ac:picMkLst>
            <pc:docMk/>
            <pc:sldMk cId="4087740064" sldId="277"/>
            <ac:picMk id="4" creationId="{E7FFB6C4-07E8-E75E-9943-1AB89178644E}"/>
          </ac:picMkLst>
        </pc:picChg>
        <pc:picChg chg="mod modCrop">
          <ac:chgData name="Jon George" userId="f79703f0-4e15-4cfd-a99b-030d11de7edf" providerId="ADAL" clId="{8CE1803C-AA66-43F2-90E5-EF27F4FA85A8}" dt="2023-01-03T19:20:16.495" v="1645" actId="1076"/>
          <ac:picMkLst>
            <pc:docMk/>
            <pc:sldMk cId="4087740064" sldId="277"/>
            <ac:picMk id="5" creationId="{2A6A5692-BC04-F3AC-77E3-D6E190763DC7}"/>
          </ac:picMkLst>
        </pc:picChg>
        <pc:picChg chg="add del mod">
          <ac:chgData name="Jon George" userId="f79703f0-4e15-4cfd-a99b-030d11de7edf" providerId="ADAL" clId="{8CE1803C-AA66-43F2-90E5-EF27F4FA85A8}" dt="2023-01-16T23:13:25.941" v="13013"/>
          <ac:picMkLst>
            <pc:docMk/>
            <pc:sldMk cId="4087740064" sldId="277"/>
            <ac:picMk id="6" creationId="{A6463B32-9C09-52B9-49A5-99E7F72D63B9}"/>
          </ac:picMkLst>
        </pc:picChg>
        <pc:picChg chg="add mod">
          <ac:chgData name="Jon George" userId="f79703f0-4e15-4cfd-a99b-030d11de7edf" providerId="ADAL" clId="{8CE1803C-AA66-43F2-90E5-EF27F4FA85A8}" dt="2023-01-20T19:37:30.884" v="23945"/>
          <ac:picMkLst>
            <pc:docMk/>
            <pc:sldMk cId="4087740064" sldId="277"/>
            <ac:picMk id="9" creationId="{C9D99035-142E-3BDA-70C1-84EFE6D61143}"/>
          </ac:picMkLst>
        </pc:picChg>
        <pc:picChg chg="add del mod">
          <ac:chgData name="Jon George" userId="f79703f0-4e15-4cfd-a99b-030d11de7edf" providerId="ADAL" clId="{8CE1803C-AA66-43F2-90E5-EF27F4FA85A8}" dt="2023-01-19T17:26:21.741" v="17173"/>
          <ac:picMkLst>
            <pc:docMk/>
            <pc:sldMk cId="4087740064" sldId="277"/>
            <ac:picMk id="13" creationId="{908A4B6E-BD49-B776-7B92-B1EBE449CAF2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4087740064" sldId="277"/>
            <ac:picMk id="14" creationId="{57698E1C-D35D-1428-CF54-9373E34104DC}"/>
          </ac:picMkLst>
        </pc:picChg>
      </pc:sldChg>
      <pc:sldChg chg="addSp delSp modSp add mod ord modTransition modAnim modNotesTx">
        <pc:chgData name="Jon George" userId="f79703f0-4e15-4cfd-a99b-030d11de7edf" providerId="ADAL" clId="{8CE1803C-AA66-43F2-90E5-EF27F4FA85A8}" dt="2023-01-20T19:16:46.480" v="23128"/>
        <pc:sldMkLst>
          <pc:docMk/>
          <pc:sldMk cId="998575958" sldId="278"/>
        </pc:sldMkLst>
        <pc:spChg chg="mod">
          <ac:chgData name="Jon George" userId="f79703f0-4e15-4cfd-a99b-030d11de7edf" providerId="ADAL" clId="{8CE1803C-AA66-43F2-90E5-EF27F4FA85A8}" dt="2023-01-16T23:29:03.157" v="14198" actId="20577"/>
          <ac:spMkLst>
            <pc:docMk/>
            <pc:sldMk cId="998575958" sldId="278"/>
            <ac:spMk id="2" creationId="{EE6B78D5-52E1-7801-1643-E896CB630BBB}"/>
          </ac:spMkLst>
        </pc:spChg>
        <pc:spChg chg="del mod">
          <ac:chgData name="Jon George" userId="f79703f0-4e15-4cfd-a99b-030d11de7edf" providerId="ADAL" clId="{8CE1803C-AA66-43F2-90E5-EF27F4FA85A8}" dt="2023-01-16T23:21:24.021" v="13481" actId="478"/>
          <ac:spMkLst>
            <pc:docMk/>
            <pc:sldMk cId="998575958" sldId="278"/>
            <ac:spMk id="3" creationId="{841290D2-0B2D-BE0F-4559-AC4A32A55C25}"/>
          </ac:spMkLst>
        </pc:spChg>
        <pc:spChg chg="add del mod">
          <ac:chgData name="Jon George" userId="f79703f0-4e15-4cfd-a99b-030d11de7edf" providerId="ADAL" clId="{8CE1803C-AA66-43F2-90E5-EF27F4FA85A8}" dt="2023-01-16T23:21:26.001" v="13482" actId="478"/>
          <ac:spMkLst>
            <pc:docMk/>
            <pc:sldMk cId="998575958" sldId="278"/>
            <ac:spMk id="6" creationId="{135490F1-38FB-CD63-6402-4B464A37F625}"/>
          </ac:spMkLst>
        </pc:spChg>
        <pc:spChg chg="add del mod">
          <ac:chgData name="Jon George" userId="f79703f0-4e15-4cfd-a99b-030d11de7edf" providerId="ADAL" clId="{8CE1803C-AA66-43F2-90E5-EF27F4FA85A8}" dt="2023-01-16T23:23:11.969" v="13559" actId="478"/>
          <ac:spMkLst>
            <pc:docMk/>
            <pc:sldMk cId="998575958" sldId="278"/>
            <ac:spMk id="7" creationId="{6BAA3FBB-4499-B062-1C3C-354CE18EB438}"/>
          </ac:spMkLst>
        </pc:spChg>
        <pc:spChg chg="add del mod">
          <ac:chgData name="Jon George" userId="f79703f0-4e15-4cfd-a99b-030d11de7edf" providerId="ADAL" clId="{8CE1803C-AA66-43F2-90E5-EF27F4FA85A8}" dt="2023-01-16T23:23:10.562" v="13558" actId="478"/>
          <ac:spMkLst>
            <pc:docMk/>
            <pc:sldMk cId="998575958" sldId="278"/>
            <ac:spMk id="10" creationId="{0B5C133C-8776-5B7F-D5D5-4A0D410523F9}"/>
          </ac:spMkLst>
        </pc:spChg>
        <pc:spChg chg="add del mod">
          <ac:chgData name="Jon George" userId="f79703f0-4e15-4cfd-a99b-030d11de7edf" providerId="ADAL" clId="{8CE1803C-AA66-43F2-90E5-EF27F4FA85A8}" dt="2023-01-16T23:23:15.641" v="13561" actId="478"/>
          <ac:spMkLst>
            <pc:docMk/>
            <pc:sldMk cId="998575958" sldId="278"/>
            <ac:spMk id="11" creationId="{AF6D74BB-DF4E-ED3A-C0BE-44118643A5AB}"/>
          </ac:spMkLst>
        </pc:spChg>
        <pc:spChg chg="add del mod">
          <ac:chgData name="Jon George" userId="f79703f0-4e15-4cfd-a99b-030d11de7edf" providerId="ADAL" clId="{8CE1803C-AA66-43F2-90E5-EF27F4FA85A8}" dt="2023-01-16T23:23:13.930" v="13560" actId="478"/>
          <ac:spMkLst>
            <pc:docMk/>
            <pc:sldMk cId="998575958" sldId="278"/>
            <ac:spMk id="12" creationId="{8DE5D492-22D6-0C16-F589-E89B00B7CFC1}"/>
          </ac:spMkLst>
        </pc:spChg>
        <pc:spChg chg="add mod">
          <ac:chgData name="Jon George" userId="f79703f0-4e15-4cfd-a99b-030d11de7edf" providerId="ADAL" clId="{8CE1803C-AA66-43F2-90E5-EF27F4FA85A8}" dt="2023-01-16T23:40:32.061" v="15272" actId="20577"/>
          <ac:spMkLst>
            <pc:docMk/>
            <pc:sldMk cId="998575958" sldId="278"/>
            <ac:spMk id="13" creationId="{101091A5-E813-BAA4-AF3B-11D7F708E1D3}"/>
          </ac:spMkLst>
        </pc:spChg>
        <pc:picChg chg="del">
          <ac:chgData name="Jon George" userId="f79703f0-4e15-4cfd-a99b-030d11de7edf" providerId="ADAL" clId="{8CE1803C-AA66-43F2-90E5-EF27F4FA85A8}" dt="2023-01-16T23:42:17.917" v="15424" actId="478"/>
          <ac:picMkLst>
            <pc:docMk/>
            <pc:sldMk cId="998575958" sldId="278"/>
            <ac:picMk id="4" creationId="{D44E854C-50DB-4259-3FFF-75209ABD9AEE}"/>
          </ac:picMkLst>
        </pc:picChg>
        <pc:picChg chg="add del">
          <ac:chgData name="Jon George" userId="f79703f0-4e15-4cfd-a99b-030d11de7edf" providerId="ADAL" clId="{8CE1803C-AA66-43F2-90E5-EF27F4FA85A8}" dt="2023-01-16T23:22:08.075" v="13486" actId="22"/>
          <ac:picMkLst>
            <pc:docMk/>
            <pc:sldMk cId="998575958" sldId="278"/>
            <ac:picMk id="9" creationId="{AEEBCD8D-6D5C-EF94-380F-B6BC2920BB20}"/>
          </ac:picMkLst>
        </pc:picChg>
        <pc:picChg chg="add mod">
          <ac:chgData name="Jon George" userId="f79703f0-4e15-4cfd-a99b-030d11de7edf" providerId="ADAL" clId="{8CE1803C-AA66-43F2-90E5-EF27F4FA85A8}" dt="2023-01-20T19:16:46.480" v="23128"/>
          <ac:picMkLst>
            <pc:docMk/>
            <pc:sldMk cId="998575958" sldId="278"/>
            <ac:picMk id="14" creationId="{60FC07FF-5777-6924-06A0-FB23F2D4DB53}"/>
          </ac:picMkLst>
        </pc:picChg>
        <pc:picChg chg="add del mod">
          <ac:chgData name="Jon George" userId="f79703f0-4e15-4cfd-a99b-030d11de7edf" providerId="ADAL" clId="{8CE1803C-AA66-43F2-90E5-EF27F4FA85A8}" dt="2023-01-16T23:46:59.778" v="15490"/>
          <ac:picMkLst>
            <pc:docMk/>
            <pc:sldMk cId="998575958" sldId="278"/>
            <ac:picMk id="15" creationId="{2EE40399-0894-578A-0467-4CA06D28D96A}"/>
          </ac:picMkLst>
        </pc:picChg>
        <pc:picChg chg="add del mod">
          <ac:chgData name="Jon George" userId="f79703f0-4e15-4cfd-a99b-030d11de7edf" providerId="ADAL" clId="{8CE1803C-AA66-43F2-90E5-EF27F4FA85A8}" dt="2023-01-16T23:47:27.953" v="15491"/>
          <ac:picMkLst>
            <pc:docMk/>
            <pc:sldMk cId="998575958" sldId="278"/>
            <ac:picMk id="18" creationId="{342B7686-159B-22C9-85A3-B54F62CFDBFB}"/>
          </ac:picMkLst>
        </pc:picChg>
        <pc:picChg chg="add del mod">
          <ac:chgData name="Jon George" userId="f79703f0-4e15-4cfd-a99b-030d11de7edf" providerId="ADAL" clId="{8CE1803C-AA66-43F2-90E5-EF27F4FA85A8}" dt="2023-01-16T23:53:26.821" v="15912"/>
          <ac:picMkLst>
            <pc:docMk/>
            <pc:sldMk cId="998575958" sldId="278"/>
            <ac:picMk id="19" creationId="{43EDF0A5-7661-DA76-C9E0-E5554E4517FC}"/>
          </ac:picMkLst>
        </pc:picChg>
        <pc:picChg chg="add del mod ord">
          <ac:chgData name="Jon George" userId="f79703f0-4e15-4cfd-a99b-030d11de7edf" providerId="ADAL" clId="{8CE1803C-AA66-43F2-90E5-EF27F4FA85A8}" dt="2023-01-16T23:54:34.876" v="15913"/>
          <ac:picMkLst>
            <pc:docMk/>
            <pc:sldMk cId="998575958" sldId="278"/>
            <ac:picMk id="22" creationId="{FAE8164D-A768-412A-BB07-E931E87D3218}"/>
          </ac:picMkLst>
        </pc:picChg>
        <pc:picChg chg="add del mod">
          <ac:chgData name="Jon George" userId="f79703f0-4e15-4cfd-a99b-030d11de7edf" providerId="ADAL" clId="{8CE1803C-AA66-43F2-90E5-EF27F4FA85A8}" dt="2023-01-19T16:18:47.557" v="15933"/>
          <ac:picMkLst>
            <pc:docMk/>
            <pc:sldMk cId="998575958" sldId="278"/>
            <ac:picMk id="23" creationId="{B9AECCA2-221F-F729-1161-18C9C6F67400}"/>
          </ac:picMkLst>
        </pc:picChg>
        <pc:picChg chg="add del mod ord">
          <ac:chgData name="Jon George" userId="f79703f0-4e15-4cfd-a99b-030d11de7edf" providerId="ADAL" clId="{8CE1803C-AA66-43F2-90E5-EF27F4FA85A8}" dt="2023-01-19T16:24:05.430" v="15934"/>
          <ac:picMkLst>
            <pc:docMk/>
            <pc:sldMk cId="998575958" sldId="278"/>
            <ac:picMk id="26" creationId="{DD3FFB5B-D32C-241D-47B7-568443F3924E}"/>
          </ac:picMkLst>
        </pc:picChg>
        <pc:picChg chg="add del mod">
          <ac:chgData name="Jon George" userId="f79703f0-4e15-4cfd-a99b-030d11de7edf" providerId="ADAL" clId="{8CE1803C-AA66-43F2-90E5-EF27F4FA85A8}" dt="2023-01-19T16:28:01.049" v="15947"/>
          <ac:picMkLst>
            <pc:docMk/>
            <pc:sldMk cId="998575958" sldId="278"/>
            <ac:picMk id="27" creationId="{AA266A3E-72F3-E14D-D1A8-AF68D9F985BB}"/>
          </ac:picMkLst>
        </pc:picChg>
        <pc:picChg chg="add del mod ord">
          <ac:chgData name="Jon George" userId="f79703f0-4e15-4cfd-a99b-030d11de7edf" providerId="ADAL" clId="{8CE1803C-AA66-43F2-90E5-EF27F4FA85A8}" dt="2023-01-19T16:28:40.886" v="15948"/>
          <ac:picMkLst>
            <pc:docMk/>
            <pc:sldMk cId="998575958" sldId="278"/>
            <ac:picMk id="28" creationId="{465B5ACB-4161-4180-593C-02A3BEEA9BAC}"/>
          </ac:picMkLst>
        </pc:picChg>
        <pc:picChg chg="add del mod">
          <ac:chgData name="Jon George" userId="f79703f0-4e15-4cfd-a99b-030d11de7edf" providerId="ADAL" clId="{8CE1803C-AA66-43F2-90E5-EF27F4FA85A8}" dt="2023-01-19T16:28:45.246" v="15951"/>
          <ac:picMkLst>
            <pc:docMk/>
            <pc:sldMk cId="998575958" sldId="278"/>
            <ac:picMk id="29" creationId="{45DF2580-BFB3-CE1E-001C-6FFA7BA185CD}"/>
          </ac:picMkLst>
        </pc:picChg>
        <pc:picChg chg="add del mod ord">
          <ac:chgData name="Jon George" userId="f79703f0-4e15-4cfd-a99b-030d11de7edf" providerId="ADAL" clId="{8CE1803C-AA66-43F2-90E5-EF27F4FA85A8}" dt="2023-01-19T16:30:59.676" v="15955"/>
          <ac:picMkLst>
            <pc:docMk/>
            <pc:sldMk cId="998575958" sldId="278"/>
            <ac:picMk id="32" creationId="{1B78B802-4791-CCD2-2963-9658AA82CB0B}"/>
          </ac:picMkLst>
        </pc:picChg>
        <pc:picChg chg="add del mod">
          <ac:chgData name="Jon George" userId="f79703f0-4e15-4cfd-a99b-030d11de7edf" providerId="ADAL" clId="{8CE1803C-AA66-43F2-90E5-EF27F4FA85A8}" dt="2023-01-19T17:03:42.031" v="17153"/>
          <ac:picMkLst>
            <pc:docMk/>
            <pc:sldMk cId="998575958" sldId="278"/>
            <ac:picMk id="33" creationId="{A16A9AE5-CCB4-B18C-4134-F0C8918921CE}"/>
          </ac:picMkLst>
        </pc:picChg>
        <pc:picChg chg="add del mod ord">
          <ac:chgData name="Jon George" userId="f79703f0-4e15-4cfd-a99b-030d11de7edf" providerId="ADAL" clId="{8CE1803C-AA66-43F2-90E5-EF27F4FA85A8}" dt="2023-01-19T17:04:25.736" v="17154"/>
          <ac:picMkLst>
            <pc:docMk/>
            <pc:sldMk cId="998575958" sldId="278"/>
            <ac:picMk id="39" creationId="{C70FF88B-0B04-5819-0741-739240DF04B6}"/>
          </ac:picMkLst>
        </pc:picChg>
        <pc:picChg chg="add del mod">
          <ac:chgData name="Jon George" userId="f79703f0-4e15-4cfd-a99b-030d11de7edf" providerId="ADAL" clId="{8CE1803C-AA66-43F2-90E5-EF27F4FA85A8}" dt="2023-01-19T17:04:32.586" v="17157"/>
          <ac:picMkLst>
            <pc:docMk/>
            <pc:sldMk cId="998575958" sldId="278"/>
            <ac:picMk id="40" creationId="{6713DD98-EB96-CAC9-2C7F-AB785B9CEAB7}"/>
          </ac:picMkLst>
        </pc:picChg>
        <pc:picChg chg="add del mod ord">
          <ac:chgData name="Jon George" userId="f79703f0-4e15-4cfd-a99b-030d11de7edf" providerId="ADAL" clId="{8CE1803C-AA66-43F2-90E5-EF27F4FA85A8}" dt="2023-01-19T17:07:26.062" v="17158"/>
          <ac:picMkLst>
            <pc:docMk/>
            <pc:sldMk cId="998575958" sldId="278"/>
            <ac:picMk id="43" creationId="{36D9D3AC-C5E6-570D-39BE-A9B0FFD23FD3}"/>
          </ac:picMkLst>
        </pc:picChg>
        <pc:picChg chg="add del mod">
          <ac:chgData name="Jon George" userId="f79703f0-4e15-4cfd-a99b-030d11de7edf" providerId="ADAL" clId="{8CE1803C-AA66-43F2-90E5-EF27F4FA85A8}" dt="2023-01-19T17:09:02.977" v="17166"/>
          <ac:picMkLst>
            <pc:docMk/>
            <pc:sldMk cId="998575958" sldId="278"/>
            <ac:picMk id="44" creationId="{86D4AF33-0C21-DF67-669A-7DABF27210EF}"/>
          </ac:picMkLst>
        </pc:picChg>
        <pc:picChg chg="add del mod ord">
          <ac:chgData name="Jon George" userId="f79703f0-4e15-4cfd-a99b-030d11de7edf" providerId="ADAL" clId="{8CE1803C-AA66-43F2-90E5-EF27F4FA85A8}" dt="2023-01-19T17:22:11.787" v="17167"/>
          <ac:picMkLst>
            <pc:docMk/>
            <pc:sldMk cId="998575958" sldId="278"/>
            <ac:picMk id="45" creationId="{0922AACC-93EF-8BD2-54D4-8319196A86D6}"/>
          </ac:picMkLst>
        </pc:picChg>
        <pc:picChg chg="add del mod">
          <ac:chgData name="Jon George" userId="f79703f0-4e15-4cfd-a99b-030d11de7edf" providerId="ADAL" clId="{8CE1803C-AA66-43F2-90E5-EF27F4FA85A8}" dt="2023-01-20T19:05:04.032" v="23121"/>
          <ac:picMkLst>
            <pc:docMk/>
            <pc:sldMk cId="998575958" sldId="278"/>
            <ac:picMk id="46" creationId="{C66B25F3-492D-7312-BFEF-0FA67AF4A07A}"/>
          </ac:picMkLst>
        </pc:picChg>
      </pc:sldChg>
    </pc:docChg>
  </pc:docChgLst>
</pc:chgInfo>
</file>

<file path=ppt/comments/modernComment_108_1A3B6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AC92DB-D94F-453F-8BF9-7FCEAB7989D9}" authorId="{9CE872E7-105E-EE22-2618-7247FC514FB9}" status="resolved" created="2023-01-10T22:55:20.675" complete="100000">
    <pc:sldMkLst xmlns:pc="http://schemas.microsoft.com/office/powerpoint/2013/main/command">
      <pc:docMk/>
      <pc:sldMk cId="27506256" sldId="264"/>
    </pc:sldMkLst>
    <p188:txBody>
      <a:bodyPr/>
      <a:lstStyle/>
      <a:p>
        <a:r>
          <a:rPr lang="en-US"/>
          <a:t>Maybe add some motivation bullet points here</a:t>
        </a:r>
      </a:p>
    </p188:txBody>
  </p188:cm>
</p188:cmLst>
</file>

<file path=ppt/comments/modernComment_10A_AA864DB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91CC88-043E-453E-ACEC-A6CDCCD3C122}" authorId="{9CE872E7-105E-EE22-2618-7247FC514FB9}" status="resolved" created="2022-12-30T17:07:13.502" complete="100000">
    <pc:sldMkLst xmlns:pc="http://schemas.microsoft.com/office/powerpoint/2013/main/command">
      <pc:docMk/>
      <pc:sldMk cId="2860928445" sldId="266"/>
    </pc:sldMkLst>
    <p188:replyLst>
      <p188:reply id="{9AE5BF7D-139E-41DC-8FD0-22D6E98A592A}" authorId="{9CE872E7-105E-EE22-2618-7247FC514FB9}" created="2022-12-30T17:31:26.303">
        <p188:txBody>
          <a:bodyPr/>
          <a:lstStyle/>
          <a:p>
            <a:r>
              <a:rPr lang="en-US"/>
              <a:t>Maybe a diagram, or example YAML</a:t>
            </a:r>
          </a:p>
        </p188:txBody>
      </p188:reply>
    </p188:replyLst>
    <p188:txBody>
      <a:bodyPr/>
      <a:lstStyle/>
      <a:p>
        <a:r>
          <a:rPr lang="en-US"/>
          <a:t>Want to add more to this slide potentially to indicate the other pieces to this, but may leave it off to save time</a:t>
        </a:r>
      </a:p>
    </p188:txBody>
  </p188:cm>
  <p188:cm id="{A59028A5-D78E-4BB0-8924-6AF0DB1B1866}" authorId="{9CE872E7-105E-EE22-2618-7247FC514FB9}" created="2023-02-20T17:17:01.225">
    <pc:sldMkLst xmlns:pc="http://schemas.microsoft.com/office/powerpoint/2013/main/command">
      <pc:docMk/>
      <pc:sldMk cId="2860928445" sldId="266"/>
    </pc:sldMkLst>
    <p188:txBody>
      <a:bodyPr/>
      <a:lstStyle/>
      <a:p>
        <a:r>
          <a:rPr lang="en-US"/>
          <a:t>Generally I don't love this slide. 
Ideas:
* Replace the in/out diagram with explanation of dataclasses metadata field.
* Replace the code example with the base class's code?
</a:t>
        </a:r>
      </a:p>
    </p188:txBody>
  </p188:cm>
</p188:cmLst>
</file>

<file path=ppt/comments/modernComment_10B_FA2837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8714B3-E27B-4325-89C4-443FFC4B84D5}" authorId="{9CE872E7-105E-EE22-2618-7247FC514FB9}" created="2022-12-29T23:20:15.686">
    <pc:sldMkLst xmlns:pc="http://schemas.microsoft.com/office/powerpoint/2013/main/command">
      <pc:docMk/>
      <pc:sldMk cId="4196939570" sldId="267"/>
    </pc:sldMkLst>
    <p188:txBody>
      <a:bodyPr/>
      <a:lstStyle/>
      <a:p>
        <a:r>
          <a:rPr lang="en-US"/>
          <a:t>Something more on this slide to explain before jumping to example</a:t>
        </a:r>
      </a:p>
    </p188:txBody>
  </p188:cm>
  <p188:cm id="{B1BFD9FA-CC71-49C7-9536-5028C1770E50}" authorId="{9CE872E7-105E-EE22-2618-7247FC514FB9}" created="2023-02-20T17:17:51.840">
    <pc:sldMkLst xmlns:pc="http://schemas.microsoft.com/office/powerpoint/2013/main/command">
      <pc:docMk/>
      <pc:sldMk cId="4196939570" sldId="267"/>
    </pc:sldMkLst>
    <p188:txBody>
      <a:bodyPr/>
      <a:lstStyle/>
      <a:p>
        <a:r>
          <a:rPr lang="en-US"/>
          <a:t>Should I show a vanilla pyvsc example first?</a:t>
        </a:r>
      </a:p>
    </p188:txBody>
  </p188:cm>
</p188:cmLst>
</file>

<file path=ppt/comments/modernComment_10D_3EC89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5B9F4B-E281-4ECE-942D-998B2160E762}" authorId="{9CE872E7-105E-EE22-2618-7247FC514FB9}" status="resolved" created="2022-12-29T23:19:55.955" complete="100000">
    <pc:sldMkLst xmlns:pc="http://schemas.microsoft.com/office/powerpoint/2013/main/command">
      <pc:docMk/>
      <pc:sldMk cId="65833382" sldId="269"/>
    </pc:sldMkLst>
    <p188:txBody>
      <a:bodyPr/>
      <a:lstStyle/>
      <a:p>
        <a:r>
          <a:rPr lang="en-US"/>
          <a:t>Not sure how to completely indicate the binary file</a:t>
        </a:r>
      </a:p>
    </p188:txBody>
  </p188:cm>
</p188:cmLst>
</file>

<file path=ppt/comments/modernComment_10E_816EC9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996C0B-8019-4324-AB2E-C050339EB22F}" authorId="{9CE872E7-105E-EE22-2618-7247FC514FB9}" status="resolved" created="2023-02-20T16:27:21.504" complete="100000">
    <pc:sldMkLst xmlns:pc="http://schemas.microsoft.com/office/powerpoint/2013/main/command">
      <pc:docMk/>
      <pc:sldMk cId="2171521413" sldId="270"/>
    </pc:sldMkLst>
    <p188:txBody>
      <a:bodyPr/>
      <a:lstStyle/>
      <a:p>
        <a:r>
          <a:rPr lang="en-US"/>
          <a:t>Add some numbers to notate here?</a:t>
        </a:r>
      </a:p>
    </p188:txBody>
  </p188:cm>
</p188:cmLst>
</file>

<file path=ppt/comments/modernComment_10F_3AF0EC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07F9FD-7242-4C89-9381-496CA23F68B3}" authorId="{9CE872E7-105E-EE22-2618-7247FC514FB9}" created="2022-12-29T23:14:36.668">
    <pc:sldMkLst xmlns:pc="http://schemas.microsoft.com/office/powerpoint/2013/main/command">
      <pc:docMk/>
      <pc:sldMk cId="988867779" sldId="271"/>
    </pc:sldMkLst>
    <p188:txBody>
      <a:bodyPr/>
      <a:lstStyle/>
      <a:p>
        <a:r>
          <a:rPr lang="en-US"/>
          <a:t>Change class names to something generic, but clearly an implementation</a:t>
        </a:r>
      </a:p>
    </p188:txBody>
  </p188:cm>
  <p188:cm id="{52EB524B-992B-4F51-B86E-E7AC5670B2F2}" authorId="{9CE872E7-105E-EE22-2618-7247FC514FB9}" created="2022-12-29T23:15:07.334">
    <pc:sldMkLst xmlns:pc="http://schemas.microsoft.com/office/powerpoint/2013/main/command">
      <pc:docMk/>
      <pc:sldMk cId="988867779" sldId="271"/>
    </pc:sldMkLst>
    <p188:txBody>
      <a:bodyPr/>
      <a:lstStyle/>
      <a:p>
        <a:r>
          <a:rPr lang="en-US"/>
          <a:t>Explicitly label inheritance to remove confusion for those not familiar with Python</a:t>
        </a:r>
      </a:p>
    </p188:txBody>
  </p188:cm>
  <p188:cm id="{0F016060-E42D-4441-BD09-796A02352DD5}" authorId="{9CE872E7-105E-EE22-2618-7247FC514FB9}" created="2023-02-20T16:49:34.165">
    <pc:sldMkLst xmlns:pc="http://schemas.microsoft.com/office/powerpoint/2013/main/command">
      <pc:docMk/>
      <pc:sldMk cId="988867779" sldId="271"/>
    </pc:sldMkLst>
    <p188:txBody>
      <a:bodyPr/>
      <a:lstStyle/>
      <a:p>
        <a:r>
          <a:rPr lang="en-US"/>
          <a:t>Need to rework the last bit of the script</a:t>
        </a:r>
      </a:p>
    </p188:txBody>
  </p188:cm>
</p188:cmLst>
</file>

<file path=ppt/comments/modernComment_117_174026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E5E818-2543-4D57-BECC-0F83B0F661EF}" authorId="{9CE872E7-105E-EE22-2618-7247FC514FB9}" created="2022-12-29T23:14:36.668">
    <pc:sldMkLst xmlns:pc="http://schemas.microsoft.com/office/powerpoint/2013/main/command">
      <pc:docMk/>
      <pc:sldMk cId="988867779" sldId="271"/>
    </pc:sldMkLst>
    <p188:txBody>
      <a:bodyPr/>
      <a:lstStyle/>
      <a:p>
        <a:r>
          <a:rPr lang="en-US"/>
          <a:t>Change class names to something generic, but clearly an implementation</a:t>
        </a:r>
      </a:p>
    </p188:txBody>
  </p188:cm>
  <p188:cm id="{91110036-24C7-4BF0-A5FA-6B285E2FD74E}" authorId="{9CE872E7-105E-EE22-2618-7247FC514FB9}" created="2022-12-29T23:15:07.334">
    <pc:sldMkLst xmlns:pc="http://schemas.microsoft.com/office/powerpoint/2013/main/command">
      <pc:docMk/>
      <pc:sldMk cId="988867779" sldId="271"/>
    </pc:sldMkLst>
    <p188:txBody>
      <a:bodyPr/>
      <a:lstStyle/>
      <a:p>
        <a:r>
          <a:rPr lang="en-US"/>
          <a:t>Explicitly label inheritance to remove confusion for those not familiar with Python</a:t>
        </a:r>
      </a:p>
    </p188:txBody>
  </p188:cm>
  <p188:cm id="{011DA27E-52DE-4FDA-92D2-8C807A8B67E2}" authorId="{9CE872E7-105E-EE22-2618-7247FC514FB9}" created="2023-02-20T16:49:34.165">
    <pc:sldMkLst xmlns:pc="http://schemas.microsoft.com/office/powerpoint/2013/main/command">
      <pc:docMk/>
      <pc:sldMk cId="988867779" sldId="271"/>
    </pc:sldMkLst>
    <p188:txBody>
      <a:bodyPr/>
      <a:lstStyle/>
      <a:p>
        <a:r>
          <a:rPr lang="en-US"/>
          <a:t>Need to rework the last bit of the script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B014A-0E30-43AA-99A0-BE64AF9381E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630C7-FFDE-4327-AC9D-487F2257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my presentation on DatagenDV. </a:t>
            </a:r>
          </a:p>
          <a:p>
            <a:r>
              <a:rPr lang="en-US" dirty="0"/>
              <a:t>My python stimulus framework.</a:t>
            </a:r>
          </a:p>
          <a:p>
            <a:endParaRPr lang="en-US" dirty="0"/>
          </a:p>
          <a:p>
            <a:r>
              <a:rPr lang="en-US" dirty="0"/>
              <a:t>My name is Jonathan George and I am a design verification engineer from Microsoft.</a:t>
            </a:r>
          </a:p>
          <a:p>
            <a:r>
              <a:rPr lang="en-US" dirty="0"/>
              <a:t>My partner on this paper was James Mackenzie.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 next feature of Datagen is its utility functions to convert classes and data into their C counterparts.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In this case, we leverage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ctypes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library.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Those familiar with python know that its variable types are less strict and from C’s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</a:rPr>
              <a:t>By replacing our python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typehints</a:t>
            </a:r>
            <a:r>
              <a:rPr lang="en-US" sz="1800" dirty="0">
                <a:effectLst/>
                <a:latin typeface="Calibri" panose="020F0502020204030204" pitchFamily="34" charset="0"/>
              </a:rPr>
              <a:t> with the types provided by the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ctypes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library, we can match our C environment more exactly.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</a:rPr>
              <a:t>In this example, we use unsigned 32-bit integers.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</a:rPr>
              <a:t>These types are leveraged by Datagen to do two useful things.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 first is taking a python class definition and convert it to a C struct.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Automating this conversion means we don’t have to maintain both a python copy and a C copy of every class.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 second function takes an object populated with test data and converts it to a binary file.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This binary file’s format matches the memory layout of our C compiler.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me explain why this is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0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In this example, we have created a python object with the desired data.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Datagen converts this into both the struct definition and a binary file.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You can see here both the binary files format as well as the raw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hexdump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 full C code to load this data is seen in this center code section.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First, we open the binary file.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Then we declare can pointer of the struct and allocate memory for it.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Now we can read the data from the file into that memory location.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 this point, the data is fully accessible through the struct without any need for additional </a:t>
            </a:r>
            <a:r>
              <a:rPr lang="en-US" dirty="0">
                <a:solidFill>
                  <a:srgbClr val="FF0000"/>
                </a:solidFill>
              </a:rPr>
              <a:t>parsing</a:t>
            </a:r>
            <a:r>
              <a:rPr lang="en-US" dirty="0"/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way of loading outside data into our C environment proved more efficient and was ideal for large raw input data which our DUT would process.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Now I have to put a big disclaimer here.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Bit packing isn’t part of the C Standard and is supported differently across compilers.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Ctypes</a:t>
            </a:r>
            <a:r>
              <a:rPr lang="en-US" dirty="0"/>
              <a:t> doesn’t support all packing formats, specifically very tightly packed structs.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you run into this issue, I recommend writing a custom function to generate the needed format.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also wouldn’t recommend this approach if you might change compilers suddenly.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2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Now that we can get data in and out of our framework, we need to start generating data.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Datagen supports constrained randomization through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PyVSC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PyVSC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an open-source library which aims to implement the same constraint API of System Verilog.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 was able to integrate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PyVSC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Datagen’s</a:t>
            </a:r>
            <a:r>
              <a:rPr lang="en-US" sz="1800" dirty="0">
                <a:effectLst/>
                <a:latin typeface="Calibri" panose="020F0502020204030204" pitchFamily="34" charset="0"/>
              </a:rPr>
              <a:t> class framework by creating custom decorators and field functions.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This example shows the basic constraint relationship between the sides of a rectangle and its area.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We created three random integer fields with the constraint “Width * Height equals Size”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 corresponding SV code looks like this.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You can see that it is very similar, line for line, and that is pretty much true for any SV we converted into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PyVSC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This made converting block testbench constraints 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PyVSC</a:t>
            </a:r>
            <a:r>
              <a:rPr lang="en-US" sz="1800" dirty="0">
                <a:effectLst/>
                <a:latin typeface="Calibri" panose="020F0502020204030204" pitchFamily="34" charset="0"/>
              </a:rPr>
              <a:t> for our chip testbench very easy.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To randomize, we call the randomize function.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As an additional feature, Datagen allows us to override fields directly by declaring their value through the constructor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This is convenient for controlling randomization directly from our configuration YAML.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Constrained randomization using PyVSC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The most useful feature of DatagenDV is it's leveraging of PyVSC for constrained randomization and overriding constraints from YAML to tune testcases.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Datagen's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rand_field</a:t>
            </a:r>
            <a:r>
              <a:rPr lang="en-US" sz="1800" dirty="0">
                <a:effectLst/>
                <a:latin typeface="Calibri" panose="020F0502020204030204" pitchFamily="34" charset="0"/>
              </a:rPr>
              <a:t>() wrapper creates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pyvsc</a:t>
            </a:r>
            <a:r>
              <a:rPr lang="en-US" sz="1800" dirty="0">
                <a:effectLst/>
                <a:latin typeface="Calibri" panose="020F0502020204030204" pitchFamily="34" charset="0"/>
              </a:rPr>
              <a:t> variables used for randomizing with a rand_ prefix. Having two variables helps facilitate overriding values from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yml</a:t>
            </a:r>
            <a:r>
              <a:rPr lang="en-US" sz="1800" dirty="0">
                <a:effectLst/>
                <a:latin typeface="Calibri" panose="020F0502020204030204" pitchFamily="34" charset="0"/>
              </a:rPr>
              <a:t> or the class constructor.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In this simple example, we've created constraints to calculate the area of a square based on the height and width.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If we create the object passing in the area and randomize it, then that value is preserved, and the constraints take it into account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Likewise if we specify the width, then the area and height are calculated accordingly.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3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one easy way to analyze a class with constraints.</a:t>
            </a:r>
          </a:p>
          <a:p>
            <a:endParaRPr lang="en-US" dirty="0"/>
          </a:p>
          <a:p>
            <a:r>
              <a:rPr lang="en-US" dirty="0"/>
              <a:t>This function takes any Datagen class and randomizes it 10000 times.</a:t>
            </a:r>
          </a:p>
          <a:p>
            <a:r>
              <a:rPr lang="en-US" dirty="0"/>
              <a:t>Then it generates histograms for each field. </a:t>
            </a:r>
          </a:p>
          <a:p>
            <a:endParaRPr lang="en-US" dirty="0"/>
          </a:p>
          <a:p>
            <a:r>
              <a:rPr lang="en-US" dirty="0"/>
              <a:t>Using this method, we were able to identify distribution anomalies.</a:t>
            </a:r>
          </a:p>
          <a:p>
            <a:r>
              <a:rPr lang="en-US" dirty="0"/>
              <a:t>We reported these issues back to the </a:t>
            </a:r>
            <a:r>
              <a:rPr lang="en-US" dirty="0" err="1"/>
              <a:t>pyVSC</a:t>
            </a:r>
            <a:r>
              <a:rPr lang="en-US" dirty="0"/>
              <a:t> developer and quickly got back fixes and suggestions.</a:t>
            </a:r>
          </a:p>
          <a:p>
            <a:endParaRPr lang="en-US" dirty="0"/>
          </a:p>
          <a:p>
            <a:r>
              <a:rPr lang="en-US" dirty="0"/>
              <a:t>My main point here is that python gives you great tooling to analyze and find issues ahead of when they are a problem.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On my project, we were able to save a lot of time by converting SV constraints into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PyVSC</a:t>
            </a:r>
            <a:r>
              <a:rPr lang="en-US" sz="1800" dirty="0">
                <a:effectLst/>
                <a:latin typeface="Calibri" panose="020F0502020204030204" pitchFamily="34" charset="0"/>
              </a:rPr>
              <a:t> constraints.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Without a constraint solver, we would have had to write this with sequential randomization logic which would have taken longer and been far more limiting.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These bidirectional constraints allowed our testcases to employ a “fill in the blank” strategy.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When the architecture model’s dumps didn’t contain every field, Datagen was able to derive valid values.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When we wanted to target a specific block in a test, Datagen could randomize the remaining blocks to match those requirements.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Because YAML is human readable and commonly used. It was intuitive to our stakeholders from the architects up to the software team.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It served us well as a universal language for talking about testcases.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4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Datagen’s</a:t>
            </a:r>
            <a:r>
              <a:rPr lang="en-US" sz="1800" dirty="0">
                <a:effectLst/>
                <a:latin typeface="Calibri" panose="020F0502020204030204" pitchFamily="34" charset="0"/>
              </a:rPr>
              <a:t> success on our project was largely due to the initial time I was able to spend planning and designing our strategy at the beginning of our project.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There was an emphasis from our verification lead to learn from past projects and design something which would live beyond the current one.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 think this approach helped us avoid the mistakes of past projects but also set us up for success on the next project.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Secondly, Python has continued to prove to be easy to train other engineers 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Most college grads come out knowing a lot of python.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It is also very helpful if you craft your framework towards those transitioning from UVM.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Although Python open-source libraries provides a lot of benefit, there were some challenges.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Ctypes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doesn’t support tightly packed struct formats.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In some cases, we had to write custom binary generation functions to work around this.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My suggestion is to prototype and check your assumptions in this area to avoid painful debugging later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Secondly, although it is very impressive and useful,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PyVSC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still maturing as a library.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Some constraints can require some fine tuning to get the best distribution.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My suggestion here is to make good use of Python’s data analysis libraries.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8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If you are interested in seeing more Datagen examples or want to dig into its source code (600 lines), then take a look at it’s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github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repo.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 have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jupyter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notebook examples that you can run yourself.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 expect that it is most useful as an example and inspiration for your own python verification applications. I doubt that there are many of you interested in a YAML based C stimulus generator.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There are a number of possible enhancements for Datagen.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First is support for parsing and leveraging existing C definitions.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 have some code kicking around that can do this, but it still needs some refining.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I’d also like to have automated conversion of SV constraints 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PyVSC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And finally, I’d love to see and be involved in more development of python constraint solvers and other verification tools.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 think python verification has a lot of potential if it ends up getting similar development opportunity as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SystemVerilog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 want this because I think programming in python is a lot of fun!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For this presentation, I am going to discuss my framework for generating test data using python.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To start, I will give some background on my group’s test infrastructure prior to my contribution.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This will lead into how DatagenDV enhanced this existing test flow.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Datagen’s</a:t>
            </a:r>
            <a:r>
              <a:rPr lang="en-US" sz="1800" dirty="0">
                <a:effectLst/>
                <a:latin typeface="Calibri" panose="020F0502020204030204" pitchFamily="34" charset="0"/>
              </a:rPr>
              <a:t> features are all supported by standard and open-source python libraries.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And I think the most useful and interesting thing about Datagen is how I was able to combine all of these useful tools into a single framework with the aim of generating test data.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Finally, I’ll go over how I was able to make use of Datagen on my project and what I learned from this experience. 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My group’s chip test environment is not the standard UVM SV testbench.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Because our chips have embedded SOCs, the stimulus was done thru C firmware.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These C testcases could be controlled through a YAML test configuration file to allow for the same code to handle many different testcases.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These same tests were used for Simulation, Emulation and Validation.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This approach worked well for directed testcases, but would hit a wall when we wanted to create more complex scenarios.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If test data was generated in the embedded C environment, then we wasted countless simulator clock cycles.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On the other hand, YAML isn’t a very useful language for data generation.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On previous projects, test writers got around these issues by creating stimulus generation scripts.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Datagen is an attempt to solve this problem for all our projects going forward.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Datagen is a pre-simulator python application which allows us to take advantage of an OOP language to accomplish complex stimulus generation.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There are 3 main features of Datagen I want to highlight today.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First is YAML parsing and dumping.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To keep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Datagen’s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interface consistent with legacy tests, it is controlled using the same YAML configuration format.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Datagen augments it as needed before passing it onto the C test which runs with the simulator.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Secondly, We need to make the transfer of data from Datagen to C as smooth as possible.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Datagen does this by generating common structures and definitions for the C environment to use.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 data generated can be written out as C binary files.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This is a more efficient format for loading raw input data into the embedded test environment.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Finally, Datagen also supports constrained randomization allowing us to more create complex stimulus.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Now I didn’t invent any of these features or ideas.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They were already implemented open-source python libraries.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Currently python is the most used programming language.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0" dirty="0">
                <a:effectLst/>
                <a:latin typeface="Calibri" panose="020F0502020204030204" pitchFamily="34" charset="0"/>
              </a:rPr>
              <a:t>In my opinion, i</a:t>
            </a:r>
            <a:r>
              <a:rPr lang="en-US" sz="1100" dirty="0">
                <a:effectLst/>
                <a:latin typeface="Calibri" panose="020F0502020204030204" pitchFamily="34" charset="0"/>
              </a:rPr>
              <a:t>ts biggest strength is its very active developer community.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This can be a bit foreign if you have always worked with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SystemVerilog</a:t>
            </a:r>
            <a:r>
              <a:rPr lang="en-US" sz="1100" dirty="0">
                <a:effectLst/>
                <a:latin typeface="Calibri" panose="020F0502020204030204" pitchFamily="34" charset="0"/>
              </a:rPr>
              <a:t> or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Specman</a:t>
            </a:r>
            <a:r>
              <a:rPr lang="en-US" sz="1100" dirty="0">
                <a:effectLst/>
                <a:latin typeface="Calibri" panose="020F0502020204030204" pitchFamily="34" charset="0"/>
              </a:rPr>
              <a:t> 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It seems that whenever I google something about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SystemVerilog</a:t>
            </a:r>
            <a:r>
              <a:rPr lang="en-US" sz="1100" dirty="0">
                <a:effectLst/>
                <a:latin typeface="Calibri" panose="020F0502020204030204" pitchFamily="34" charset="0"/>
              </a:rPr>
              <a:t>, the answers always come from the same person.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Thanks for all the help Dave.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In addition to </a:t>
            </a:r>
            <a:r>
              <a:rPr lang="en-US" sz="1100">
                <a:effectLst/>
                <a:latin typeface="Calibri" panose="020F0502020204030204" pitchFamily="34" charset="0"/>
              </a:rPr>
              <a:t>the abundance of online help, 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Python makes developing, deploying and installing libraries straightforward and easy.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The hardest part is usually finding the person with ‘pip install’ permissions for your project.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 there is still some work to be done to apply these libraries to verification. </a:t>
            </a:r>
          </a:p>
          <a:p>
            <a:r>
              <a:rPr lang="en-US" dirty="0" err="1"/>
              <a:t>Datagen’s</a:t>
            </a:r>
            <a:r>
              <a:rPr lang="en-US" dirty="0"/>
              <a:t> primary value is showcasing how these different libraries can be integrated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Before we dig into Datagen and its libraries, lets quickly talk about python classes.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 wanted Datagen to feel familiar to engineers coming from UVM and classes are a big part of that world.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Python’s default class syntax is pretty different from System Verilog.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If I asked you to tell me what the fields of this class were, it would probably take you a second.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How about their type?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It’s not so obvious in vanilla python.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 constructor is called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init</a:t>
            </a:r>
            <a:r>
              <a:rPr lang="en-US" sz="1800" dirty="0">
                <a:effectLst/>
                <a:latin typeface="Calibri" panose="020F0502020204030204" pitchFamily="34" charset="0"/>
              </a:rPr>
              <a:t>, the print() function is called __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repr</a:t>
            </a:r>
            <a:r>
              <a:rPr lang="en-US" sz="1800" dirty="0">
                <a:effectLst/>
                <a:latin typeface="Calibri" panose="020F0502020204030204" pitchFamily="34" charset="0"/>
              </a:rPr>
              <a:t>__.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Instead of the ‘this’ keyword, you use ‘self’ and you use it everywhere.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My experience is that generally, verification engineers learning python stop when they get to classes.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Instead, they go back to dictionaries which are more intuitive to them.</a:t>
            </a:r>
            <a:endParaRPr lang="en-US" dirty="0"/>
          </a:p>
          <a:p>
            <a:r>
              <a:rPr lang="en-US" dirty="0"/>
              <a:t>On long lived scripts and larger applications, overusing dictionaries doesn’t scale and leads to messy spaghetti code.</a:t>
            </a:r>
          </a:p>
          <a:p>
            <a:endParaRPr lang="en-US" dirty="0"/>
          </a:p>
          <a:p>
            <a:r>
              <a:rPr lang="en-US" dirty="0"/>
              <a:t>This is why I highly recommend using the Dataclasses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 Dataclasses library makes python classes less intimidating.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It looks a lot more like a class definition in other OOP languages.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Each field is declared up front with their name, their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typehint</a:t>
            </a:r>
            <a:r>
              <a:rPr lang="en-US" sz="1800" dirty="0">
                <a:effectLst/>
                <a:latin typeface="Calibri" panose="020F0502020204030204" pitchFamily="34" charset="0"/>
              </a:rPr>
              <a:t> and their default value.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dataclass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decorator, notated by the @ on line 4, handles the details by generating the constructor and print functions.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</a:rPr>
              <a:t>Much of what the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dataclasses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library does is analogous to the UVM object utility macros.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So the next time you go to write a python application, use the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dataclass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library.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when we are building our own framework like Datagen, there is a more useful feature: Introspection.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7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Introspection allows our code to examine itself which is critical when writing generic, dynamic code.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Using the Dataclass.fields() function we can see all the details about each field in the class.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This introspection enables DatagenDV to do many useful things.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Datagen’s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ParamsBase</a:t>
            </a:r>
            <a:r>
              <a:rPr lang="en-US" sz="1800" dirty="0">
                <a:effectLst/>
                <a:latin typeface="Calibri" panose="020F0502020204030204" pitchFamily="34" charset="0"/>
              </a:rPr>
              <a:t> class uses it to provide type checking, type conversion and preventing common mistakes with around mutable default types.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These features help ease the verification engineer into their python work while hiding the magic.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Familiar Class Structure using Dataclasses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Python classes can be intimidating at first glance because it's syntax is fairly different from languages like SV or C++. Many engineers to tend to avoid them and overuse dictionaries instead which leads to less maintainable spaghetti code.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Dataclasses is a standard built in library which changes the class syntax to something closer to more familiar languages.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To make things even easier for users, DatagenDV provides a wrapper which handles additional features like explicit type checking and yaml directional specification.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Now that our framework has a foundation with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dataclases</a:t>
            </a:r>
            <a:r>
              <a:rPr lang="en-US" sz="1100" dirty="0">
                <a:effectLst/>
                <a:latin typeface="Calibri" panose="020F0502020204030204" pitchFamily="34" charset="0"/>
              </a:rPr>
              <a:t>, we can extend it to support the features we need.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The first feature is loading YAML into objects and then dumping it back 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Datagen uses a library called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ruamel.yaml</a:t>
            </a:r>
            <a:r>
              <a:rPr lang="en-US" sz="1100" dirty="0">
                <a:effectLst/>
                <a:latin typeface="Calibri" panose="020F0502020204030204" pitchFamily="34" charset="0"/>
              </a:rPr>
              <a:t> to automate this behavior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This is done through a base class implementing the required class functions.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I highly recommend using classes instead of dictionaries for loading configuration data.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They act as pseudo documentation which will stay up to date as things change.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Datagen helps encourage this by requiring that the configuration file’s data matches the class field type and spelling.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Recall that Datagen supports using YAML both as input and output.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However, sometimes we wanted to include or exclude a field for various reasons.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This “directional” preference is easily stored as part of the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dataclass</a:t>
            </a:r>
            <a:r>
              <a:rPr lang="en-US" sz="1100" dirty="0">
                <a:effectLst/>
                <a:latin typeface="Calibri" panose="020F0502020204030204" pitchFamily="34" charset="0"/>
              </a:rPr>
              <a:t> field as “metadata”.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*Transition*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Here I’ve replicated how this changes the fields() structure.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The base class then uses this information to adjust the loading and dumping.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Being able to wrap the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dataclasses</a:t>
            </a:r>
            <a:r>
              <a:rPr lang="en-US" sz="1100" dirty="0">
                <a:effectLst/>
                <a:latin typeface="Calibri" panose="020F0502020204030204" pitchFamily="34" charset="0"/>
              </a:rPr>
              <a:t> functionality in your own custom interface is a powerful tool for designing the user experience of your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630C7-FFDE-4327-AC9D-487F22572C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63AD93A3-C396-8070-EFC5-0B06803DB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E61F0FE-C955-5F4E-1433-17B51E6CA4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28" y="567171"/>
            <a:ext cx="3940142" cy="2790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2774B-D866-4A27-916C-C9683583E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621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99B91-008A-49DD-8794-62DFD4BCF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5894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BF5C5C-DF86-4906-83E0-5936740EBA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67" y="5846022"/>
            <a:ext cx="1139905" cy="6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E9C2-F2E7-4DE4-AE61-24C0D4E3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82B70-D5BC-4E09-B48A-6770AC9F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41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349B1-7935-4DCD-9A12-9DE5F7E9C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2DA99-E0C5-4CEF-A837-8BC75A9D7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17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EF33-BD1A-4B1C-9E73-64BD301C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42AA-B2DC-490A-BCE7-F9FCAA38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0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8250EF09-9196-BF0F-19AE-EDA345A79D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6511741-22C9-1282-D58A-3707C3D11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543050"/>
            <a:ext cx="2429006" cy="1720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7C49C-7933-4393-901B-503549FE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25F3-3EA8-4255-B151-68B28F8D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11538C-F00A-4E7F-B07D-CA04B957192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67" y="5846021"/>
            <a:ext cx="1139905" cy="6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3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A504-A3D6-40D3-801F-1F1B0369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4251-B260-4AA3-89A7-C2AAF6454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5724-6C95-43BB-86F2-C4DB0421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05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BC43-56EE-49F9-81F6-68AF27F3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34154-D304-4A36-8C0F-CE37FC38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D6FC9-3E76-43FD-8A53-62FDED93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86964-5C69-495F-89E4-A84614FFC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EA5DD-7FDF-4DA0-BE67-612A0C3D2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9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62A527F-EB83-43C3-8D4F-B47B62DF37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11E4E-992F-462D-84FD-7449264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D376EB0-8C47-409B-B015-F118A863C4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67" y="5846021"/>
            <a:ext cx="1139905" cy="6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66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A503-B092-4E55-A341-2080B195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4018-2050-4501-9EF5-187E31BE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1BB1B-4DC6-4E5D-B124-A76712A0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9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E226-148C-4FF8-A4B4-89EBA96F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90C3B-3129-4331-887D-5DD6D8C58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5A1A8-9307-4221-B842-0C92B508E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06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9859E93-E938-F9C0-E180-D586C1EC5A5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C425F-F25D-4BA7-A9B8-4BC37CFD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7EB06-2BE0-495F-8624-2707A47B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5D967B-0316-4E0C-B5E6-DC51B8DFC63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4" y="6090913"/>
            <a:ext cx="1078993" cy="60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emf"/><Relationship Id="rId4" Type="http://schemas.microsoft.com/office/2018/10/relationships/comments" Target="../comments/modernComment_10D_3EC89A6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18/10/relationships/comments" Target="../comments/modernComment_10B_FA2837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atagenDV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microsoft.com/office/2018/10/relationships/comments" Target="../comments/modernComment_108_1A3B6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microsoft.com/office/2018/10/relationships/comments" Target="../comments/modernComment_10E_816EC98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18/10/relationships/comments" Target="../comments/modernComment_10F_3AF0ECC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emf"/><Relationship Id="rId5" Type="http://schemas.openxmlformats.org/officeDocument/2006/relationships/image" Target="../media/image8.png"/><Relationship Id="rId4" Type="http://schemas.microsoft.com/office/2018/10/relationships/comments" Target="../comments/modernComment_117_1740261E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emf"/><Relationship Id="rId5" Type="http://schemas.openxmlformats.org/officeDocument/2006/relationships/image" Target="../media/image9.png"/><Relationship Id="rId4" Type="http://schemas.microsoft.com/office/2018/10/relationships/comments" Target="../comments/modernComment_10A_AA864DB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C65A-7D1C-46E6-88FA-4BE71586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31" y="2299570"/>
            <a:ext cx="11969261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DatagenDV: Python Constrained Random </a:t>
            </a:r>
            <a:br>
              <a:rPr lang="en-US" sz="4400" dirty="0"/>
            </a:br>
            <a:r>
              <a:rPr lang="en-US" sz="4400" dirty="0"/>
              <a:t>Test Stimulus Framework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6EC292F7-A3EA-4989-AA8A-441228AC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09344"/>
            <a:ext cx="8534400" cy="1752600"/>
          </a:xfrm>
        </p:spPr>
        <p:txBody>
          <a:bodyPr>
            <a:normAutofit/>
          </a:bodyPr>
          <a:lstStyle/>
          <a:p>
            <a:r>
              <a:rPr lang="en-US" sz="3200" dirty="0"/>
              <a:t>Jonathan George</a:t>
            </a:r>
          </a:p>
          <a:p>
            <a:r>
              <a:rPr lang="en-US" sz="3200" dirty="0"/>
              <a:t>James Mackenzie</a:t>
            </a:r>
          </a:p>
          <a:p>
            <a:r>
              <a:rPr lang="en-US" sz="32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65087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C682-81DA-9797-C467-E112DE70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-177210"/>
            <a:ext cx="10515600" cy="1325563"/>
          </a:xfrm>
        </p:spPr>
        <p:txBody>
          <a:bodyPr/>
          <a:lstStyle/>
          <a:p>
            <a:r>
              <a:rPr lang="en-US" dirty="0"/>
              <a:t>ctypes – Bridging the Language Gap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E66DEE-298E-8F68-C3DF-1F078AF15676}"/>
              </a:ext>
            </a:extLst>
          </p:cNvPr>
          <p:cNvSpPr txBox="1">
            <a:spLocks/>
          </p:cNvSpPr>
          <p:nvPr/>
        </p:nvSpPr>
        <p:spPr>
          <a:xfrm>
            <a:off x="2209800" y="4111625"/>
            <a:ext cx="8951259" cy="171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Generation of C headers (structs, </a:t>
            </a:r>
            <a:r>
              <a:rPr lang="en-US" dirty="0" err="1"/>
              <a:t>enums</a:t>
            </a:r>
            <a:r>
              <a:rPr lang="en-US" dirty="0"/>
              <a:t>, defines)</a:t>
            </a:r>
          </a:p>
          <a:p>
            <a:r>
              <a:rPr lang="en-US" dirty="0"/>
              <a:t>Generation of binary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2BBCE4-6F62-1875-94F1-D1BA1A84E96F}"/>
              </a:ext>
            </a:extLst>
          </p:cNvPr>
          <p:cNvSpPr txBox="1">
            <a:spLocks/>
          </p:cNvSpPr>
          <p:nvPr/>
        </p:nvSpPr>
        <p:spPr>
          <a:xfrm>
            <a:off x="390273" y="4107582"/>
            <a:ext cx="1819528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DatagenDV 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C6F8B-93AF-1691-4826-05EBFB41C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59" y="1030941"/>
            <a:ext cx="4115374" cy="1314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758F37-42E7-1BBB-24E4-774CB12B9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215" y="997635"/>
            <a:ext cx="2886478" cy="13241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703E67-5A91-ED9C-4ADF-E4E68C40EAE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84633" y="1688258"/>
            <a:ext cx="2230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70AEE4C-DE6A-E5FD-0267-8D610F446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554" y="1429404"/>
            <a:ext cx="1714739" cy="2286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01D232-6503-D8F4-80AD-9F141FD16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100" y="3371631"/>
            <a:ext cx="1819529" cy="22863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C6D148-2ADB-F81A-3B75-B13218BA0361}"/>
              </a:ext>
            </a:extLst>
          </p:cNvPr>
          <p:cNvCxnSpPr/>
          <p:nvPr/>
        </p:nvCxnSpPr>
        <p:spPr>
          <a:xfrm>
            <a:off x="1940859" y="2345574"/>
            <a:ext cx="0" cy="9590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22543B-5DC7-7B71-82B1-53D9D1460C17}"/>
              </a:ext>
            </a:extLst>
          </p:cNvPr>
          <p:cNvCxnSpPr>
            <a:cxnSpLocks/>
          </p:cNvCxnSpPr>
          <p:nvPr/>
        </p:nvCxnSpPr>
        <p:spPr>
          <a:xfrm>
            <a:off x="1940859" y="3314153"/>
            <a:ext cx="12057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A288BC-83A0-00C0-C9B7-56FCFB904C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2426" y="2936257"/>
            <a:ext cx="7068715" cy="714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35AE5D-CCE9-87DB-2E7F-129EF0032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88824" y="61042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F8593-B147-EE23-F552-ECD467C5CB01}"/>
              </a:ext>
            </a:extLst>
          </p:cNvPr>
          <p:cNvSpPr txBox="1"/>
          <p:nvPr/>
        </p:nvSpPr>
        <p:spPr>
          <a:xfrm>
            <a:off x="11401399" y="-19269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83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4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C682-81DA-9797-C467-E112DE70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-177210"/>
            <a:ext cx="10515600" cy="1325563"/>
          </a:xfrm>
        </p:spPr>
        <p:txBody>
          <a:bodyPr/>
          <a:lstStyle/>
          <a:p>
            <a:r>
              <a:rPr lang="en-US" dirty="0"/>
              <a:t>ctypes – Loading Binary data into 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758F37-42E7-1BBB-24E4-774CB12B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62" y="2108901"/>
            <a:ext cx="2886478" cy="1324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E73B40-2475-B4F9-3921-CD01F394A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588" y="3731962"/>
            <a:ext cx="6598249" cy="9318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794EB8-345A-9EC9-6EA7-E3C251DD43C6}"/>
              </a:ext>
            </a:extLst>
          </p:cNvPr>
          <p:cNvCxnSpPr>
            <a:cxnSpLocks/>
          </p:cNvCxnSpPr>
          <p:nvPr/>
        </p:nvCxnSpPr>
        <p:spPr>
          <a:xfrm>
            <a:off x="2478541" y="4006241"/>
            <a:ext cx="259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655D69-8E07-8A63-6E95-F0F2A59572A3}"/>
              </a:ext>
            </a:extLst>
          </p:cNvPr>
          <p:cNvCxnSpPr>
            <a:cxnSpLocks/>
          </p:cNvCxnSpPr>
          <p:nvPr/>
        </p:nvCxnSpPr>
        <p:spPr>
          <a:xfrm flipH="1">
            <a:off x="5296564" y="3351458"/>
            <a:ext cx="908013" cy="374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03436C-E1CB-5C1A-F969-0BDD62710E26}"/>
              </a:ext>
            </a:extLst>
          </p:cNvPr>
          <p:cNvCxnSpPr>
            <a:cxnSpLocks/>
          </p:cNvCxnSpPr>
          <p:nvPr/>
        </p:nvCxnSpPr>
        <p:spPr>
          <a:xfrm flipV="1">
            <a:off x="2478541" y="3441717"/>
            <a:ext cx="0" cy="564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9A8A81A-2A1A-7760-7734-4222430D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814" y="1992912"/>
            <a:ext cx="6300503" cy="636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DC01D-53C1-BB8B-97DC-05D9EF4CE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815" y="2911275"/>
            <a:ext cx="6300503" cy="452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0484D0-2B06-F162-459B-031058999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0588" y="5026202"/>
            <a:ext cx="6544588" cy="3429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30BE83-CFC3-7599-D7A6-42DE135C7578}"/>
              </a:ext>
            </a:extLst>
          </p:cNvPr>
          <p:cNvCxnSpPr>
            <a:cxnSpLocks/>
          </p:cNvCxnSpPr>
          <p:nvPr/>
        </p:nvCxnSpPr>
        <p:spPr>
          <a:xfrm>
            <a:off x="5828866" y="4663812"/>
            <a:ext cx="0" cy="362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EBC5642-6F48-C9D7-4B0E-C74CF13DD4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1815" y="2606432"/>
            <a:ext cx="2381582" cy="304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31D2C-223D-CC7D-6E0B-35C3E0A0E3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8824" y="61042"/>
            <a:ext cx="190500" cy="190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F94A6C-3087-1379-264A-C00C26DA96C4}"/>
              </a:ext>
            </a:extLst>
          </p:cNvPr>
          <p:cNvSpPr txBox="1"/>
          <p:nvPr/>
        </p:nvSpPr>
        <p:spPr>
          <a:xfrm>
            <a:off x="11401399" y="-19269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ctypes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B5DABF-6B68-9369-6F84-8F2FC2DBE7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8541" y="1148353"/>
            <a:ext cx="5115639" cy="4858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3353AD-40AA-F870-6532-A54AD980A51F}"/>
              </a:ext>
            </a:extLst>
          </p:cNvPr>
          <p:cNvCxnSpPr>
            <a:cxnSpLocks/>
          </p:cNvCxnSpPr>
          <p:nvPr/>
        </p:nvCxnSpPr>
        <p:spPr>
          <a:xfrm flipH="1">
            <a:off x="3153439" y="1641217"/>
            <a:ext cx="266700" cy="45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6ED127-47FC-5A29-8AF2-55A16D950035}"/>
              </a:ext>
            </a:extLst>
          </p:cNvPr>
          <p:cNvCxnSpPr>
            <a:cxnSpLocks/>
          </p:cNvCxnSpPr>
          <p:nvPr/>
        </p:nvCxnSpPr>
        <p:spPr>
          <a:xfrm>
            <a:off x="4738991" y="1641217"/>
            <a:ext cx="557573" cy="351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0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3A97-1599-CAFA-55FA-EC337A0F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26" y="-160264"/>
            <a:ext cx="10515600" cy="1325563"/>
          </a:xfrm>
        </p:spPr>
        <p:txBody>
          <a:bodyPr/>
          <a:lstStyle/>
          <a:p>
            <a:r>
              <a:rPr lang="en-US" dirty="0"/>
              <a:t>PyVSC - Constrained Randomization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E94FB6-8BD1-492B-6A19-1B2E1993C2B2}"/>
              </a:ext>
            </a:extLst>
          </p:cNvPr>
          <p:cNvSpPr txBox="1">
            <a:spLocks/>
          </p:cNvSpPr>
          <p:nvPr/>
        </p:nvSpPr>
        <p:spPr>
          <a:xfrm>
            <a:off x="2128955" y="4526242"/>
            <a:ext cx="8951259" cy="171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Integrated </a:t>
            </a:r>
            <a:r>
              <a:rPr lang="en-US" dirty="0" err="1"/>
              <a:t>PyVSC</a:t>
            </a:r>
            <a:r>
              <a:rPr lang="en-US" dirty="0"/>
              <a:t> into </a:t>
            </a:r>
            <a:r>
              <a:rPr lang="en-US" dirty="0" err="1"/>
              <a:t>dataclass</a:t>
            </a:r>
            <a:r>
              <a:rPr lang="en-US" dirty="0"/>
              <a:t> objects</a:t>
            </a:r>
          </a:p>
          <a:p>
            <a:r>
              <a:rPr lang="en-US" dirty="0"/>
              <a:t>Override values through constructor or YAML loading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D56320-29A8-255E-50AF-F0B9C2D23B89}"/>
              </a:ext>
            </a:extLst>
          </p:cNvPr>
          <p:cNvSpPr txBox="1">
            <a:spLocks/>
          </p:cNvSpPr>
          <p:nvPr/>
        </p:nvSpPr>
        <p:spPr>
          <a:xfrm>
            <a:off x="385094" y="4522199"/>
            <a:ext cx="1743861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Datagen 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053E06-358F-D7D0-8599-6CB54A695C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306"/>
          <a:stretch/>
        </p:blipFill>
        <p:spPr>
          <a:xfrm>
            <a:off x="584928" y="3069901"/>
            <a:ext cx="5191850" cy="132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66FEF4-16E2-CDE5-4FF5-F95E64C0B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397" b="909"/>
          <a:stretch/>
        </p:blipFill>
        <p:spPr>
          <a:xfrm>
            <a:off x="6480665" y="3069901"/>
            <a:ext cx="5191850" cy="1325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7A4D02-FB1E-016B-B6AA-C71A88CD3D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370"/>
          <a:stretch/>
        </p:blipFill>
        <p:spPr>
          <a:xfrm>
            <a:off x="302236" y="850788"/>
            <a:ext cx="6230219" cy="171543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0C07909-5B06-FA28-3BC4-E5A828258A0B}"/>
              </a:ext>
            </a:extLst>
          </p:cNvPr>
          <p:cNvSpPr txBox="1">
            <a:spLocks/>
          </p:cNvSpPr>
          <p:nvPr/>
        </p:nvSpPr>
        <p:spPr>
          <a:xfrm>
            <a:off x="584928" y="2628539"/>
            <a:ext cx="4143875" cy="50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Full random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A41AE52-A3A7-A074-CF4C-CBD51D14588F}"/>
              </a:ext>
            </a:extLst>
          </p:cNvPr>
          <p:cNvSpPr txBox="1">
            <a:spLocks/>
          </p:cNvSpPr>
          <p:nvPr/>
        </p:nvSpPr>
        <p:spPr>
          <a:xfrm>
            <a:off x="6397605" y="2622259"/>
            <a:ext cx="4143875" cy="50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Override FRAME_WIDTH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52191-6457-8E12-F4C8-187F587418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027" y="849755"/>
            <a:ext cx="4492488" cy="1713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59CC7B-B6DD-19C5-433D-2FA83F2ECD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1266" y="152247"/>
            <a:ext cx="190500" cy="19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4E29D-2087-7F2F-E83C-CA720383FCBA}"/>
              </a:ext>
            </a:extLst>
          </p:cNvPr>
          <p:cNvSpPr txBox="1"/>
          <p:nvPr/>
        </p:nvSpPr>
        <p:spPr>
          <a:xfrm>
            <a:off x="11423841" y="71936"/>
            <a:ext cx="76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PyVSC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9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4465-0E22-E570-35EA-A9A03828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3" y="-253440"/>
            <a:ext cx="10515600" cy="1325563"/>
          </a:xfrm>
        </p:spPr>
        <p:txBody>
          <a:bodyPr/>
          <a:lstStyle/>
          <a:p>
            <a:r>
              <a:rPr lang="en-US" dirty="0"/>
              <a:t>PyVSC – Randomization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39EE9-10C3-AAF9-E68C-DFB0B62A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1" y="701056"/>
            <a:ext cx="6268325" cy="3562847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B7DBDA-64B1-0678-C4A5-D3ED729FC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95" y="3050201"/>
            <a:ext cx="8242133" cy="2643892"/>
          </a:xfrm>
          <a:solidFill>
            <a:schemeClr val="bg1"/>
          </a:solidFill>
          <a:ln w="25400"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ABD165-ADBA-EA65-D181-9FB5D48EDE6E}"/>
              </a:ext>
            </a:extLst>
          </p:cNvPr>
          <p:cNvSpPr txBox="1">
            <a:spLocks/>
          </p:cNvSpPr>
          <p:nvPr/>
        </p:nvSpPr>
        <p:spPr>
          <a:xfrm>
            <a:off x="6602344" y="868642"/>
            <a:ext cx="5408366" cy="171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Leverage python’s data science libraries to analyze constraints!</a:t>
            </a:r>
          </a:p>
        </p:txBody>
      </p:sp>
    </p:spTree>
    <p:extLst>
      <p:ext uri="{BB962C8B-B14F-4D97-AF65-F5344CB8AC3E}">
        <p14:creationId xmlns:p14="http://schemas.microsoft.com/office/powerpoint/2010/main" val="159739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3A97-1599-CAFA-55FA-EC337A0F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2" y="-103226"/>
            <a:ext cx="10515600" cy="1325563"/>
          </a:xfrm>
        </p:spPr>
        <p:txBody>
          <a:bodyPr/>
          <a:lstStyle/>
          <a:p>
            <a:r>
              <a:rPr lang="en-US" dirty="0"/>
              <a:t>Project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A5692-BC04-F3AC-77E3-D6E190763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60" b="5215"/>
          <a:stretch/>
        </p:blipFill>
        <p:spPr>
          <a:xfrm>
            <a:off x="5382322" y="699790"/>
            <a:ext cx="6081725" cy="48971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CDE2-0588-340A-920D-6CF4BB1E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1" y="1253331"/>
            <a:ext cx="5086136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Leveraged block constraints</a:t>
            </a:r>
          </a:p>
          <a:p>
            <a:r>
              <a:rPr lang="en-US" dirty="0"/>
              <a:t>Supported many different scenarios</a:t>
            </a:r>
          </a:p>
          <a:p>
            <a:r>
              <a:rPr lang="en-US" dirty="0"/>
              <a:t>YAML as a “universal language”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4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3A97-1599-CAFA-55FA-EC337A0F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2" y="-103226"/>
            <a:ext cx="10515600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A724-357A-5D1D-C937-82E58E4B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84" y="1253331"/>
            <a:ext cx="10515600" cy="4351338"/>
          </a:xfrm>
        </p:spPr>
        <p:txBody>
          <a:bodyPr/>
          <a:lstStyle/>
          <a:p>
            <a:r>
              <a:rPr lang="en-US" dirty="0"/>
              <a:t>Successes</a:t>
            </a:r>
          </a:p>
          <a:p>
            <a:pPr lvl="1"/>
            <a:r>
              <a:rPr lang="en-US" dirty="0"/>
              <a:t>Designing up front!</a:t>
            </a:r>
          </a:p>
          <a:p>
            <a:pPr lvl="1"/>
            <a:r>
              <a:rPr lang="en-US" dirty="0"/>
              <a:t>Training others on Python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Ctypes doesn’t support all packing formats</a:t>
            </a:r>
          </a:p>
          <a:p>
            <a:pPr lvl="2"/>
            <a:r>
              <a:rPr lang="en-US" dirty="0"/>
              <a:t>Suggestion: Prototype first.</a:t>
            </a:r>
          </a:p>
          <a:p>
            <a:pPr lvl="1"/>
            <a:r>
              <a:rPr lang="en-US" dirty="0" err="1"/>
              <a:t>PyVSC</a:t>
            </a:r>
            <a:r>
              <a:rPr lang="en-US" dirty="0"/>
              <a:t> can require fine tuning</a:t>
            </a:r>
          </a:p>
          <a:p>
            <a:pPr lvl="2"/>
            <a:r>
              <a:rPr lang="en-US" dirty="0"/>
              <a:t>Suggestion: Analyze randomization results</a:t>
            </a:r>
          </a:p>
        </p:txBody>
      </p:sp>
    </p:spTree>
    <p:extLst>
      <p:ext uri="{BB962C8B-B14F-4D97-AF65-F5344CB8AC3E}">
        <p14:creationId xmlns:p14="http://schemas.microsoft.com/office/powerpoint/2010/main" val="334176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3A97-1599-CAFA-55FA-EC337A0F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255"/>
            <a:ext cx="10515600" cy="1325563"/>
          </a:xfrm>
        </p:spPr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8598-40AE-43C4-1D09-4566F039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DatagenDV is open source. </a:t>
            </a:r>
          </a:p>
          <a:p>
            <a:pPr lvl="1"/>
            <a:r>
              <a:rPr lang="en-US" dirty="0">
                <a:hlinkClick r:id="rId3"/>
              </a:rPr>
              <a:t>https://github.com/microsoft/datagenDV</a:t>
            </a:r>
            <a:endParaRPr lang="en-US" dirty="0"/>
          </a:p>
          <a:p>
            <a:pPr lvl="1"/>
            <a:r>
              <a:rPr lang="en-US" dirty="0"/>
              <a:t>Executable </a:t>
            </a:r>
            <a:r>
              <a:rPr lang="en-US" dirty="0" err="1"/>
              <a:t>Jupyter</a:t>
            </a:r>
            <a:r>
              <a:rPr lang="en-US" dirty="0"/>
              <a:t> Notebook Examples!</a:t>
            </a:r>
          </a:p>
          <a:p>
            <a:pPr lvl="1"/>
            <a:r>
              <a:rPr lang="en-US" dirty="0"/>
              <a:t>MIT License</a:t>
            </a:r>
          </a:p>
          <a:p>
            <a:r>
              <a:rPr lang="en-US" dirty="0"/>
              <a:t>Future Development:</a:t>
            </a:r>
          </a:p>
          <a:p>
            <a:pPr lvl="1"/>
            <a:r>
              <a:rPr lang="en-US" dirty="0"/>
              <a:t>Leverage existing C definitions</a:t>
            </a:r>
          </a:p>
          <a:p>
            <a:pPr lvl="1"/>
            <a:r>
              <a:rPr lang="en-US" dirty="0"/>
              <a:t>Automated conversion of SV to </a:t>
            </a:r>
            <a:r>
              <a:rPr lang="en-US" dirty="0" err="1"/>
              <a:t>PyVSC</a:t>
            </a:r>
            <a:r>
              <a:rPr lang="en-US" dirty="0"/>
              <a:t> constraints</a:t>
            </a:r>
          </a:p>
          <a:p>
            <a:pPr lvl="1"/>
            <a:r>
              <a:rPr lang="en-US" dirty="0"/>
              <a:t>Contributing to </a:t>
            </a:r>
            <a:r>
              <a:rPr lang="en-US" dirty="0" err="1"/>
              <a:t>PyVSC</a:t>
            </a:r>
            <a:r>
              <a:rPr lang="en-US" dirty="0"/>
              <a:t> and other Python verification tools</a:t>
            </a:r>
          </a:p>
        </p:txBody>
      </p:sp>
    </p:spTree>
    <p:extLst>
      <p:ext uri="{BB962C8B-B14F-4D97-AF65-F5344CB8AC3E}">
        <p14:creationId xmlns:p14="http://schemas.microsoft.com/office/powerpoint/2010/main" val="414087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E353-0BBE-4076-897D-58D4D1B4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1931532"/>
            <a:ext cx="281940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388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78D5-52E1-7801-1643-E896CB63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1091A5-E813-BAA4-AF3B-11D7F708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Infrastructure Background</a:t>
            </a:r>
          </a:p>
          <a:p>
            <a:r>
              <a:rPr lang="en-US" dirty="0"/>
              <a:t>Features of DatagenDV</a:t>
            </a:r>
          </a:p>
          <a:p>
            <a:r>
              <a:rPr lang="en-US" dirty="0"/>
              <a:t>Python Libraries Leveraged</a:t>
            </a:r>
          </a:p>
          <a:p>
            <a:r>
              <a:rPr lang="en-US" dirty="0"/>
              <a:t>Examples of DatagenDV</a:t>
            </a:r>
          </a:p>
          <a:p>
            <a:r>
              <a:rPr lang="en-US" dirty="0"/>
              <a:t>Lessons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219F-8C9A-D5C2-50D5-83BC8C886A1A}"/>
              </a:ext>
            </a:extLst>
          </p:cNvPr>
          <p:cNvSpPr txBox="1">
            <a:spLocks/>
          </p:cNvSpPr>
          <p:nvPr/>
        </p:nvSpPr>
        <p:spPr>
          <a:xfrm>
            <a:off x="838200" y="15537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84A3184-ACD6-A3DD-3D63-F60F4247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-181722"/>
            <a:ext cx="10515600" cy="1325563"/>
          </a:xfrm>
        </p:spPr>
        <p:txBody>
          <a:bodyPr/>
          <a:lstStyle/>
          <a:p>
            <a:r>
              <a:rPr lang="en-US" dirty="0"/>
              <a:t>Existing Infrastructure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22B6B-5775-E827-D410-B6AB030E2165}"/>
              </a:ext>
            </a:extLst>
          </p:cNvPr>
          <p:cNvSpPr/>
          <p:nvPr/>
        </p:nvSpPr>
        <p:spPr>
          <a:xfrm>
            <a:off x="434785" y="3383027"/>
            <a:ext cx="10674927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Test Inputs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72C0FE-33C1-4271-9B2A-F1A27B261208}"/>
              </a:ext>
            </a:extLst>
          </p:cNvPr>
          <p:cNvSpPr/>
          <p:nvPr/>
        </p:nvSpPr>
        <p:spPr>
          <a:xfrm>
            <a:off x="434786" y="4526027"/>
            <a:ext cx="10674927" cy="1143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Simulation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Emulation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D67C13-3745-6F44-E576-353A7AD29969}"/>
              </a:ext>
            </a:extLst>
          </p:cNvPr>
          <p:cNvSpPr/>
          <p:nvPr/>
        </p:nvSpPr>
        <p:spPr>
          <a:xfrm>
            <a:off x="5209412" y="3755804"/>
            <a:ext cx="1191491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Test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A04880-E570-D74B-06FF-225F744A8C83}"/>
              </a:ext>
            </a:extLst>
          </p:cNvPr>
          <p:cNvSpPr/>
          <p:nvPr/>
        </p:nvSpPr>
        <p:spPr>
          <a:xfrm>
            <a:off x="2824699" y="3755804"/>
            <a:ext cx="1191491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Definitions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39A9C2-026B-F939-822A-24BD7F8A90B3}"/>
              </a:ext>
            </a:extLst>
          </p:cNvPr>
          <p:cNvSpPr/>
          <p:nvPr/>
        </p:nvSpPr>
        <p:spPr>
          <a:xfrm>
            <a:off x="2041050" y="3434335"/>
            <a:ext cx="2378654" cy="9061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 Header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783D23-C424-3859-7DDE-7E1CA7FC8997}"/>
              </a:ext>
            </a:extLst>
          </p:cNvPr>
          <p:cNvSpPr/>
          <p:nvPr/>
        </p:nvSpPr>
        <p:spPr>
          <a:xfrm>
            <a:off x="4848329" y="3434335"/>
            <a:ext cx="2181223" cy="9061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YAML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8F6E3-345A-588B-9D1B-EDD24F1D0CA7}"/>
              </a:ext>
            </a:extLst>
          </p:cNvPr>
          <p:cNvSpPr/>
          <p:nvPr/>
        </p:nvSpPr>
        <p:spPr>
          <a:xfrm>
            <a:off x="5209412" y="4781042"/>
            <a:ext cx="1604856" cy="523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Embedded C Test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8721AF-7DDB-0F95-BA75-60EB2A5A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7" y="983742"/>
            <a:ext cx="6617225" cy="224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r>
              <a:rPr lang="en-US" dirty="0"/>
              <a:t>C Stimulus generation during sim is slow</a:t>
            </a:r>
          </a:p>
          <a:p>
            <a:r>
              <a:rPr lang="en-US" dirty="0"/>
              <a:t>YAML stimulus generation is limited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5C17-1C64-8087-7728-5526E0C3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-181722"/>
            <a:ext cx="10515600" cy="1325563"/>
          </a:xfrm>
        </p:spPr>
        <p:txBody>
          <a:bodyPr/>
          <a:lstStyle/>
          <a:p>
            <a:r>
              <a:rPr lang="en-US" dirty="0"/>
              <a:t>DatagenDV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219F-8C9A-D5C2-50D5-83BC8C886A1A}"/>
              </a:ext>
            </a:extLst>
          </p:cNvPr>
          <p:cNvSpPr txBox="1">
            <a:spLocks/>
          </p:cNvSpPr>
          <p:nvPr/>
        </p:nvSpPr>
        <p:spPr>
          <a:xfrm>
            <a:off x="838200" y="15537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3DF199-076A-A635-89C5-80E251C85B60}"/>
              </a:ext>
            </a:extLst>
          </p:cNvPr>
          <p:cNvSpPr/>
          <p:nvPr/>
        </p:nvSpPr>
        <p:spPr>
          <a:xfrm>
            <a:off x="434787" y="839855"/>
            <a:ext cx="10674927" cy="10720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Datagen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Input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9D858D-DBC7-80DC-1495-D9705F0235B0}"/>
              </a:ext>
            </a:extLst>
          </p:cNvPr>
          <p:cNvSpPr/>
          <p:nvPr/>
        </p:nvSpPr>
        <p:spPr>
          <a:xfrm>
            <a:off x="434785" y="1914304"/>
            <a:ext cx="10674927" cy="14796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62ED1D-E2B5-FD1E-DC0E-0C2DAD04FEAD}"/>
              </a:ext>
            </a:extLst>
          </p:cNvPr>
          <p:cNvSpPr/>
          <p:nvPr/>
        </p:nvSpPr>
        <p:spPr>
          <a:xfrm>
            <a:off x="434783" y="3371412"/>
            <a:ext cx="10674927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Datagen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Outputs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E38CC2-3D1E-2902-667A-A7C809BE794E}"/>
              </a:ext>
            </a:extLst>
          </p:cNvPr>
          <p:cNvSpPr/>
          <p:nvPr/>
        </p:nvSpPr>
        <p:spPr>
          <a:xfrm>
            <a:off x="434786" y="4526027"/>
            <a:ext cx="10674927" cy="1143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Simulation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Emulation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5316E9-A0EE-0028-7413-70C2C686FE56}"/>
              </a:ext>
            </a:extLst>
          </p:cNvPr>
          <p:cNvSpPr/>
          <p:nvPr/>
        </p:nvSpPr>
        <p:spPr>
          <a:xfrm>
            <a:off x="5209412" y="4781042"/>
            <a:ext cx="1604856" cy="523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Embedded C Test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4DB1B-C4B4-B9A9-9BEC-23E27274808D}"/>
              </a:ext>
            </a:extLst>
          </p:cNvPr>
          <p:cNvSpPr/>
          <p:nvPr/>
        </p:nvSpPr>
        <p:spPr>
          <a:xfrm>
            <a:off x="5209412" y="3755804"/>
            <a:ext cx="1191491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Test Settings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1F6ADA-7D85-39CE-24C8-9AA77F5F826B}"/>
              </a:ext>
            </a:extLst>
          </p:cNvPr>
          <p:cNvSpPr/>
          <p:nvPr/>
        </p:nvSpPr>
        <p:spPr>
          <a:xfrm>
            <a:off x="2824699" y="3755804"/>
            <a:ext cx="1191491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Generated Definitions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06BFAA-4DF5-E399-9C59-B529F083F9B2}"/>
              </a:ext>
            </a:extLst>
          </p:cNvPr>
          <p:cNvSpPr/>
          <p:nvPr/>
        </p:nvSpPr>
        <p:spPr>
          <a:xfrm>
            <a:off x="7902390" y="3754078"/>
            <a:ext cx="1413163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Compressed Test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2B69B-8878-F0D0-1BBA-0C452556E4ED}"/>
              </a:ext>
            </a:extLst>
          </p:cNvPr>
          <p:cNvSpPr/>
          <p:nvPr/>
        </p:nvSpPr>
        <p:spPr>
          <a:xfrm>
            <a:off x="5098574" y="2626431"/>
            <a:ext cx="1413163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Generation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1376F1-3323-805B-83CD-CBD766E709CB}"/>
              </a:ext>
            </a:extLst>
          </p:cNvPr>
          <p:cNvSpPr/>
          <p:nvPr/>
        </p:nvSpPr>
        <p:spPr>
          <a:xfrm>
            <a:off x="5098574" y="1216165"/>
            <a:ext cx="1413163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Datagen Parameters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76B5F0-E076-03AA-E559-F8487A9FC03E}"/>
              </a:ext>
            </a:extLst>
          </p:cNvPr>
          <p:cNvSpPr/>
          <p:nvPr/>
        </p:nvSpPr>
        <p:spPr>
          <a:xfrm>
            <a:off x="4419704" y="954833"/>
            <a:ext cx="3025485" cy="8267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YAML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A04C74-57F9-76B2-3195-32131C49ECB9}"/>
              </a:ext>
            </a:extLst>
          </p:cNvPr>
          <p:cNvSpPr/>
          <p:nvPr/>
        </p:nvSpPr>
        <p:spPr>
          <a:xfrm>
            <a:off x="4568636" y="2316224"/>
            <a:ext cx="3416879" cy="9421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Constrained Random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853027-89F7-CB41-3E08-A7E45CFA94A2}"/>
              </a:ext>
            </a:extLst>
          </p:cNvPr>
          <p:cNvSpPr/>
          <p:nvPr/>
        </p:nvSpPr>
        <p:spPr>
          <a:xfrm>
            <a:off x="3806639" y="1982855"/>
            <a:ext cx="4746914" cy="1354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DatagenDV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39261F-66AF-8F14-4CE9-9DA6FEC3A5AE}"/>
              </a:ext>
            </a:extLst>
          </p:cNvPr>
          <p:cNvSpPr/>
          <p:nvPr/>
        </p:nvSpPr>
        <p:spPr>
          <a:xfrm>
            <a:off x="2041050" y="3434335"/>
            <a:ext cx="2378654" cy="9061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 Header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17D484-AFA1-4D32-7143-62084A9360FB}"/>
              </a:ext>
            </a:extLst>
          </p:cNvPr>
          <p:cNvSpPr/>
          <p:nvPr/>
        </p:nvSpPr>
        <p:spPr>
          <a:xfrm>
            <a:off x="4848329" y="3434335"/>
            <a:ext cx="2181223" cy="9061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YAML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E58160-2CB5-4A98-136A-4AA9FE5A481C}"/>
              </a:ext>
            </a:extLst>
          </p:cNvPr>
          <p:cNvSpPr/>
          <p:nvPr/>
        </p:nvSpPr>
        <p:spPr>
          <a:xfrm>
            <a:off x="7666429" y="3434335"/>
            <a:ext cx="2369559" cy="9061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 Binary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8986098-5D56-1C7A-829A-BE0EA64C2F55}"/>
              </a:ext>
            </a:extLst>
          </p:cNvPr>
          <p:cNvSpPr/>
          <p:nvPr/>
        </p:nvSpPr>
        <p:spPr>
          <a:xfrm>
            <a:off x="7011636" y="1048875"/>
            <a:ext cx="357942" cy="327033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1B21457-774D-F115-B294-DD1EF62B0095}"/>
              </a:ext>
            </a:extLst>
          </p:cNvPr>
          <p:cNvSpPr/>
          <p:nvPr/>
        </p:nvSpPr>
        <p:spPr>
          <a:xfrm>
            <a:off x="4012798" y="3470298"/>
            <a:ext cx="357942" cy="327033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71053F1-F74D-F4CF-6FB9-74A2954DC9DC}"/>
              </a:ext>
            </a:extLst>
          </p:cNvPr>
          <p:cNvSpPr/>
          <p:nvPr/>
        </p:nvSpPr>
        <p:spPr>
          <a:xfrm>
            <a:off x="9620760" y="3468839"/>
            <a:ext cx="357942" cy="327033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FEC3532-48B1-2086-1EC7-BD6BF852C1CE}"/>
              </a:ext>
            </a:extLst>
          </p:cNvPr>
          <p:cNvSpPr/>
          <p:nvPr/>
        </p:nvSpPr>
        <p:spPr>
          <a:xfrm>
            <a:off x="7599757" y="2344384"/>
            <a:ext cx="307650" cy="327033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2E9A3FB-D3F6-BF34-8ACA-C6B541BDF219}"/>
              </a:ext>
            </a:extLst>
          </p:cNvPr>
          <p:cNvSpPr/>
          <p:nvPr/>
        </p:nvSpPr>
        <p:spPr>
          <a:xfrm>
            <a:off x="6612527" y="3470298"/>
            <a:ext cx="357942" cy="327033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52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 animBg="1"/>
      <p:bldP spid="51" grpId="0" animBg="1"/>
      <p:bldP spid="52" grpId="0" animBg="1"/>
      <p:bldP spid="53" grpId="0" animBg="1"/>
      <p:bldP spid="57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14864A3-A9DB-E314-2C89-4E6008D2EE78}"/>
              </a:ext>
            </a:extLst>
          </p:cNvPr>
          <p:cNvSpPr/>
          <p:nvPr/>
        </p:nvSpPr>
        <p:spPr>
          <a:xfrm>
            <a:off x="458935" y="831651"/>
            <a:ext cx="10674927" cy="10720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Datagen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B5E329-A0CC-086E-DCB9-F47681E8417C}"/>
              </a:ext>
            </a:extLst>
          </p:cNvPr>
          <p:cNvSpPr/>
          <p:nvPr/>
        </p:nvSpPr>
        <p:spPr>
          <a:xfrm>
            <a:off x="458933" y="1906100"/>
            <a:ext cx="10674927" cy="14796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5EECC0-1661-6524-D512-C3B404C39FEE}"/>
              </a:ext>
            </a:extLst>
          </p:cNvPr>
          <p:cNvSpPr/>
          <p:nvPr/>
        </p:nvSpPr>
        <p:spPr>
          <a:xfrm>
            <a:off x="458931" y="3363208"/>
            <a:ext cx="10674927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Datagen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Outputs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6EA68-E478-F4E0-9224-F2DA105A9716}"/>
              </a:ext>
            </a:extLst>
          </p:cNvPr>
          <p:cNvSpPr/>
          <p:nvPr/>
        </p:nvSpPr>
        <p:spPr>
          <a:xfrm>
            <a:off x="458934" y="4517823"/>
            <a:ext cx="10674927" cy="1143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Simulation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Emulation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Validation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CC8D8-26BC-2F7E-7AC0-6B47D438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5" y="224706"/>
            <a:ext cx="8118764" cy="512620"/>
          </a:xfrm>
        </p:spPr>
        <p:txBody>
          <a:bodyPr>
            <a:noAutofit/>
          </a:bodyPr>
          <a:lstStyle/>
          <a:p>
            <a:r>
              <a:rPr lang="en-US" dirty="0"/>
              <a:t>Python Libraries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ED782-0F0C-A4C4-8FA7-C2B2D433EDAF}"/>
              </a:ext>
            </a:extLst>
          </p:cNvPr>
          <p:cNvSpPr/>
          <p:nvPr/>
        </p:nvSpPr>
        <p:spPr>
          <a:xfrm>
            <a:off x="5233560" y="3747600"/>
            <a:ext cx="1191491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Test Settings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4209A-A4A1-AD1B-AB68-C04EA44331DE}"/>
              </a:ext>
            </a:extLst>
          </p:cNvPr>
          <p:cNvSpPr/>
          <p:nvPr/>
        </p:nvSpPr>
        <p:spPr>
          <a:xfrm>
            <a:off x="2848847" y="3747600"/>
            <a:ext cx="1191491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Generated Definitions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61195-84EA-940E-CAD2-609525448689}"/>
              </a:ext>
            </a:extLst>
          </p:cNvPr>
          <p:cNvSpPr/>
          <p:nvPr/>
        </p:nvSpPr>
        <p:spPr>
          <a:xfrm>
            <a:off x="7926538" y="3745874"/>
            <a:ext cx="1413163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Compressed Test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BD481-B130-F860-2B45-6AB7BAB51B41}"/>
              </a:ext>
            </a:extLst>
          </p:cNvPr>
          <p:cNvSpPr/>
          <p:nvPr/>
        </p:nvSpPr>
        <p:spPr>
          <a:xfrm>
            <a:off x="5122722" y="2618227"/>
            <a:ext cx="1413163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85C533-CC0D-25F7-2C15-4EAA3495465A}"/>
              </a:ext>
            </a:extLst>
          </p:cNvPr>
          <p:cNvSpPr/>
          <p:nvPr/>
        </p:nvSpPr>
        <p:spPr>
          <a:xfrm>
            <a:off x="5122722" y="1207961"/>
            <a:ext cx="1413163" cy="51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Datagen Parameters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0BA0F-A810-DB14-EE72-ADB52E5D4ED2}"/>
              </a:ext>
            </a:extLst>
          </p:cNvPr>
          <p:cNvSpPr/>
          <p:nvPr/>
        </p:nvSpPr>
        <p:spPr>
          <a:xfrm>
            <a:off x="4443852" y="946629"/>
            <a:ext cx="3025485" cy="8267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YAML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E077E9-BD71-9697-5740-4391040EC40D}"/>
              </a:ext>
            </a:extLst>
          </p:cNvPr>
          <p:cNvSpPr/>
          <p:nvPr/>
        </p:nvSpPr>
        <p:spPr>
          <a:xfrm>
            <a:off x="4592784" y="2308020"/>
            <a:ext cx="3416879" cy="9421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Constrained Random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BEE15-EE5F-4904-3A30-C9986CEF0DAC}"/>
              </a:ext>
            </a:extLst>
          </p:cNvPr>
          <p:cNvSpPr/>
          <p:nvPr/>
        </p:nvSpPr>
        <p:spPr>
          <a:xfrm>
            <a:off x="3830787" y="1974651"/>
            <a:ext cx="4746914" cy="1354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DatagenDV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BC350-1E68-C5AC-A32B-7FD7D646DB92}"/>
              </a:ext>
            </a:extLst>
          </p:cNvPr>
          <p:cNvSpPr/>
          <p:nvPr/>
        </p:nvSpPr>
        <p:spPr>
          <a:xfrm>
            <a:off x="2065198" y="3426131"/>
            <a:ext cx="2378654" cy="9061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 Header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4C6B95-1082-F23C-78A8-FAFEB8D830FD}"/>
              </a:ext>
            </a:extLst>
          </p:cNvPr>
          <p:cNvSpPr/>
          <p:nvPr/>
        </p:nvSpPr>
        <p:spPr>
          <a:xfrm>
            <a:off x="4872477" y="3426131"/>
            <a:ext cx="2181223" cy="9061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YAML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634C3-54A6-AADD-9164-BB6D4E2C4ACB}"/>
              </a:ext>
            </a:extLst>
          </p:cNvPr>
          <p:cNvSpPr/>
          <p:nvPr/>
        </p:nvSpPr>
        <p:spPr>
          <a:xfrm>
            <a:off x="7690577" y="3426131"/>
            <a:ext cx="2369559" cy="9061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 Binary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51961D3-5926-2F1A-A91E-793226C2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88" y="982385"/>
            <a:ext cx="190500" cy="190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D4AEFF-9D72-D50B-7F49-273D23F184C8}"/>
              </a:ext>
            </a:extLst>
          </p:cNvPr>
          <p:cNvSpPr txBox="1"/>
          <p:nvPr/>
        </p:nvSpPr>
        <p:spPr>
          <a:xfrm>
            <a:off x="6116787" y="904010"/>
            <a:ext cx="14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ruamel.yaml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FA3152-8DFD-E74D-D0E1-8DACB508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13" y="2017777"/>
            <a:ext cx="190500" cy="190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CAB3E0-45DE-C68E-85A6-29FC60960A11}"/>
              </a:ext>
            </a:extLst>
          </p:cNvPr>
          <p:cNvSpPr txBox="1"/>
          <p:nvPr/>
        </p:nvSpPr>
        <p:spPr>
          <a:xfrm>
            <a:off x="6592488" y="1937466"/>
            <a:ext cx="12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dataclasses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6FEB654-AE9B-FA18-108F-523D9BC8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01" y="2387963"/>
            <a:ext cx="190500" cy="190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4493E6-E674-FB5F-21A5-A53736C6FD89}"/>
              </a:ext>
            </a:extLst>
          </p:cNvPr>
          <p:cNvSpPr txBox="1"/>
          <p:nvPr/>
        </p:nvSpPr>
        <p:spPr>
          <a:xfrm>
            <a:off x="7003376" y="2307652"/>
            <a:ext cx="76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PyVSC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F242D9D-08BB-935F-DE85-453E70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52" y="3504700"/>
            <a:ext cx="190500" cy="190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253055-1F5F-C471-C537-555DF810036D}"/>
              </a:ext>
            </a:extLst>
          </p:cNvPr>
          <p:cNvSpPr txBox="1"/>
          <p:nvPr/>
        </p:nvSpPr>
        <p:spPr>
          <a:xfrm>
            <a:off x="9194227" y="3424389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ctypes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BD3210-2CDF-0723-2D2C-1E955DFE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252" y="3483528"/>
            <a:ext cx="190500" cy="1905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D5F57B-61CE-AAF1-A1A4-B603F4C02B72}"/>
              </a:ext>
            </a:extLst>
          </p:cNvPr>
          <p:cNvSpPr txBox="1"/>
          <p:nvPr/>
        </p:nvSpPr>
        <p:spPr>
          <a:xfrm>
            <a:off x="3702827" y="3403217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ctypes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D23CFAD-D34B-A89F-A9B3-89EA1DC0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330" y="351834"/>
            <a:ext cx="190500" cy="190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CF9C18B-9AD9-4419-DF54-92349D73C25E}"/>
              </a:ext>
            </a:extLst>
          </p:cNvPr>
          <p:cNvSpPr txBox="1"/>
          <p:nvPr/>
        </p:nvSpPr>
        <p:spPr>
          <a:xfrm>
            <a:off x="5841372" y="231959"/>
            <a:ext cx="384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Python standard or open-source library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530DB-DA16-49F3-58D9-CD7792E4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330" y="3499855"/>
            <a:ext cx="190500" cy="19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9C3B3-3290-232A-16B7-5967CBCB69CC}"/>
              </a:ext>
            </a:extLst>
          </p:cNvPr>
          <p:cNvSpPr txBox="1"/>
          <p:nvPr/>
        </p:nvSpPr>
        <p:spPr>
          <a:xfrm>
            <a:off x="5796394" y="3431054"/>
            <a:ext cx="14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ruamel.yaml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67794-9278-7E45-DD0A-5D8B61AE83E4}"/>
              </a:ext>
            </a:extLst>
          </p:cNvPr>
          <p:cNvSpPr/>
          <p:nvPr/>
        </p:nvSpPr>
        <p:spPr>
          <a:xfrm>
            <a:off x="5209412" y="4781042"/>
            <a:ext cx="1604856" cy="523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Embedded C Test</a:t>
            </a:r>
          </a:p>
        </p:txBody>
      </p:sp>
    </p:spTree>
    <p:extLst>
      <p:ext uri="{BB962C8B-B14F-4D97-AF65-F5344CB8AC3E}">
        <p14:creationId xmlns:p14="http://schemas.microsoft.com/office/powerpoint/2010/main" val="23507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2756-0D93-C66C-8632-285830FB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-162573"/>
            <a:ext cx="10515600" cy="1325563"/>
          </a:xfrm>
        </p:spPr>
        <p:txBody>
          <a:bodyPr/>
          <a:lstStyle/>
          <a:p>
            <a:r>
              <a:rPr lang="en-US" dirty="0"/>
              <a:t>The Different Syntax of Python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5AAA-EADC-E6FD-6C1F-9B814E573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174" y="1625731"/>
            <a:ext cx="4606974" cy="2247900"/>
          </a:xfrm>
        </p:spPr>
        <p:txBody>
          <a:bodyPr>
            <a:normAutofit/>
          </a:bodyPr>
          <a:lstStyle/>
          <a:p>
            <a:r>
              <a:rPr lang="en-US" dirty="0"/>
              <a:t> Where are the fields? </a:t>
            </a:r>
          </a:p>
          <a:p>
            <a:r>
              <a:rPr lang="en-US" dirty="0"/>
              <a:t>‘new()’ -&gt; ‘__</a:t>
            </a:r>
            <a:r>
              <a:rPr lang="en-US" dirty="0" err="1"/>
              <a:t>init</a:t>
            </a:r>
            <a:r>
              <a:rPr lang="en-US" dirty="0"/>
              <a:t>__()’</a:t>
            </a:r>
          </a:p>
          <a:p>
            <a:r>
              <a:rPr lang="en-US" dirty="0"/>
              <a:t> ‘print()’ -&gt; ‘__</a:t>
            </a:r>
            <a:r>
              <a:rPr lang="en-US" dirty="0" err="1"/>
              <a:t>repr</a:t>
            </a:r>
            <a:r>
              <a:rPr lang="en-US" dirty="0"/>
              <a:t>__()’?</a:t>
            </a:r>
          </a:p>
          <a:p>
            <a:r>
              <a:rPr lang="en-US" dirty="0"/>
              <a:t>‘this’ -&gt; ‘self’?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4A2F2E-64C1-B5B1-87D5-F980298C58BB}"/>
              </a:ext>
            </a:extLst>
          </p:cNvPr>
          <p:cNvSpPr txBox="1">
            <a:spLocks/>
          </p:cNvSpPr>
          <p:nvPr/>
        </p:nvSpPr>
        <p:spPr>
          <a:xfrm>
            <a:off x="7145054" y="825320"/>
            <a:ext cx="5545228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8049B45-EC39-F903-314C-EF4FD7503AF3}"/>
              </a:ext>
            </a:extLst>
          </p:cNvPr>
          <p:cNvSpPr/>
          <p:nvPr/>
        </p:nvSpPr>
        <p:spPr>
          <a:xfrm>
            <a:off x="7220591" y="4142760"/>
            <a:ext cx="3135983" cy="10625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“I’ll just use dictionaries instead”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79420-AACE-B28F-D705-B3285070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05" y="1436741"/>
            <a:ext cx="6325483" cy="43059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66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2756-0D93-C66C-8632-285830FB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-13692"/>
            <a:ext cx="10515600" cy="1325563"/>
          </a:xfrm>
        </p:spPr>
        <p:txBody>
          <a:bodyPr/>
          <a:lstStyle/>
          <a:p>
            <a:r>
              <a:rPr lang="en-US" dirty="0"/>
              <a:t>Dataclasses – UVM Object Macros for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6D645-50FF-D5B1-1452-2F9B5B284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69" t="9845" r="67452" b="68621"/>
          <a:stretch/>
        </p:blipFill>
        <p:spPr>
          <a:xfrm>
            <a:off x="7308670" y="2600538"/>
            <a:ext cx="3859647" cy="1210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6C5C6-A3DF-B812-DDD3-D58305E5D2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57" t="69601" r="80323" b="26368"/>
          <a:stretch/>
        </p:blipFill>
        <p:spPr>
          <a:xfrm>
            <a:off x="7308670" y="3844660"/>
            <a:ext cx="1877786" cy="208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113592-1528-2FE9-B04F-38BAFFE975D8}"/>
              </a:ext>
            </a:extLst>
          </p:cNvPr>
          <p:cNvSpPr txBox="1"/>
          <p:nvPr/>
        </p:nvSpPr>
        <p:spPr>
          <a:xfrm>
            <a:off x="5137640" y="1066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F5E35D3-727A-AFB7-933C-152555E667D9}"/>
              </a:ext>
            </a:extLst>
          </p:cNvPr>
          <p:cNvSpPr/>
          <p:nvPr/>
        </p:nvSpPr>
        <p:spPr>
          <a:xfrm>
            <a:off x="5066211" y="3138074"/>
            <a:ext cx="2054679" cy="47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3713F-8C09-60FD-E582-5CA4DC5F46EC}"/>
              </a:ext>
            </a:extLst>
          </p:cNvPr>
          <p:cNvSpPr txBox="1"/>
          <p:nvPr/>
        </p:nvSpPr>
        <p:spPr>
          <a:xfrm>
            <a:off x="5329982" y="2559654"/>
            <a:ext cx="162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Generated by @dataclass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1924E-3D0E-986B-237F-F46323826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42" y="2221305"/>
            <a:ext cx="4401164" cy="1886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490F72-CD3F-F83D-DFC3-DFFABABDF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3313" y="55627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D17CC-A8D4-927D-4D5C-D94538809C1C}"/>
              </a:ext>
            </a:extLst>
          </p:cNvPr>
          <p:cNvSpPr txBox="1"/>
          <p:nvPr/>
        </p:nvSpPr>
        <p:spPr>
          <a:xfrm>
            <a:off x="10935888" y="-24684"/>
            <a:ext cx="12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dataclasses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8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2756-0D93-C66C-8632-285830FB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-13692"/>
            <a:ext cx="10515600" cy="1325563"/>
          </a:xfrm>
        </p:spPr>
        <p:txBody>
          <a:bodyPr/>
          <a:lstStyle/>
          <a:p>
            <a:r>
              <a:rPr lang="en-US" dirty="0"/>
              <a:t>Dataclasses – Introspection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4859E3-2DF2-134A-85B1-EF9D8420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563" y="3836194"/>
            <a:ext cx="6508332" cy="1709935"/>
          </a:xfrm>
        </p:spPr>
        <p:txBody>
          <a:bodyPr>
            <a:normAutofit/>
          </a:bodyPr>
          <a:lstStyle/>
          <a:p>
            <a:r>
              <a:rPr lang="en-US" dirty="0"/>
              <a:t>Automatic type checking </a:t>
            </a:r>
          </a:p>
          <a:p>
            <a:r>
              <a:rPr lang="en-US" dirty="0"/>
              <a:t>Converts strings to </a:t>
            </a:r>
            <a:r>
              <a:rPr lang="en-US" dirty="0" err="1"/>
              <a:t>enums</a:t>
            </a:r>
            <a:endParaRPr lang="en-US" dirty="0"/>
          </a:p>
          <a:p>
            <a:r>
              <a:rPr lang="en-US" dirty="0"/>
              <a:t>Safeguards against mutable default types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E5406D-AE0F-8774-435A-FD2CAF16DD38}"/>
              </a:ext>
            </a:extLst>
          </p:cNvPr>
          <p:cNvSpPr txBox="1">
            <a:spLocks/>
          </p:cNvSpPr>
          <p:nvPr/>
        </p:nvSpPr>
        <p:spPr>
          <a:xfrm>
            <a:off x="342900" y="3759994"/>
            <a:ext cx="1871663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DatagenDV 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13592-1528-2FE9-B04F-38BAFFE975D8}"/>
              </a:ext>
            </a:extLst>
          </p:cNvPr>
          <p:cNvSpPr txBox="1"/>
          <p:nvPr/>
        </p:nvSpPr>
        <p:spPr>
          <a:xfrm>
            <a:off x="5137640" y="1066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1924E-3D0E-986B-237F-F46323826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02" y="1364055"/>
            <a:ext cx="4401164" cy="1886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490F72-CD3F-F83D-DFC3-DFFABABDF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3313" y="55627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D17CC-A8D4-927D-4D5C-D94538809C1C}"/>
              </a:ext>
            </a:extLst>
          </p:cNvPr>
          <p:cNvSpPr txBox="1"/>
          <p:nvPr/>
        </p:nvSpPr>
        <p:spPr>
          <a:xfrm>
            <a:off x="10935888" y="-24684"/>
            <a:ext cx="12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dataclasses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B0022F3-738D-1D8A-2748-35D458974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04195"/>
              </p:ext>
            </p:extLst>
          </p:nvPr>
        </p:nvGraphicFramePr>
        <p:xfrm>
          <a:off x="5932170" y="1364055"/>
          <a:ext cx="6057900" cy="1855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3921876168"/>
                    </a:ext>
                  </a:extLst>
                </a:gridCol>
              </a:tblGrid>
              <a:tr h="29869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Dataclass.fields(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MyDatagenParams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00907"/>
                  </a:ext>
                </a:extLst>
              </a:tr>
              <a:tr h="362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{ name='FRAME_COUNT',  type=&lt;class 'int'&gt;, default=5 }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27844"/>
                  </a:ext>
                </a:extLst>
              </a:tr>
              <a:tr h="29869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name='FRAME_WIDTH',  type=&lt;class 'int'&gt;, default=640 }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73121"/>
                  </a:ext>
                </a:extLst>
              </a:tr>
              <a:tr h="29869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 name='FRAME_HEIGHT', type=&lt;class 'int'&gt;, default=480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74846"/>
                  </a:ext>
                </a:extLst>
              </a:tr>
              <a:tr h="29869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 name='FRAME_SIZE', type=&lt;enum 'FRAME_SIZE_E'&gt;, default='SMALL'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22516"/>
                  </a:ext>
                </a:extLst>
              </a:tr>
              <a:tr h="29869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 name='MEM_REGIONS', type=&lt;class 'list'&gt;,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default_factory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=&lt;lambda&gt;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74472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53B662-5DA5-563C-C2A5-50B5784343B1}"/>
              </a:ext>
            </a:extLst>
          </p:cNvPr>
          <p:cNvSpPr/>
          <p:nvPr/>
        </p:nvSpPr>
        <p:spPr>
          <a:xfrm>
            <a:off x="4983480" y="2280824"/>
            <a:ext cx="857250" cy="47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8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1775-3CF9-2EA9-87CE-1B6FB687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8" y="-129649"/>
            <a:ext cx="10515600" cy="1325563"/>
          </a:xfrm>
        </p:spPr>
        <p:txBody>
          <a:bodyPr/>
          <a:lstStyle/>
          <a:p>
            <a:r>
              <a:rPr lang="en-US" dirty="0"/>
              <a:t>YAML Class Loading and Dumping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9CD3-E2D9-81C6-E1AF-5D2FC971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4111625"/>
            <a:ext cx="8951259" cy="1715434"/>
          </a:xfrm>
        </p:spPr>
        <p:txBody>
          <a:bodyPr/>
          <a:lstStyle/>
          <a:p>
            <a:r>
              <a:rPr lang="en-US" dirty="0"/>
              <a:t>YAML loading/dumping directly into/from objects</a:t>
            </a:r>
          </a:p>
          <a:p>
            <a:r>
              <a:rPr lang="en-US" dirty="0"/>
              <a:t>Fields loaded/dumped based on direction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13A0BC-2A56-CFBD-33B6-11A1411FDA47}"/>
              </a:ext>
            </a:extLst>
          </p:cNvPr>
          <p:cNvSpPr txBox="1">
            <a:spLocks/>
          </p:cNvSpPr>
          <p:nvPr/>
        </p:nvSpPr>
        <p:spPr>
          <a:xfrm>
            <a:off x="281941" y="4107582"/>
            <a:ext cx="1927860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DatagenDV 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C0886F-9DAC-21EA-64DE-20F8B2FEDD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-3932"/>
          <a:stretch/>
        </p:blipFill>
        <p:spPr>
          <a:xfrm>
            <a:off x="281941" y="1274288"/>
            <a:ext cx="5758761" cy="1808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6F238-F6D7-62BF-9549-50566FF21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2589" y="78375"/>
            <a:ext cx="1905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D70F1-95B9-0B29-1B9E-009124324071}"/>
              </a:ext>
            </a:extLst>
          </p:cNvPr>
          <p:cNvSpPr txBox="1"/>
          <p:nvPr/>
        </p:nvSpPr>
        <p:spPr>
          <a:xfrm>
            <a:off x="10816288" y="0"/>
            <a:ext cx="14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ruamel.yaml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B6288A3-3436-C4E3-ECA1-71CCF49E5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54550"/>
              </p:ext>
            </p:extLst>
          </p:nvPr>
        </p:nvGraphicFramePr>
        <p:xfrm>
          <a:off x="6297931" y="1274289"/>
          <a:ext cx="5337810" cy="2028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810">
                  <a:extLst>
                    <a:ext uri="{9D8B030D-6E8A-4147-A177-3AD203B41FA5}">
                      <a16:colId xmlns:a16="http://schemas.microsoft.com/office/drawing/2014/main" val="3921876168"/>
                    </a:ext>
                  </a:extLst>
                </a:gridCol>
              </a:tblGrid>
              <a:tr h="2857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Dataclass.fields(MyDatagenYMLParams)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00907"/>
                  </a:ext>
                </a:extLst>
              </a:tr>
              <a:tr h="325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{ name='FRAME_COUNT’,  ... ,  metadata={ yml_dir=‘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in_out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'} }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27844"/>
                  </a:ext>
                </a:extLst>
              </a:tr>
              <a:tr h="28574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name='FRAME_WIDTH’,  ... 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,  metadata={ yml_dir=‘in_out'}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73121"/>
                  </a:ext>
                </a:extLst>
              </a:tr>
              <a:tr h="2857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 name='FRAME_HEIGHT',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,  metadata={ yml_dir=‘in_out'} 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74846"/>
                  </a:ext>
                </a:extLst>
              </a:tr>
              <a:tr h="182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{ name=MEM_REGION’,   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,  metadata={ 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yml_dir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=‘in'} 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4615"/>
                  </a:ext>
                </a:extLst>
              </a:tr>
              <a:tr h="2857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 name='FRAME_SIZE’,  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,  metadata={ yml_dir=‘in_out'} 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22516"/>
                  </a:ext>
                </a:extLst>
              </a:tr>
              <a:tr h="2857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 name=‘ADDRESS’,     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,  metadata={ 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yml_dir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=‘out'} 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744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09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4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30.4|3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4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4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1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3|3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14866</TotalTime>
  <Words>3297</Words>
  <Application>Microsoft Office PowerPoint</Application>
  <PresentationFormat>Widescreen</PresentationFormat>
  <Paragraphs>399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DatagenDV: Python Constrained Random  Test Stimulus Framework</vt:lpstr>
      <vt:lpstr>Agenda</vt:lpstr>
      <vt:lpstr>Existing Infrastructure</vt:lpstr>
      <vt:lpstr>DatagenDV</vt:lpstr>
      <vt:lpstr>Python Libraries</vt:lpstr>
      <vt:lpstr>The Different Syntax of Python Classes</vt:lpstr>
      <vt:lpstr>Dataclasses – UVM Object Macros for Python</vt:lpstr>
      <vt:lpstr>Dataclasses – Introspection</vt:lpstr>
      <vt:lpstr>YAML Class Loading and Dumping</vt:lpstr>
      <vt:lpstr>ctypes – Bridging the Language Gap</vt:lpstr>
      <vt:lpstr>ctypes – Loading Binary data into C</vt:lpstr>
      <vt:lpstr>PyVSC - Constrained Randomization</vt:lpstr>
      <vt:lpstr>PyVSC – Randomization Analysis</vt:lpstr>
      <vt:lpstr>Project Implementation</vt:lpstr>
      <vt:lpstr>Lessons Learned</vt:lpstr>
      <vt:lpstr>What’s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Hough,Mackenzie C</dc:creator>
  <cp:lastModifiedBy>Jon George</cp:lastModifiedBy>
  <cp:revision>9</cp:revision>
  <dcterms:created xsi:type="dcterms:W3CDTF">2021-01-27T14:15:57Z</dcterms:created>
  <dcterms:modified xsi:type="dcterms:W3CDTF">2023-03-01T16:06:47Z</dcterms:modified>
</cp:coreProperties>
</file>