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9" r:id="rId4"/>
  </p:sldMasterIdLst>
  <p:notesMasterIdLst>
    <p:notesMasterId r:id="rId34"/>
  </p:notesMasterIdLst>
  <p:handoutMasterIdLst>
    <p:handoutMasterId r:id="rId35"/>
  </p:handoutMasterIdLst>
  <p:sldIdLst>
    <p:sldId id="256" r:id="rId5"/>
    <p:sldId id="1569" r:id="rId6"/>
    <p:sldId id="258" r:id="rId7"/>
    <p:sldId id="1518" r:id="rId8"/>
    <p:sldId id="1660" r:id="rId9"/>
    <p:sldId id="1809" r:id="rId10"/>
    <p:sldId id="1810" r:id="rId11"/>
    <p:sldId id="1811" r:id="rId12"/>
    <p:sldId id="1812" r:id="rId13"/>
    <p:sldId id="1813" r:id="rId14"/>
    <p:sldId id="1814" r:id="rId15"/>
    <p:sldId id="1815" r:id="rId16"/>
    <p:sldId id="1818" r:id="rId17"/>
    <p:sldId id="1819" r:id="rId18"/>
    <p:sldId id="1527" r:id="rId19"/>
    <p:sldId id="1820" r:id="rId20"/>
    <p:sldId id="1821" r:id="rId21"/>
    <p:sldId id="1823" r:id="rId22"/>
    <p:sldId id="1822" r:id="rId23"/>
    <p:sldId id="1824" r:id="rId24"/>
    <p:sldId id="1825" r:id="rId25"/>
    <p:sldId id="1826" r:id="rId26"/>
    <p:sldId id="1828" r:id="rId27"/>
    <p:sldId id="1832" r:id="rId28"/>
    <p:sldId id="1833" r:id="rId29"/>
    <p:sldId id="1830" r:id="rId30"/>
    <p:sldId id="1834" r:id="rId31"/>
    <p:sldId id="1805" r:id="rId32"/>
    <p:sldId id="1534" r:id="rId3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9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  <p:cmAuthor id="5" name="Isaac Gritz" initials="IG" lastIdx="1" clrIdx="5">
    <p:extLst>
      <p:ext uri="{19B8F6BF-5375-455C-9EA6-DF929625EA0E}">
        <p15:presenceInfo xmlns:p15="http://schemas.microsoft.com/office/powerpoint/2012/main" userId="S::isgritz@microsoft.com::a4f424cc-4bb9-4a4b-9e92-28942ff788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000000"/>
    <a:srgbClr val="E6E6E6"/>
    <a:srgbClr val="F1E7E7"/>
    <a:srgbClr val="1A1A1A"/>
    <a:srgbClr val="FFFFFF"/>
    <a:srgbClr val="0078D4"/>
    <a:srgbClr val="107C10"/>
    <a:srgbClr val="EAEAEA"/>
    <a:srgbClr val="004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E92872-1690-414E-B05B-49D2027CE4EE}" v="6" dt="2020-07-28T22:46:10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5845" autoAdjust="0"/>
  </p:normalViewPr>
  <p:slideViewPr>
    <p:cSldViewPr snapToGrid="0">
      <p:cViewPr varScale="1">
        <p:scale>
          <a:sx n="88" d="100"/>
          <a:sy n="88" d="100"/>
        </p:scale>
        <p:origin x="44" y="260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Gritz" userId="a4f424cc-4bb9-4a4b-9e92-28942ff78842" providerId="ADAL" clId="{9FC94ED8-381B-48CD-A0B2-3B52D8EFD1A8}"/>
    <pc:docChg chg="undo redo custSel addSld delSld modSld sldOrd">
      <pc:chgData name="Isaac Gritz" userId="a4f424cc-4bb9-4a4b-9e92-28942ff78842" providerId="ADAL" clId="{9FC94ED8-381B-48CD-A0B2-3B52D8EFD1A8}" dt="2018-11-13T17:04:18.169" v="6627"/>
      <pc:docMkLst>
        <pc:docMk/>
      </pc:docMkLst>
      <pc:sldChg chg="delSp modSp">
        <pc:chgData name="Isaac Gritz" userId="a4f424cc-4bb9-4a4b-9e92-28942ff78842" providerId="ADAL" clId="{9FC94ED8-381B-48CD-A0B2-3B52D8EFD1A8}" dt="2018-10-24T10:27:01.511" v="956" actId="14100"/>
        <pc:sldMkLst>
          <pc:docMk/>
          <pc:sldMk cId="3305407906" sldId="1518"/>
        </pc:sldMkLst>
        <pc:spChg chg="mod">
          <ac:chgData name="Isaac Gritz" userId="a4f424cc-4bb9-4a4b-9e92-28942ff78842" providerId="ADAL" clId="{9FC94ED8-381B-48CD-A0B2-3B52D8EFD1A8}" dt="2018-10-24T10:27:01.511" v="956" actId="14100"/>
          <ac:spMkLst>
            <pc:docMk/>
            <pc:sldMk cId="3305407906" sldId="1518"/>
            <ac:spMk id="3" creationId="{00000000-0000-0000-0000-000000000000}"/>
          </ac:spMkLst>
        </pc:spChg>
        <pc:spChg chg="del">
          <ac:chgData name="Isaac Gritz" userId="a4f424cc-4bb9-4a4b-9e92-28942ff78842" providerId="ADAL" clId="{9FC94ED8-381B-48CD-A0B2-3B52D8EFD1A8}" dt="2018-10-24T10:13:56.878" v="0" actId="478"/>
          <ac:spMkLst>
            <pc:docMk/>
            <pc:sldMk cId="3305407906" sldId="1518"/>
            <ac:spMk id="4" creationId="{00000000-0000-0000-0000-000000000000}"/>
          </ac:spMkLst>
        </pc:spChg>
      </pc:sldChg>
      <pc:sldChg chg="del">
        <pc:chgData name="Isaac Gritz" userId="a4f424cc-4bb9-4a4b-9e92-28942ff78842" providerId="ADAL" clId="{9FC94ED8-381B-48CD-A0B2-3B52D8EFD1A8}" dt="2018-10-24T12:23:03.643" v="4421" actId="2696"/>
        <pc:sldMkLst>
          <pc:docMk/>
          <pc:sldMk cId="1995050349" sldId="1523"/>
        </pc:sldMkLst>
      </pc:sldChg>
      <pc:sldChg chg="del">
        <pc:chgData name="Isaac Gritz" userId="a4f424cc-4bb9-4a4b-9e92-28942ff78842" providerId="ADAL" clId="{9FC94ED8-381B-48CD-A0B2-3B52D8EFD1A8}" dt="2018-10-24T12:23:03.647" v="4422" actId="2696"/>
        <pc:sldMkLst>
          <pc:docMk/>
          <pc:sldMk cId="1741278257" sldId="1526"/>
        </pc:sldMkLst>
      </pc:sldChg>
      <pc:sldChg chg="addSp modSp ord">
        <pc:chgData name="Isaac Gritz" userId="a4f424cc-4bb9-4a4b-9e92-28942ff78842" providerId="ADAL" clId="{9FC94ED8-381B-48CD-A0B2-3B52D8EFD1A8}" dt="2018-11-09T08:14:58.429" v="4879"/>
        <pc:sldMkLst>
          <pc:docMk/>
          <pc:sldMk cId="3417579575" sldId="1527"/>
        </pc:sldMkLst>
        <pc:spChg chg="mod">
          <ac:chgData name="Isaac Gritz" userId="a4f424cc-4bb9-4a4b-9e92-28942ff78842" providerId="ADAL" clId="{9FC94ED8-381B-48CD-A0B2-3B52D8EFD1A8}" dt="2018-10-24T12:13:36.357" v="3978" actId="20577"/>
          <ac:spMkLst>
            <pc:docMk/>
            <pc:sldMk cId="3417579575" sldId="1527"/>
            <ac:spMk id="4" creationId="{11FB1065-C2FD-4590-BA30-D29F9130A0CB}"/>
          </ac:spMkLst>
        </pc:spChg>
        <pc:spChg chg="add mod">
          <ac:chgData name="Isaac Gritz" userId="a4f424cc-4bb9-4a4b-9e92-28942ff78842" providerId="ADAL" clId="{9FC94ED8-381B-48CD-A0B2-3B52D8EFD1A8}" dt="2018-10-24T12:28:00.062" v="4463" actId="122"/>
          <ac:spMkLst>
            <pc:docMk/>
            <pc:sldMk cId="3417579575" sldId="1527"/>
            <ac:spMk id="5" creationId="{F44D6B77-779F-4BB5-8A2D-1F3ECC757B37}"/>
          </ac:spMkLst>
        </pc:spChg>
      </pc:sldChg>
      <pc:sldChg chg="del">
        <pc:chgData name="Isaac Gritz" userId="a4f424cc-4bb9-4a4b-9e92-28942ff78842" providerId="ADAL" clId="{9FC94ED8-381B-48CD-A0B2-3B52D8EFD1A8}" dt="2018-10-24T12:23:20.074" v="4427" actId="2696"/>
        <pc:sldMkLst>
          <pc:docMk/>
          <pc:sldMk cId="2702856839" sldId="1528"/>
        </pc:sldMkLst>
      </pc:sldChg>
      <pc:sldChg chg="del">
        <pc:chgData name="Isaac Gritz" userId="a4f424cc-4bb9-4a4b-9e92-28942ff78842" providerId="ADAL" clId="{9FC94ED8-381B-48CD-A0B2-3B52D8EFD1A8}" dt="2018-10-24T12:23:20.078" v="4428" actId="2696"/>
        <pc:sldMkLst>
          <pc:docMk/>
          <pc:sldMk cId="1900902181" sldId="1531"/>
        </pc:sldMkLst>
      </pc:sldChg>
      <pc:sldChg chg="del">
        <pc:chgData name="Isaac Gritz" userId="a4f424cc-4bb9-4a4b-9e92-28942ff78842" providerId="ADAL" clId="{9FC94ED8-381B-48CD-A0B2-3B52D8EFD1A8}" dt="2018-10-24T12:23:20.083" v="4429" actId="2696"/>
        <pc:sldMkLst>
          <pc:docMk/>
          <pc:sldMk cId="4110407778" sldId="1532"/>
        </pc:sldMkLst>
      </pc:sldChg>
      <pc:sldChg chg="del">
        <pc:chgData name="Isaac Gritz" userId="a4f424cc-4bb9-4a4b-9e92-28942ff78842" providerId="ADAL" clId="{9FC94ED8-381B-48CD-A0B2-3B52D8EFD1A8}" dt="2018-10-24T12:23:20.070" v="4426" actId="2696"/>
        <pc:sldMkLst>
          <pc:docMk/>
          <pc:sldMk cId="2623398423" sldId="1533"/>
        </pc:sldMkLst>
      </pc:sldChg>
      <pc:sldChg chg="delSp del">
        <pc:chgData name="Isaac Gritz" userId="a4f424cc-4bb9-4a4b-9e92-28942ff78842" providerId="ADAL" clId="{9FC94ED8-381B-48CD-A0B2-3B52D8EFD1A8}" dt="2018-10-24T10:27:10.847" v="957" actId="2696"/>
        <pc:sldMkLst>
          <pc:docMk/>
          <pc:sldMk cId="3632102777" sldId="1536"/>
        </pc:sldMkLst>
        <pc:spChg chg="del">
          <ac:chgData name="Isaac Gritz" userId="a4f424cc-4bb9-4a4b-9e92-28942ff78842" providerId="ADAL" clId="{9FC94ED8-381B-48CD-A0B2-3B52D8EFD1A8}" dt="2018-10-24T10:21:20.471" v="559" actId="478"/>
          <ac:spMkLst>
            <pc:docMk/>
            <pc:sldMk cId="3632102777" sldId="1536"/>
            <ac:spMk id="5" creationId="{0A0C8708-CC0A-45B1-87F6-C1203C6B1B35}"/>
          </ac:spMkLst>
        </pc:spChg>
      </pc:sldChg>
      <pc:sldChg chg="del">
        <pc:chgData name="Isaac Gritz" userId="a4f424cc-4bb9-4a4b-9e92-28942ff78842" providerId="ADAL" clId="{9FC94ED8-381B-48CD-A0B2-3B52D8EFD1A8}" dt="2018-10-24T12:23:03.637" v="4420" actId="2696"/>
        <pc:sldMkLst>
          <pc:docMk/>
          <pc:sldMk cId="3188989622" sldId="1635"/>
        </pc:sldMkLst>
      </pc:sldChg>
      <pc:sldChg chg="addSp modSp">
        <pc:chgData name="Isaac Gritz" userId="a4f424cc-4bb9-4a4b-9e92-28942ff78842" providerId="ADAL" clId="{9FC94ED8-381B-48CD-A0B2-3B52D8EFD1A8}" dt="2018-10-24T10:33:20.448" v="1091" actId="1036"/>
        <pc:sldMkLst>
          <pc:docMk/>
          <pc:sldMk cId="3957722359" sldId="1660"/>
        </pc:sldMkLst>
        <pc:spChg chg="mod">
          <ac:chgData name="Isaac Gritz" userId="a4f424cc-4bb9-4a4b-9e92-28942ff78842" providerId="ADAL" clId="{9FC94ED8-381B-48CD-A0B2-3B52D8EFD1A8}" dt="2018-10-24T10:30:44.706" v="1042" actId="255"/>
          <ac:spMkLst>
            <pc:docMk/>
            <pc:sldMk cId="3957722359" sldId="1660"/>
            <ac:spMk id="6" creationId="{00000000-0000-0000-0000-000000000000}"/>
          </ac:spMkLst>
        </pc:spChg>
        <pc:spChg chg="mod">
          <ac:chgData name="Isaac Gritz" userId="a4f424cc-4bb9-4a4b-9e92-28942ff78842" providerId="ADAL" clId="{9FC94ED8-381B-48CD-A0B2-3B52D8EFD1A8}" dt="2018-10-24T10:28:59.375" v="1001" actId="20577"/>
          <ac:spMkLst>
            <pc:docMk/>
            <pc:sldMk cId="3957722359" sldId="1660"/>
            <ac:spMk id="17" creationId="{00000000-0000-0000-0000-000000000000}"/>
          </ac:spMkLst>
        </pc:spChg>
        <pc:picChg chg="add mod">
          <ac:chgData name="Isaac Gritz" userId="a4f424cc-4bb9-4a4b-9e92-28942ff78842" providerId="ADAL" clId="{9FC94ED8-381B-48CD-A0B2-3B52D8EFD1A8}" dt="2018-10-24T10:33:20.448" v="1091" actId="1036"/>
          <ac:picMkLst>
            <pc:docMk/>
            <pc:sldMk cId="3957722359" sldId="1660"/>
            <ac:picMk id="4" creationId="{86B4D1D0-FA6A-440A-840E-A3985AC446E1}"/>
          </ac:picMkLst>
        </pc:picChg>
      </pc:sldChg>
      <pc:sldChg chg="del">
        <pc:chgData name="Isaac Gritz" userId="a4f424cc-4bb9-4a4b-9e92-28942ff78842" providerId="ADAL" clId="{9FC94ED8-381B-48CD-A0B2-3B52D8EFD1A8}" dt="2018-10-24T12:23:03.627" v="4419" actId="2696"/>
        <pc:sldMkLst>
          <pc:docMk/>
          <pc:sldMk cId="1793706927" sldId="1670"/>
        </pc:sldMkLst>
      </pc:sldChg>
      <pc:sldChg chg="del">
        <pc:chgData name="Isaac Gritz" userId="a4f424cc-4bb9-4a4b-9e92-28942ff78842" providerId="ADAL" clId="{9FC94ED8-381B-48CD-A0B2-3B52D8EFD1A8}" dt="2018-10-24T12:23:03.654" v="4423" actId="2696"/>
        <pc:sldMkLst>
          <pc:docMk/>
          <pc:sldMk cId="1385213503" sldId="1802"/>
        </pc:sldMkLst>
      </pc:sldChg>
      <pc:sldChg chg="del">
        <pc:chgData name="Isaac Gritz" userId="a4f424cc-4bb9-4a4b-9e92-28942ff78842" providerId="ADAL" clId="{9FC94ED8-381B-48CD-A0B2-3B52D8EFD1A8}" dt="2018-10-24T12:23:03.672" v="4424" actId="2696"/>
        <pc:sldMkLst>
          <pc:docMk/>
          <pc:sldMk cId="2605536240" sldId="1803"/>
        </pc:sldMkLst>
      </pc:sldChg>
      <pc:sldChg chg="del">
        <pc:chgData name="Isaac Gritz" userId="a4f424cc-4bb9-4a4b-9e92-28942ff78842" providerId="ADAL" clId="{9FC94ED8-381B-48CD-A0B2-3B52D8EFD1A8}" dt="2018-10-24T12:23:03.603" v="4415" actId="2696"/>
        <pc:sldMkLst>
          <pc:docMk/>
          <pc:sldMk cId="737538867" sldId="1804"/>
        </pc:sldMkLst>
      </pc:sldChg>
      <pc:sldChg chg="add del">
        <pc:chgData name="Isaac Gritz" userId="a4f424cc-4bb9-4a4b-9e92-28942ff78842" providerId="ADAL" clId="{9FC94ED8-381B-48CD-A0B2-3B52D8EFD1A8}" dt="2018-10-24T12:23:03.610" v="4416" actId="2696"/>
        <pc:sldMkLst>
          <pc:docMk/>
          <pc:sldMk cId="997983810" sldId="1806"/>
        </pc:sldMkLst>
      </pc:sldChg>
      <pc:sldChg chg="add del">
        <pc:chgData name="Isaac Gritz" userId="a4f424cc-4bb9-4a4b-9e92-28942ff78842" providerId="ADAL" clId="{9FC94ED8-381B-48CD-A0B2-3B52D8EFD1A8}" dt="2018-10-24T12:23:03.615" v="4417" actId="2696"/>
        <pc:sldMkLst>
          <pc:docMk/>
          <pc:sldMk cId="1632298122" sldId="1807"/>
        </pc:sldMkLst>
      </pc:sldChg>
      <pc:sldChg chg="add del">
        <pc:chgData name="Isaac Gritz" userId="a4f424cc-4bb9-4a4b-9e92-28942ff78842" providerId="ADAL" clId="{9FC94ED8-381B-48CD-A0B2-3B52D8EFD1A8}" dt="2018-10-24T12:23:03.621" v="4418" actId="2696"/>
        <pc:sldMkLst>
          <pc:docMk/>
          <pc:sldMk cId="1109172859" sldId="1808"/>
        </pc:sldMkLst>
      </pc:sldChg>
      <pc:sldChg chg="addSp delSp modSp add setBg">
        <pc:chgData name="Isaac Gritz" userId="a4f424cc-4bb9-4a4b-9e92-28942ff78842" providerId="ADAL" clId="{9FC94ED8-381B-48CD-A0B2-3B52D8EFD1A8}" dt="2018-10-24T10:52:07.944" v="1796" actId="1076"/>
        <pc:sldMkLst>
          <pc:docMk/>
          <pc:sldMk cId="692826253" sldId="1809"/>
        </pc:sldMkLst>
        <pc:spChg chg="add del mod">
          <ac:chgData name="Isaac Gritz" userId="a4f424cc-4bb9-4a4b-9e92-28942ff78842" providerId="ADAL" clId="{9FC94ED8-381B-48CD-A0B2-3B52D8EFD1A8}" dt="2018-10-24T10:36:46.206" v="1327" actId="478"/>
          <ac:spMkLst>
            <pc:docMk/>
            <pc:sldMk cId="692826253" sldId="1809"/>
            <ac:spMk id="5" creationId="{4EB2DAF7-107C-4264-99D9-DC08ED6E027D}"/>
          </ac:spMkLst>
        </pc:spChg>
        <pc:spChg chg="del mod">
          <ac:chgData name="Isaac Gritz" userId="a4f424cc-4bb9-4a4b-9e92-28942ff78842" providerId="ADAL" clId="{9FC94ED8-381B-48CD-A0B2-3B52D8EFD1A8}" dt="2018-10-24T10:36:44.200" v="1326" actId="478"/>
          <ac:spMkLst>
            <pc:docMk/>
            <pc:sldMk cId="692826253" sldId="1809"/>
            <ac:spMk id="6" creationId="{00000000-0000-0000-0000-000000000000}"/>
          </ac:spMkLst>
        </pc:spChg>
        <pc:spChg chg="add mod">
          <ac:chgData name="Isaac Gritz" userId="a4f424cc-4bb9-4a4b-9e92-28942ff78842" providerId="ADAL" clId="{9FC94ED8-381B-48CD-A0B2-3B52D8EFD1A8}" dt="2018-10-24T10:46:59.525" v="1732" actId="17032"/>
          <ac:spMkLst>
            <pc:docMk/>
            <pc:sldMk cId="692826253" sldId="1809"/>
            <ac:spMk id="7" creationId="{C487AF87-04F0-4B5D-8DED-12BB707F2A24}"/>
          </ac:spMkLst>
        </pc:spChg>
        <pc:spChg chg="add mod">
          <ac:chgData name="Isaac Gritz" userId="a4f424cc-4bb9-4a4b-9e92-28942ff78842" providerId="ADAL" clId="{9FC94ED8-381B-48CD-A0B2-3B52D8EFD1A8}" dt="2018-10-24T10:52:07.944" v="1796" actId="1076"/>
          <ac:spMkLst>
            <pc:docMk/>
            <pc:sldMk cId="692826253" sldId="1809"/>
            <ac:spMk id="9" creationId="{878BD1CE-5DA9-4100-BC2A-96A838E52724}"/>
          </ac:spMkLst>
        </pc:spChg>
        <pc:spChg chg="add mod">
          <ac:chgData name="Isaac Gritz" userId="a4f424cc-4bb9-4a4b-9e92-28942ff78842" providerId="ADAL" clId="{9FC94ED8-381B-48CD-A0B2-3B52D8EFD1A8}" dt="2018-10-24T10:47:16.634" v="1736" actId="1076"/>
          <ac:spMkLst>
            <pc:docMk/>
            <pc:sldMk cId="692826253" sldId="1809"/>
            <ac:spMk id="10" creationId="{4600E19B-2C41-49D6-BB3D-3822EF67CA64}"/>
          </ac:spMkLst>
        </pc:spChg>
        <pc:spChg chg="mod">
          <ac:chgData name="Isaac Gritz" userId="a4f424cc-4bb9-4a4b-9e92-28942ff78842" providerId="ADAL" clId="{9FC94ED8-381B-48CD-A0B2-3B52D8EFD1A8}" dt="2018-10-24T10:33:46.731" v="1148" actId="20577"/>
          <ac:spMkLst>
            <pc:docMk/>
            <pc:sldMk cId="692826253" sldId="1809"/>
            <ac:spMk id="17" creationId="{00000000-0000-0000-0000-000000000000}"/>
          </ac:spMkLst>
        </pc:spChg>
        <pc:graphicFrameChg chg="add mod modGraphic">
          <ac:chgData name="Isaac Gritz" userId="a4f424cc-4bb9-4a4b-9e92-28942ff78842" providerId="ADAL" clId="{9FC94ED8-381B-48CD-A0B2-3B52D8EFD1A8}" dt="2018-10-24T10:52:01.956" v="1792"/>
          <ac:graphicFrameMkLst>
            <pc:docMk/>
            <pc:sldMk cId="692826253" sldId="1809"/>
            <ac:graphicFrameMk id="2" creationId="{7949A176-D709-48E7-A4CA-F262C4AA9646}"/>
          </ac:graphicFrameMkLst>
        </pc:graphicFrameChg>
        <pc:picChg chg="del">
          <ac:chgData name="Isaac Gritz" userId="a4f424cc-4bb9-4a4b-9e92-28942ff78842" providerId="ADAL" clId="{9FC94ED8-381B-48CD-A0B2-3B52D8EFD1A8}" dt="2018-10-24T10:34:12.680" v="1149" actId="478"/>
          <ac:picMkLst>
            <pc:docMk/>
            <pc:sldMk cId="692826253" sldId="1809"/>
            <ac:picMk id="4" creationId="{86B4D1D0-FA6A-440A-840E-A3985AC446E1}"/>
          </ac:picMkLst>
        </pc:picChg>
      </pc:sldChg>
      <pc:sldChg chg="addSp delSp modSp add">
        <pc:chgData name="Isaac Gritz" userId="a4f424cc-4bb9-4a4b-9e92-28942ff78842" providerId="ADAL" clId="{9FC94ED8-381B-48CD-A0B2-3B52D8EFD1A8}" dt="2018-10-24T11:00:28.620" v="1842" actId="20577"/>
        <pc:sldMkLst>
          <pc:docMk/>
          <pc:sldMk cId="3061384804" sldId="1810"/>
        </pc:sldMkLst>
        <pc:spChg chg="del">
          <ac:chgData name="Isaac Gritz" userId="a4f424cc-4bb9-4a4b-9e92-28942ff78842" providerId="ADAL" clId="{9FC94ED8-381B-48CD-A0B2-3B52D8EFD1A8}" dt="2018-10-24T10:49:37.290" v="1756" actId="478"/>
          <ac:spMkLst>
            <pc:docMk/>
            <pc:sldMk cId="3061384804" sldId="1810"/>
            <ac:spMk id="7" creationId="{C487AF87-04F0-4B5D-8DED-12BB707F2A24}"/>
          </ac:spMkLst>
        </pc:spChg>
        <pc:spChg chg="del">
          <ac:chgData name="Isaac Gritz" userId="a4f424cc-4bb9-4a4b-9e92-28942ff78842" providerId="ADAL" clId="{9FC94ED8-381B-48CD-A0B2-3B52D8EFD1A8}" dt="2018-10-24T10:49:38.741" v="1757" actId="478"/>
          <ac:spMkLst>
            <pc:docMk/>
            <pc:sldMk cId="3061384804" sldId="1810"/>
            <ac:spMk id="9" creationId="{878BD1CE-5DA9-4100-BC2A-96A838E52724}"/>
          </ac:spMkLst>
        </pc:spChg>
        <pc:spChg chg="del">
          <ac:chgData name="Isaac Gritz" userId="a4f424cc-4bb9-4a4b-9e92-28942ff78842" providerId="ADAL" clId="{9FC94ED8-381B-48CD-A0B2-3B52D8EFD1A8}" dt="2018-10-24T10:49:40.514" v="1758" actId="478"/>
          <ac:spMkLst>
            <pc:docMk/>
            <pc:sldMk cId="3061384804" sldId="1810"/>
            <ac:spMk id="10" creationId="{4600E19B-2C41-49D6-BB3D-3822EF67CA64}"/>
          </ac:spMkLst>
        </pc:spChg>
        <pc:spChg chg="mod">
          <ac:chgData name="Isaac Gritz" userId="a4f424cc-4bb9-4a4b-9e92-28942ff78842" providerId="ADAL" clId="{9FC94ED8-381B-48CD-A0B2-3B52D8EFD1A8}" dt="2018-10-24T10:47:46.362" v="1754" actId="20577"/>
          <ac:spMkLst>
            <pc:docMk/>
            <pc:sldMk cId="3061384804" sldId="1810"/>
            <ac:spMk id="17" creationId="{00000000-0000-0000-0000-000000000000}"/>
          </ac:spMkLst>
        </pc:spChg>
        <pc:graphicFrameChg chg="del">
          <ac:chgData name="Isaac Gritz" userId="a4f424cc-4bb9-4a4b-9e92-28942ff78842" providerId="ADAL" clId="{9FC94ED8-381B-48CD-A0B2-3B52D8EFD1A8}" dt="2018-10-24T10:49:35.685" v="1755" actId="478"/>
          <ac:graphicFrameMkLst>
            <pc:docMk/>
            <pc:sldMk cId="3061384804" sldId="1810"/>
            <ac:graphicFrameMk id="2" creationId="{7949A176-D709-48E7-A4CA-F262C4AA9646}"/>
          </ac:graphicFrameMkLst>
        </pc:graphicFrameChg>
        <pc:graphicFrameChg chg="add mod">
          <ac:chgData name="Isaac Gritz" userId="a4f424cc-4bb9-4a4b-9e92-28942ff78842" providerId="ADAL" clId="{9FC94ED8-381B-48CD-A0B2-3B52D8EFD1A8}" dt="2018-10-24T11:00:28.620" v="1842" actId="20577"/>
          <ac:graphicFrameMkLst>
            <pc:docMk/>
            <pc:sldMk cId="3061384804" sldId="1810"/>
            <ac:graphicFrameMk id="8" creationId="{595BBA8F-0205-4B44-B7C1-FCBBD50920FA}"/>
          </ac:graphicFrameMkLst>
        </pc:graphicFrameChg>
      </pc:sldChg>
      <pc:sldChg chg="addSp delSp modSp add">
        <pc:chgData name="Isaac Gritz" userId="a4f424cc-4bb9-4a4b-9e92-28942ff78842" providerId="ADAL" clId="{9FC94ED8-381B-48CD-A0B2-3B52D8EFD1A8}" dt="2018-10-24T11:07:30.224" v="2005" actId="1076"/>
        <pc:sldMkLst>
          <pc:docMk/>
          <pc:sldMk cId="2342124370" sldId="1811"/>
        </pc:sldMkLst>
        <pc:spChg chg="mod">
          <ac:chgData name="Isaac Gritz" userId="a4f424cc-4bb9-4a4b-9e92-28942ff78842" providerId="ADAL" clId="{9FC94ED8-381B-48CD-A0B2-3B52D8EFD1A8}" dt="2018-10-24T10:53:10.783" v="1815" actId="20577"/>
          <ac:spMkLst>
            <pc:docMk/>
            <pc:sldMk cId="2342124370" sldId="1811"/>
            <ac:spMk id="17" creationId="{00000000-0000-0000-0000-000000000000}"/>
          </ac:spMkLst>
        </pc:spChg>
        <pc:graphicFrameChg chg="add del mod">
          <ac:chgData name="Isaac Gritz" userId="a4f424cc-4bb9-4a4b-9e92-28942ff78842" providerId="ADAL" clId="{9FC94ED8-381B-48CD-A0B2-3B52D8EFD1A8}" dt="2018-10-24T11:04:17.124" v="1857" actId="478"/>
          <ac:graphicFrameMkLst>
            <pc:docMk/>
            <pc:sldMk cId="2342124370" sldId="1811"/>
            <ac:graphicFrameMk id="2" creationId="{416C109F-C7FC-432E-A139-CAEAF2E8C53C}"/>
          </ac:graphicFrameMkLst>
        </pc:graphicFrameChg>
        <pc:graphicFrameChg chg="add del mod">
          <ac:chgData name="Isaac Gritz" userId="a4f424cc-4bb9-4a4b-9e92-28942ff78842" providerId="ADAL" clId="{9FC94ED8-381B-48CD-A0B2-3B52D8EFD1A8}" dt="2018-10-24T11:05:26.061" v="1865" actId="478"/>
          <ac:graphicFrameMkLst>
            <pc:docMk/>
            <pc:sldMk cId="2342124370" sldId="1811"/>
            <ac:graphicFrameMk id="3" creationId="{8DA3CFD6-6F1A-4355-9F54-41861D296CEC}"/>
          </ac:graphicFrameMkLst>
        </pc:graphicFrameChg>
        <pc:graphicFrameChg chg="add mod">
          <ac:chgData name="Isaac Gritz" userId="a4f424cc-4bb9-4a4b-9e92-28942ff78842" providerId="ADAL" clId="{9FC94ED8-381B-48CD-A0B2-3B52D8EFD1A8}" dt="2018-10-24T11:07:30.224" v="2005" actId="1076"/>
          <ac:graphicFrameMkLst>
            <pc:docMk/>
            <pc:sldMk cId="2342124370" sldId="1811"/>
            <ac:graphicFrameMk id="4" creationId="{8D55D508-97AA-4612-AEA4-6D795F54032A}"/>
          </ac:graphicFrameMkLst>
        </pc:graphicFrameChg>
        <pc:graphicFrameChg chg="del mod">
          <ac:chgData name="Isaac Gritz" userId="a4f424cc-4bb9-4a4b-9e92-28942ff78842" providerId="ADAL" clId="{9FC94ED8-381B-48CD-A0B2-3B52D8EFD1A8}" dt="2018-10-24T11:02:08.538" v="1844" actId="478"/>
          <ac:graphicFrameMkLst>
            <pc:docMk/>
            <pc:sldMk cId="2342124370" sldId="1811"/>
            <ac:graphicFrameMk id="8" creationId="{595BBA8F-0205-4B44-B7C1-FCBBD50920FA}"/>
          </ac:graphicFrameMkLst>
        </pc:graphicFrameChg>
      </pc:sldChg>
      <pc:sldChg chg="addSp delSp modSp add">
        <pc:chgData name="Isaac Gritz" userId="a4f424cc-4bb9-4a4b-9e92-28942ff78842" providerId="ADAL" clId="{9FC94ED8-381B-48CD-A0B2-3B52D8EFD1A8}" dt="2018-11-08T07:09:30.546" v="4464" actId="798"/>
        <pc:sldMkLst>
          <pc:docMk/>
          <pc:sldMk cId="165490383" sldId="1812"/>
        </pc:sldMkLst>
        <pc:spChg chg="mod">
          <ac:chgData name="Isaac Gritz" userId="a4f424cc-4bb9-4a4b-9e92-28942ff78842" providerId="ADAL" clId="{9FC94ED8-381B-48CD-A0B2-3B52D8EFD1A8}" dt="2018-10-24T11:12:25.288" v="2060" actId="20577"/>
          <ac:spMkLst>
            <pc:docMk/>
            <pc:sldMk cId="165490383" sldId="1812"/>
            <ac:spMk id="17" creationId="{00000000-0000-0000-0000-000000000000}"/>
          </ac:spMkLst>
        </pc:spChg>
        <pc:graphicFrameChg chg="del">
          <ac:chgData name="Isaac Gritz" userId="a4f424cc-4bb9-4a4b-9e92-28942ff78842" providerId="ADAL" clId="{9FC94ED8-381B-48CD-A0B2-3B52D8EFD1A8}" dt="2018-10-24T11:08:28.421" v="2007" actId="478"/>
          <ac:graphicFrameMkLst>
            <pc:docMk/>
            <pc:sldMk cId="165490383" sldId="1812"/>
            <ac:graphicFrameMk id="4" creationId="{8D55D508-97AA-4612-AEA4-6D795F54032A}"/>
          </ac:graphicFrameMkLst>
        </pc:graphicFrameChg>
        <pc:graphicFrameChg chg="add mod modGraphic">
          <ac:chgData name="Isaac Gritz" userId="a4f424cc-4bb9-4a4b-9e92-28942ff78842" providerId="ADAL" clId="{9FC94ED8-381B-48CD-A0B2-3B52D8EFD1A8}" dt="2018-11-08T07:09:30.546" v="4464" actId="798"/>
          <ac:graphicFrameMkLst>
            <pc:docMk/>
            <pc:sldMk cId="165490383" sldId="1812"/>
            <ac:graphicFrameMk id="5" creationId="{608DE103-2E2D-4D51-A3C4-CB182B6505DD}"/>
          </ac:graphicFrameMkLst>
        </pc:graphicFrameChg>
      </pc:sldChg>
      <pc:sldChg chg="addSp delSp modSp add">
        <pc:chgData name="Isaac Gritz" userId="a4f424cc-4bb9-4a4b-9e92-28942ff78842" providerId="ADAL" clId="{9FC94ED8-381B-48CD-A0B2-3B52D8EFD1A8}" dt="2018-11-09T06:03:47.060" v="4541"/>
        <pc:sldMkLst>
          <pc:docMk/>
          <pc:sldMk cId="1802843288" sldId="1813"/>
        </pc:sldMkLst>
        <pc:spChg chg="mod">
          <ac:chgData name="Isaac Gritz" userId="a4f424cc-4bb9-4a4b-9e92-28942ff78842" providerId="ADAL" clId="{9FC94ED8-381B-48CD-A0B2-3B52D8EFD1A8}" dt="2018-10-24T11:18:59.336" v="2102" actId="20577"/>
          <ac:spMkLst>
            <pc:docMk/>
            <pc:sldMk cId="1802843288" sldId="1813"/>
            <ac:spMk id="17" creationId="{00000000-0000-0000-0000-000000000000}"/>
          </ac:spMkLst>
        </pc:spChg>
        <pc:graphicFrameChg chg="add mod modGraphic">
          <ac:chgData name="Isaac Gritz" userId="a4f424cc-4bb9-4a4b-9e92-28942ff78842" providerId="ADAL" clId="{9FC94ED8-381B-48CD-A0B2-3B52D8EFD1A8}" dt="2018-11-09T06:03:47.060" v="4541"/>
          <ac:graphicFrameMkLst>
            <pc:docMk/>
            <pc:sldMk cId="1802843288" sldId="1813"/>
            <ac:graphicFrameMk id="4" creationId="{1091E200-8D8F-4544-967E-2B2422384ED1}"/>
          </ac:graphicFrameMkLst>
        </pc:graphicFrameChg>
        <pc:graphicFrameChg chg="del">
          <ac:chgData name="Isaac Gritz" userId="a4f424cc-4bb9-4a4b-9e92-28942ff78842" providerId="ADAL" clId="{9FC94ED8-381B-48CD-A0B2-3B52D8EFD1A8}" dt="2018-10-24T11:19:05.736" v="2103" actId="478"/>
          <ac:graphicFrameMkLst>
            <pc:docMk/>
            <pc:sldMk cId="1802843288" sldId="1813"/>
            <ac:graphicFrameMk id="5" creationId="{608DE103-2E2D-4D51-A3C4-CB182B6505DD}"/>
          </ac:graphicFrameMkLst>
        </pc:graphicFrameChg>
      </pc:sldChg>
      <pc:sldChg chg="addSp delSp modSp add">
        <pc:chgData name="Isaac Gritz" userId="a4f424cc-4bb9-4a4b-9e92-28942ff78842" providerId="ADAL" clId="{9FC94ED8-381B-48CD-A0B2-3B52D8EFD1A8}" dt="2018-10-24T11:39:19.543" v="3222" actId="1076"/>
        <pc:sldMkLst>
          <pc:docMk/>
          <pc:sldMk cId="2615093574" sldId="1814"/>
        </pc:sldMkLst>
        <pc:spChg chg="add mod">
          <ac:chgData name="Isaac Gritz" userId="a4f424cc-4bb9-4a4b-9e92-28942ff78842" providerId="ADAL" clId="{9FC94ED8-381B-48CD-A0B2-3B52D8EFD1A8}" dt="2018-10-24T11:39:19.543" v="3222" actId="1076"/>
          <ac:spMkLst>
            <pc:docMk/>
            <pc:sldMk cId="2615093574" sldId="1814"/>
            <ac:spMk id="5" creationId="{12245AB7-ADF8-4146-9E64-30732EE405AF}"/>
          </ac:spMkLst>
        </pc:spChg>
        <pc:spChg chg="add mod">
          <ac:chgData name="Isaac Gritz" userId="a4f424cc-4bb9-4a4b-9e92-28942ff78842" providerId="ADAL" clId="{9FC94ED8-381B-48CD-A0B2-3B52D8EFD1A8}" dt="2018-10-24T11:39:19.543" v="3222" actId="1076"/>
          <ac:spMkLst>
            <pc:docMk/>
            <pc:sldMk cId="2615093574" sldId="1814"/>
            <ac:spMk id="6" creationId="{B10406CD-D262-4BA8-A96E-BC19D6A49864}"/>
          </ac:spMkLst>
        </pc:spChg>
        <pc:spChg chg="add mod">
          <ac:chgData name="Isaac Gritz" userId="a4f424cc-4bb9-4a4b-9e92-28942ff78842" providerId="ADAL" clId="{9FC94ED8-381B-48CD-A0B2-3B52D8EFD1A8}" dt="2018-10-24T11:39:19.543" v="3222" actId="1076"/>
          <ac:spMkLst>
            <pc:docMk/>
            <pc:sldMk cId="2615093574" sldId="1814"/>
            <ac:spMk id="8" creationId="{FD2807F6-BD63-4DA5-8808-4A1EAC382211}"/>
          </ac:spMkLst>
        </pc:spChg>
        <pc:spChg chg="add mod">
          <ac:chgData name="Isaac Gritz" userId="a4f424cc-4bb9-4a4b-9e92-28942ff78842" providerId="ADAL" clId="{9FC94ED8-381B-48CD-A0B2-3B52D8EFD1A8}" dt="2018-10-24T11:39:19.543" v="3222" actId="1076"/>
          <ac:spMkLst>
            <pc:docMk/>
            <pc:sldMk cId="2615093574" sldId="1814"/>
            <ac:spMk id="10" creationId="{6F6CAD1D-AF2C-4C62-81A9-3DDC40B694F9}"/>
          </ac:spMkLst>
        </pc:spChg>
        <pc:spChg chg="add mod">
          <ac:chgData name="Isaac Gritz" userId="a4f424cc-4bb9-4a4b-9e92-28942ff78842" providerId="ADAL" clId="{9FC94ED8-381B-48CD-A0B2-3B52D8EFD1A8}" dt="2018-10-24T11:39:19.543" v="3222" actId="1076"/>
          <ac:spMkLst>
            <pc:docMk/>
            <pc:sldMk cId="2615093574" sldId="1814"/>
            <ac:spMk id="12" creationId="{3C40B4CF-DF4D-432D-BEFA-8773B266D815}"/>
          </ac:spMkLst>
        </pc:spChg>
        <pc:spChg chg="add mod">
          <ac:chgData name="Isaac Gritz" userId="a4f424cc-4bb9-4a4b-9e92-28942ff78842" providerId="ADAL" clId="{9FC94ED8-381B-48CD-A0B2-3B52D8EFD1A8}" dt="2018-10-24T11:39:19.543" v="3222" actId="1076"/>
          <ac:spMkLst>
            <pc:docMk/>
            <pc:sldMk cId="2615093574" sldId="1814"/>
            <ac:spMk id="13" creationId="{E8B3A5D4-5BE5-4A28-B678-A91B0CE5A786}"/>
          </ac:spMkLst>
        </pc:spChg>
        <pc:spChg chg="add mod">
          <ac:chgData name="Isaac Gritz" userId="a4f424cc-4bb9-4a4b-9e92-28942ff78842" providerId="ADAL" clId="{9FC94ED8-381B-48CD-A0B2-3B52D8EFD1A8}" dt="2018-10-24T11:39:19.543" v="3222" actId="1076"/>
          <ac:spMkLst>
            <pc:docMk/>
            <pc:sldMk cId="2615093574" sldId="1814"/>
            <ac:spMk id="15" creationId="{63264C31-6767-4BD8-BC5B-CA0322A3CDF0}"/>
          </ac:spMkLst>
        </pc:spChg>
        <pc:spChg chg="mod">
          <ac:chgData name="Isaac Gritz" userId="a4f424cc-4bb9-4a4b-9e92-28942ff78842" providerId="ADAL" clId="{9FC94ED8-381B-48CD-A0B2-3B52D8EFD1A8}" dt="2018-10-24T11:36:34.902" v="2990" actId="20577"/>
          <ac:spMkLst>
            <pc:docMk/>
            <pc:sldMk cId="2615093574" sldId="1814"/>
            <ac:spMk id="17" creationId="{00000000-0000-0000-0000-000000000000}"/>
          </ac:spMkLst>
        </pc:spChg>
        <pc:spChg chg="add mod">
          <ac:chgData name="Isaac Gritz" userId="a4f424cc-4bb9-4a4b-9e92-28942ff78842" providerId="ADAL" clId="{9FC94ED8-381B-48CD-A0B2-3B52D8EFD1A8}" dt="2018-10-24T11:39:19.543" v="3222" actId="1076"/>
          <ac:spMkLst>
            <pc:docMk/>
            <pc:sldMk cId="2615093574" sldId="1814"/>
            <ac:spMk id="18" creationId="{26697EC8-4A24-41A7-BCD9-5F85D23A4220}"/>
          </ac:spMkLst>
        </pc:spChg>
        <pc:spChg chg="add mod">
          <ac:chgData name="Isaac Gritz" userId="a4f424cc-4bb9-4a4b-9e92-28942ff78842" providerId="ADAL" clId="{9FC94ED8-381B-48CD-A0B2-3B52D8EFD1A8}" dt="2018-10-24T11:39:19.543" v="3222" actId="1076"/>
          <ac:spMkLst>
            <pc:docMk/>
            <pc:sldMk cId="2615093574" sldId="1814"/>
            <ac:spMk id="19" creationId="{CC5DC5A1-2168-4D67-86C4-E58D3F27328F}"/>
          </ac:spMkLst>
        </pc:spChg>
        <pc:spChg chg="add mod">
          <ac:chgData name="Isaac Gritz" userId="a4f424cc-4bb9-4a4b-9e92-28942ff78842" providerId="ADAL" clId="{9FC94ED8-381B-48CD-A0B2-3B52D8EFD1A8}" dt="2018-10-24T11:39:19.543" v="3222" actId="1076"/>
          <ac:spMkLst>
            <pc:docMk/>
            <pc:sldMk cId="2615093574" sldId="1814"/>
            <ac:spMk id="20" creationId="{2BE1AB58-4B21-4AB1-9689-C8AAA3B774D8}"/>
          </ac:spMkLst>
        </pc:spChg>
        <pc:spChg chg="add mod">
          <ac:chgData name="Isaac Gritz" userId="a4f424cc-4bb9-4a4b-9e92-28942ff78842" providerId="ADAL" clId="{9FC94ED8-381B-48CD-A0B2-3B52D8EFD1A8}" dt="2018-10-24T11:39:19.543" v="3222" actId="1076"/>
          <ac:spMkLst>
            <pc:docMk/>
            <pc:sldMk cId="2615093574" sldId="1814"/>
            <ac:spMk id="22" creationId="{DE101269-05D6-4FF5-AF8C-484E9A581913}"/>
          </ac:spMkLst>
        </pc:spChg>
        <pc:spChg chg="add mod">
          <ac:chgData name="Isaac Gritz" userId="a4f424cc-4bb9-4a4b-9e92-28942ff78842" providerId="ADAL" clId="{9FC94ED8-381B-48CD-A0B2-3B52D8EFD1A8}" dt="2018-10-24T11:39:19.543" v="3222" actId="1076"/>
          <ac:spMkLst>
            <pc:docMk/>
            <pc:sldMk cId="2615093574" sldId="1814"/>
            <ac:spMk id="24" creationId="{FAE897BC-0C09-4438-BBBE-CFA7F1430C56}"/>
          </ac:spMkLst>
        </pc:spChg>
        <pc:spChg chg="add mod">
          <ac:chgData name="Isaac Gritz" userId="a4f424cc-4bb9-4a4b-9e92-28942ff78842" providerId="ADAL" clId="{9FC94ED8-381B-48CD-A0B2-3B52D8EFD1A8}" dt="2018-10-24T11:39:12.431" v="3221" actId="20577"/>
          <ac:spMkLst>
            <pc:docMk/>
            <pc:sldMk cId="2615093574" sldId="1814"/>
            <ac:spMk id="35" creationId="{7C6BE068-16C2-464C-B2ED-173453488121}"/>
          </ac:spMkLst>
        </pc:spChg>
        <pc:graphicFrameChg chg="del">
          <ac:chgData name="Isaac Gritz" userId="a4f424cc-4bb9-4a4b-9e92-28942ff78842" providerId="ADAL" clId="{9FC94ED8-381B-48CD-A0B2-3B52D8EFD1A8}" dt="2018-10-24T11:36:49.955" v="2991" actId="478"/>
          <ac:graphicFrameMkLst>
            <pc:docMk/>
            <pc:sldMk cId="2615093574" sldId="1814"/>
            <ac:graphicFrameMk id="4" creationId="{1091E200-8D8F-4544-967E-2B2422384ED1}"/>
          </ac:graphicFrameMkLst>
        </pc:graphicFrameChg>
        <pc:cxnChg chg="add mod">
          <ac:chgData name="Isaac Gritz" userId="a4f424cc-4bb9-4a4b-9e92-28942ff78842" providerId="ADAL" clId="{9FC94ED8-381B-48CD-A0B2-3B52D8EFD1A8}" dt="2018-10-24T11:39:19.543" v="3222" actId="1076"/>
          <ac:cxnSpMkLst>
            <pc:docMk/>
            <pc:sldMk cId="2615093574" sldId="1814"/>
            <ac:cxnSpMk id="7" creationId="{BA950B47-4B1A-4561-A7FF-C2C3BA6C40D4}"/>
          </ac:cxnSpMkLst>
        </pc:cxnChg>
        <pc:cxnChg chg="add mod">
          <ac:chgData name="Isaac Gritz" userId="a4f424cc-4bb9-4a4b-9e92-28942ff78842" providerId="ADAL" clId="{9FC94ED8-381B-48CD-A0B2-3B52D8EFD1A8}" dt="2018-10-24T11:39:19.543" v="3222" actId="1076"/>
          <ac:cxnSpMkLst>
            <pc:docMk/>
            <pc:sldMk cId="2615093574" sldId="1814"/>
            <ac:cxnSpMk id="9" creationId="{7AC5EE4F-72C1-4936-BE06-B4179FC56F7C}"/>
          </ac:cxnSpMkLst>
        </pc:cxnChg>
        <pc:cxnChg chg="add mod">
          <ac:chgData name="Isaac Gritz" userId="a4f424cc-4bb9-4a4b-9e92-28942ff78842" providerId="ADAL" clId="{9FC94ED8-381B-48CD-A0B2-3B52D8EFD1A8}" dt="2018-10-24T11:39:19.543" v="3222" actId="1076"/>
          <ac:cxnSpMkLst>
            <pc:docMk/>
            <pc:sldMk cId="2615093574" sldId="1814"/>
            <ac:cxnSpMk id="11" creationId="{C62AE43B-41E5-4D0F-A33B-D1328F50EC65}"/>
          </ac:cxnSpMkLst>
        </pc:cxnChg>
        <pc:cxnChg chg="add mod">
          <ac:chgData name="Isaac Gritz" userId="a4f424cc-4bb9-4a4b-9e92-28942ff78842" providerId="ADAL" clId="{9FC94ED8-381B-48CD-A0B2-3B52D8EFD1A8}" dt="2018-10-24T11:39:19.543" v="3222" actId="1076"/>
          <ac:cxnSpMkLst>
            <pc:docMk/>
            <pc:sldMk cId="2615093574" sldId="1814"/>
            <ac:cxnSpMk id="14" creationId="{69B0C242-A1D7-4307-BA26-9D4B62B25E4E}"/>
          </ac:cxnSpMkLst>
        </pc:cxnChg>
        <pc:cxnChg chg="add mod">
          <ac:chgData name="Isaac Gritz" userId="a4f424cc-4bb9-4a4b-9e92-28942ff78842" providerId="ADAL" clId="{9FC94ED8-381B-48CD-A0B2-3B52D8EFD1A8}" dt="2018-10-24T11:39:19.543" v="3222" actId="1076"/>
          <ac:cxnSpMkLst>
            <pc:docMk/>
            <pc:sldMk cId="2615093574" sldId="1814"/>
            <ac:cxnSpMk id="16" creationId="{255784F4-D732-4A75-9DB7-CBCB42A52AC9}"/>
          </ac:cxnSpMkLst>
        </pc:cxnChg>
        <pc:cxnChg chg="add mod">
          <ac:chgData name="Isaac Gritz" userId="a4f424cc-4bb9-4a4b-9e92-28942ff78842" providerId="ADAL" clId="{9FC94ED8-381B-48CD-A0B2-3B52D8EFD1A8}" dt="2018-10-24T11:39:19.543" v="3222" actId="1076"/>
          <ac:cxnSpMkLst>
            <pc:docMk/>
            <pc:sldMk cId="2615093574" sldId="1814"/>
            <ac:cxnSpMk id="21" creationId="{EFCBB8D5-AEFA-43D1-8E7C-E7AF1249A218}"/>
          </ac:cxnSpMkLst>
        </pc:cxnChg>
        <pc:cxnChg chg="add mod">
          <ac:chgData name="Isaac Gritz" userId="a4f424cc-4bb9-4a4b-9e92-28942ff78842" providerId="ADAL" clId="{9FC94ED8-381B-48CD-A0B2-3B52D8EFD1A8}" dt="2018-10-24T11:39:19.543" v="3222" actId="1076"/>
          <ac:cxnSpMkLst>
            <pc:docMk/>
            <pc:sldMk cId="2615093574" sldId="1814"/>
            <ac:cxnSpMk id="23" creationId="{0729F759-6087-4E27-9B12-10DF2DB01850}"/>
          </ac:cxnSpMkLst>
        </pc:cxnChg>
        <pc:cxnChg chg="add mod">
          <ac:chgData name="Isaac Gritz" userId="a4f424cc-4bb9-4a4b-9e92-28942ff78842" providerId="ADAL" clId="{9FC94ED8-381B-48CD-A0B2-3B52D8EFD1A8}" dt="2018-10-24T11:39:19.543" v="3222" actId="1076"/>
          <ac:cxnSpMkLst>
            <pc:docMk/>
            <pc:sldMk cId="2615093574" sldId="1814"/>
            <ac:cxnSpMk id="25" creationId="{144A968B-6A16-4DE5-8A21-C73DEA2C1717}"/>
          </ac:cxnSpMkLst>
        </pc:cxnChg>
      </pc:sldChg>
      <pc:sldChg chg="addSp delSp modSp add">
        <pc:chgData name="Isaac Gritz" userId="a4f424cc-4bb9-4a4b-9e92-28942ff78842" providerId="ADAL" clId="{9FC94ED8-381B-48CD-A0B2-3B52D8EFD1A8}" dt="2018-11-09T04:54:59.122" v="4526"/>
        <pc:sldMkLst>
          <pc:docMk/>
          <pc:sldMk cId="2308645742" sldId="1815"/>
        </pc:sldMkLst>
        <pc:spChg chg="del">
          <ac:chgData name="Isaac Gritz" userId="a4f424cc-4bb9-4a4b-9e92-28942ff78842" providerId="ADAL" clId="{9FC94ED8-381B-48CD-A0B2-3B52D8EFD1A8}" dt="2018-10-24T11:42:27.869" v="3275" actId="478"/>
          <ac:spMkLst>
            <pc:docMk/>
            <pc:sldMk cId="2308645742" sldId="1815"/>
            <ac:spMk id="5" creationId="{12245AB7-ADF8-4146-9E64-30732EE405AF}"/>
          </ac:spMkLst>
        </pc:spChg>
        <pc:spChg chg="del">
          <ac:chgData name="Isaac Gritz" userId="a4f424cc-4bb9-4a4b-9e92-28942ff78842" providerId="ADAL" clId="{9FC94ED8-381B-48CD-A0B2-3B52D8EFD1A8}" dt="2018-10-24T11:42:27.869" v="3275" actId="478"/>
          <ac:spMkLst>
            <pc:docMk/>
            <pc:sldMk cId="2308645742" sldId="1815"/>
            <ac:spMk id="6" creationId="{B10406CD-D262-4BA8-A96E-BC19D6A49864}"/>
          </ac:spMkLst>
        </pc:spChg>
        <pc:spChg chg="del">
          <ac:chgData name="Isaac Gritz" userId="a4f424cc-4bb9-4a4b-9e92-28942ff78842" providerId="ADAL" clId="{9FC94ED8-381B-48CD-A0B2-3B52D8EFD1A8}" dt="2018-10-24T11:42:27.869" v="3275" actId="478"/>
          <ac:spMkLst>
            <pc:docMk/>
            <pc:sldMk cId="2308645742" sldId="1815"/>
            <ac:spMk id="8" creationId="{FD2807F6-BD63-4DA5-8808-4A1EAC382211}"/>
          </ac:spMkLst>
        </pc:spChg>
        <pc:spChg chg="del">
          <ac:chgData name="Isaac Gritz" userId="a4f424cc-4bb9-4a4b-9e92-28942ff78842" providerId="ADAL" clId="{9FC94ED8-381B-48CD-A0B2-3B52D8EFD1A8}" dt="2018-10-24T11:42:27.869" v="3275" actId="478"/>
          <ac:spMkLst>
            <pc:docMk/>
            <pc:sldMk cId="2308645742" sldId="1815"/>
            <ac:spMk id="10" creationId="{6F6CAD1D-AF2C-4C62-81A9-3DDC40B694F9}"/>
          </ac:spMkLst>
        </pc:spChg>
        <pc:spChg chg="del">
          <ac:chgData name="Isaac Gritz" userId="a4f424cc-4bb9-4a4b-9e92-28942ff78842" providerId="ADAL" clId="{9FC94ED8-381B-48CD-A0B2-3B52D8EFD1A8}" dt="2018-10-24T11:42:27.869" v="3275" actId="478"/>
          <ac:spMkLst>
            <pc:docMk/>
            <pc:sldMk cId="2308645742" sldId="1815"/>
            <ac:spMk id="12" creationId="{3C40B4CF-DF4D-432D-BEFA-8773B266D815}"/>
          </ac:spMkLst>
        </pc:spChg>
        <pc:spChg chg="del">
          <ac:chgData name="Isaac Gritz" userId="a4f424cc-4bb9-4a4b-9e92-28942ff78842" providerId="ADAL" clId="{9FC94ED8-381B-48CD-A0B2-3B52D8EFD1A8}" dt="2018-10-24T11:42:27.869" v="3275" actId="478"/>
          <ac:spMkLst>
            <pc:docMk/>
            <pc:sldMk cId="2308645742" sldId="1815"/>
            <ac:spMk id="13" creationId="{E8B3A5D4-5BE5-4A28-B678-A91B0CE5A786}"/>
          </ac:spMkLst>
        </pc:spChg>
        <pc:spChg chg="del">
          <ac:chgData name="Isaac Gritz" userId="a4f424cc-4bb9-4a4b-9e92-28942ff78842" providerId="ADAL" clId="{9FC94ED8-381B-48CD-A0B2-3B52D8EFD1A8}" dt="2018-10-24T11:42:27.869" v="3275" actId="478"/>
          <ac:spMkLst>
            <pc:docMk/>
            <pc:sldMk cId="2308645742" sldId="1815"/>
            <ac:spMk id="15" creationId="{63264C31-6767-4BD8-BC5B-CA0322A3CDF0}"/>
          </ac:spMkLst>
        </pc:spChg>
        <pc:spChg chg="mod">
          <ac:chgData name="Isaac Gritz" userId="a4f424cc-4bb9-4a4b-9e92-28942ff78842" providerId="ADAL" clId="{9FC94ED8-381B-48CD-A0B2-3B52D8EFD1A8}" dt="2018-10-24T11:41:01.708" v="3258" actId="20577"/>
          <ac:spMkLst>
            <pc:docMk/>
            <pc:sldMk cId="2308645742" sldId="1815"/>
            <ac:spMk id="17" creationId="{00000000-0000-0000-0000-000000000000}"/>
          </ac:spMkLst>
        </pc:spChg>
        <pc:spChg chg="del">
          <ac:chgData name="Isaac Gritz" userId="a4f424cc-4bb9-4a4b-9e92-28942ff78842" providerId="ADAL" clId="{9FC94ED8-381B-48CD-A0B2-3B52D8EFD1A8}" dt="2018-10-24T11:42:27.869" v="3275" actId="478"/>
          <ac:spMkLst>
            <pc:docMk/>
            <pc:sldMk cId="2308645742" sldId="1815"/>
            <ac:spMk id="18" creationId="{26697EC8-4A24-41A7-BCD9-5F85D23A4220}"/>
          </ac:spMkLst>
        </pc:spChg>
        <pc:spChg chg="del">
          <ac:chgData name="Isaac Gritz" userId="a4f424cc-4bb9-4a4b-9e92-28942ff78842" providerId="ADAL" clId="{9FC94ED8-381B-48CD-A0B2-3B52D8EFD1A8}" dt="2018-10-24T11:42:27.869" v="3275" actId="478"/>
          <ac:spMkLst>
            <pc:docMk/>
            <pc:sldMk cId="2308645742" sldId="1815"/>
            <ac:spMk id="19" creationId="{CC5DC5A1-2168-4D67-86C4-E58D3F27328F}"/>
          </ac:spMkLst>
        </pc:spChg>
        <pc:spChg chg="del">
          <ac:chgData name="Isaac Gritz" userId="a4f424cc-4bb9-4a4b-9e92-28942ff78842" providerId="ADAL" clId="{9FC94ED8-381B-48CD-A0B2-3B52D8EFD1A8}" dt="2018-10-24T11:42:27.869" v="3275" actId="478"/>
          <ac:spMkLst>
            <pc:docMk/>
            <pc:sldMk cId="2308645742" sldId="1815"/>
            <ac:spMk id="20" creationId="{2BE1AB58-4B21-4AB1-9689-C8AAA3B774D8}"/>
          </ac:spMkLst>
        </pc:spChg>
        <pc:spChg chg="del">
          <ac:chgData name="Isaac Gritz" userId="a4f424cc-4bb9-4a4b-9e92-28942ff78842" providerId="ADAL" clId="{9FC94ED8-381B-48CD-A0B2-3B52D8EFD1A8}" dt="2018-10-24T11:42:27.869" v="3275" actId="478"/>
          <ac:spMkLst>
            <pc:docMk/>
            <pc:sldMk cId="2308645742" sldId="1815"/>
            <ac:spMk id="22" creationId="{DE101269-05D6-4FF5-AF8C-484E9A581913}"/>
          </ac:spMkLst>
        </pc:spChg>
        <pc:spChg chg="del">
          <ac:chgData name="Isaac Gritz" userId="a4f424cc-4bb9-4a4b-9e92-28942ff78842" providerId="ADAL" clId="{9FC94ED8-381B-48CD-A0B2-3B52D8EFD1A8}" dt="2018-10-24T11:42:27.869" v="3275" actId="478"/>
          <ac:spMkLst>
            <pc:docMk/>
            <pc:sldMk cId="2308645742" sldId="1815"/>
            <ac:spMk id="24" creationId="{FAE897BC-0C09-4438-BBBE-CFA7F1430C56}"/>
          </ac:spMkLst>
        </pc:spChg>
        <pc:spChg chg="mod">
          <ac:chgData name="Isaac Gritz" userId="a4f424cc-4bb9-4a4b-9e92-28942ff78842" providerId="ADAL" clId="{9FC94ED8-381B-48CD-A0B2-3B52D8EFD1A8}" dt="2018-10-24T11:43:56.367" v="3281" actId="20577"/>
          <ac:spMkLst>
            <pc:docMk/>
            <pc:sldMk cId="2308645742" sldId="1815"/>
            <ac:spMk id="35" creationId="{7C6BE068-16C2-464C-B2ED-173453488121}"/>
          </ac:spMkLst>
        </pc:spChg>
        <pc:picChg chg="add">
          <ac:chgData name="Isaac Gritz" userId="a4f424cc-4bb9-4a4b-9e92-28942ff78842" providerId="ADAL" clId="{9FC94ED8-381B-48CD-A0B2-3B52D8EFD1A8}" dt="2018-11-08T07:33:32.203" v="4465"/>
          <ac:picMkLst>
            <pc:docMk/>
            <pc:sldMk cId="2308645742" sldId="1815"/>
            <ac:picMk id="5" creationId="{76A14B92-4048-4151-8865-ED7978DDE5B3}"/>
          </ac:picMkLst>
        </pc:picChg>
        <pc:picChg chg="add">
          <ac:chgData name="Isaac Gritz" userId="a4f424cc-4bb9-4a4b-9e92-28942ff78842" providerId="ADAL" clId="{9FC94ED8-381B-48CD-A0B2-3B52D8EFD1A8}" dt="2018-11-08T07:33:32.203" v="4465"/>
          <ac:picMkLst>
            <pc:docMk/>
            <pc:sldMk cId="2308645742" sldId="1815"/>
            <ac:picMk id="6" creationId="{9A711033-C40D-473E-B7F7-57C6141FCD4B}"/>
          </ac:picMkLst>
        </pc:picChg>
        <pc:picChg chg="add">
          <ac:chgData name="Isaac Gritz" userId="a4f424cc-4bb9-4a4b-9e92-28942ff78842" providerId="ADAL" clId="{9FC94ED8-381B-48CD-A0B2-3B52D8EFD1A8}" dt="2018-11-08T07:33:32.203" v="4465"/>
          <ac:picMkLst>
            <pc:docMk/>
            <pc:sldMk cId="2308645742" sldId="1815"/>
            <ac:picMk id="7" creationId="{39E35F26-45BA-40F7-AF3C-0F92DBEC99DA}"/>
          </ac:picMkLst>
        </pc:picChg>
        <pc:picChg chg="add del">
          <ac:chgData name="Isaac Gritz" userId="a4f424cc-4bb9-4a4b-9e92-28942ff78842" providerId="ADAL" clId="{9FC94ED8-381B-48CD-A0B2-3B52D8EFD1A8}" dt="2018-11-08T07:45:55.688" v="4467"/>
          <ac:picMkLst>
            <pc:docMk/>
            <pc:sldMk cId="2308645742" sldId="1815"/>
            <ac:picMk id="8" creationId="{5C010979-DB59-4D6C-B714-6CB86EBA1E1F}"/>
          </ac:picMkLst>
        </pc:picChg>
        <pc:picChg chg="add del">
          <ac:chgData name="Isaac Gritz" userId="a4f424cc-4bb9-4a4b-9e92-28942ff78842" providerId="ADAL" clId="{9FC94ED8-381B-48CD-A0B2-3B52D8EFD1A8}" dt="2018-11-08T07:45:55.688" v="4467"/>
          <ac:picMkLst>
            <pc:docMk/>
            <pc:sldMk cId="2308645742" sldId="1815"/>
            <ac:picMk id="9" creationId="{5ABEEA13-92B1-4187-8FC5-0FE9735327BD}"/>
          </ac:picMkLst>
        </pc:picChg>
        <pc:picChg chg="add del">
          <ac:chgData name="Isaac Gritz" userId="a4f424cc-4bb9-4a4b-9e92-28942ff78842" providerId="ADAL" clId="{9FC94ED8-381B-48CD-A0B2-3B52D8EFD1A8}" dt="2018-11-08T07:45:55.688" v="4467"/>
          <ac:picMkLst>
            <pc:docMk/>
            <pc:sldMk cId="2308645742" sldId="1815"/>
            <ac:picMk id="10" creationId="{289488B1-C7DA-4436-A363-D5AB0CB4ADB6}"/>
          </ac:picMkLst>
        </pc:picChg>
        <pc:picChg chg="add">
          <ac:chgData name="Isaac Gritz" userId="a4f424cc-4bb9-4a4b-9e92-28942ff78842" providerId="ADAL" clId="{9FC94ED8-381B-48CD-A0B2-3B52D8EFD1A8}" dt="2018-11-09T04:54:59.122" v="4526"/>
          <ac:picMkLst>
            <pc:docMk/>
            <pc:sldMk cId="2308645742" sldId="1815"/>
            <ac:picMk id="11" creationId="{EA8D82C9-1296-4F32-88E8-802088D61319}"/>
          </ac:picMkLst>
        </pc:picChg>
        <pc:picChg chg="add">
          <ac:chgData name="Isaac Gritz" userId="a4f424cc-4bb9-4a4b-9e92-28942ff78842" providerId="ADAL" clId="{9FC94ED8-381B-48CD-A0B2-3B52D8EFD1A8}" dt="2018-11-09T04:54:59.122" v="4526"/>
          <ac:picMkLst>
            <pc:docMk/>
            <pc:sldMk cId="2308645742" sldId="1815"/>
            <ac:picMk id="12" creationId="{95692060-7811-4A30-A267-C5C1875A5FE2}"/>
          </ac:picMkLst>
        </pc:picChg>
        <pc:picChg chg="add mod">
          <ac:chgData name="Isaac Gritz" userId="a4f424cc-4bb9-4a4b-9e92-28942ff78842" providerId="ADAL" clId="{9FC94ED8-381B-48CD-A0B2-3B52D8EFD1A8}" dt="2018-10-24T11:41:13.607" v="3260" actId="1076"/>
          <ac:picMkLst>
            <pc:docMk/>
            <pc:sldMk cId="2308645742" sldId="1815"/>
            <ac:picMk id="26" creationId="{DB3E11EA-2B33-43E1-B49B-8DF4E1F9B93D}"/>
          </ac:picMkLst>
        </pc:picChg>
        <pc:picChg chg="add del mod">
          <ac:chgData name="Isaac Gritz" userId="a4f424cc-4bb9-4a4b-9e92-28942ff78842" providerId="ADAL" clId="{9FC94ED8-381B-48CD-A0B2-3B52D8EFD1A8}" dt="2018-10-24T11:42:21.318" v="3274" actId="478"/>
          <ac:picMkLst>
            <pc:docMk/>
            <pc:sldMk cId="2308645742" sldId="1815"/>
            <ac:picMk id="27" creationId="{91C00BBB-E741-4571-8709-1CF99B267C34}"/>
          </ac:picMkLst>
        </pc:picChg>
        <pc:cxnChg chg="del mod">
          <ac:chgData name="Isaac Gritz" userId="a4f424cc-4bb9-4a4b-9e92-28942ff78842" providerId="ADAL" clId="{9FC94ED8-381B-48CD-A0B2-3B52D8EFD1A8}" dt="2018-10-24T11:42:27.869" v="3275" actId="478"/>
          <ac:cxnSpMkLst>
            <pc:docMk/>
            <pc:sldMk cId="2308645742" sldId="1815"/>
            <ac:cxnSpMk id="7" creationId="{BA950B47-4B1A-4561-A7FF-C2C3BA6C40D4}"/>
          </ac:cxnSpMkLst>
        </pc:cxnChg>
        <pc:cxnChg chg="del mod">
          <ac:chgData name="Isaac Gritz" userId="a4f424cc-4bb9-4a4b-9e92-28942ff78842" providerId="ADAL" clId="{9FC94ED8-381B-48CD-A0B2-3B52D8EFD1A8}" dt="2018-10-24T11:42:27.869" v="3275" actId="478"/>
          <ac:cxnSpMkLst>
            <pc:docMk/>
            <pc:sldMk cId="2308645742" sldId="1815"/>
            <ac:cxnSpMk id="9" creationId="{7AC5EE4F-72C1-4936-BE06-B4179FC56F7C}"/>
          </ac:cxnSpMkLst>
        </pc:cxnChg>
        <pc:cxnChg chg="del mod">
          <ac:chgData name="Isaac Gritz" userId="a4f424cc-4bb9-4a4b-9e92-28942ff78842" providerId="ADAL" clId="{9FC94ED8-381B-48CD-A0B2-3B52D8EFD1A8}" dt="2018-10-24T11:42:27.869" v="3275" actId="478"/>
          <ac:cxnSpMkLst>
            <pc:docMk/>
            <pc:sldMk cId="2308645742" sldId="1815"/>
            <ac:cxnSpMk id="11" creationId="{C62AE43B-41E5-4D0F-A33B-D1328F50EC65}"/>
          </ac:cxnSpMkLst>
        </pc:cxnChg>
        <pc:cxnChg chg="del mod">
          <ac:chgData name="Isaac Gritz" userId="a4f424cc-4bb9-4a4b-9e92-28942ff78842" providerId="ADAL" clId="{9FC94ED8-381B-48CD-A0B2-3B52D8EFD1A8}" dt="2018-10-24T11:42:27.869" v="3275" actId="478"/>
          <ac:cxnSpMkLst>
            <pc:docMk/>
            <pc:sldMk cId="2308645742" sldId="1815"/>
            <ac:cxnSpMk id="14" creationId="{69B0C242-A1D7-4307-BA26-9D4B62B25E4E}"/>
          </ac:cxnSpMkLst>
        </pc:cxnChg>
        <pc:cxnChg chg="del mod">
          <ac:chgData name="Isaac Gritz" userId="a4f424cc-4bb9-4a4b-9e92-28942ff78842" providerId="ADAL" clId="{9FC94ED8-381B-48CD-A0B2-3B52D8EFD1A8}" dt="2018-10-24T11:42:27.869" v="3275" actId="478"/>
          <ac:cxnSpMkLst>
            <pc:docMk/>
            <pc:sldMk cId="2308645742" sldId="1815"/>
            <ac:cxnSpMk id="16" creationId="{255784F4-D732-4A75-9DB7-CBCB42A52AC9}"/>
          </ac:cxnSpMkLst>
        </pc:cxnChg>
        <pc:cxnChg chg="del mod">
          <ac:chgData name="Isaac Gritz" userId="a4f424cc-4bb9-4a4b-9e92-28942ff78842" providerId="ADAL" clId="{9FC94ED8-381B-48CD-A0B2-3B52D8EFD1A8}" dt="2018-10-24T11:42:27.869" v="3275" actId="478"/>
          <ac:cxnSpMkLst>
            <pc:docMk/>
            <pc:sldMk cId="2308645742" sldId="1815"/>
            <ac:cxnSpMk id="21" creationId="{EFCBB8D5-AEFA-43D1-8E7C-E7AF1249A218}"/>
          </ac:cxnSpMkLst>
        </pc:cxnChg>
        <pc:cxnChg chg="del mod">
          <ac:chgData name="Isaac Gritz" userId="a4f424cc-4bb9-4a4b-9e92-28942ff78842" providerId="ADAL" clId="{9FC94ED8-381B-48CD-A0B2-3B52D8EFD1A8}" dt="2018-10-24T11:42:27.869" v="3275" actId="478"/>
          <ac:cxnSpMkLst>
            <pc:docMk/>
            <pc:sldMk cId="2308645742" sldId="1815"/>
            <ac:cxnSpMk id="23" creationId="{0729F759-6087-4E27-9B12-10DF2DB01850}"/>
          </ac:cxnSpMkLst>
        </pc:cxnChg>
        <pc:cxnChg chg="del mod">
          <ac:chgData name="Isaac Gritz" userId="a4f424cc-4bb9-4a4b-9e92-28942ff78842" providerId="ADAL" clId="{9FC94ED8-381B-48CD-A0B2-3B52D8EFD1A8}" dt="2018-10-24T11:42:27.869" v="3275" actId="478"/>
          <ac:cxnSpMkLst>
            <pc:docMk/>
            <pc:sldMk cId="2308645742" sldId="1815"/>
            <ac:cxnSpMk id="25" creationId="{144A968B-6A16-4DE5-8A21-C73DEA2C1717}"/>
          </ac:cxnSpMkLst>
        </pc:cxnChg>
      </pc:sldChg>
      <pc:sldChg chg="addSp delSp modSp add">
        <pc:chgData name="Isaac Gritz" userId="a4f424cc-4bb9-4a4b-9e92-28942ff78842" providerId="ADAL" clId="{9FC94ED8-381B-48CD-A0B2-3B52D8EFD1A8}" dt="2018-10-24T11:52:40.212" v="3334" actId="1076"/>
        <pc:sldMkLst>
          <pc:docMk/>
          <pc:sldMk cId="1615912508" sldId="1816"/>
        </pc:sldMkLst>
        <pc:spChg chg="add del mod">
          <ac:chgData name="Isaac Gritz" userId="a4f424cc-4bb9-4a4b-9e92-28942ff78842" providerId="ADAL" clId="{9FC94ED8-381B-48CD-A0B2-3B52D8EFD1A8}" dt="2018-10-24T11:44:27.744" v="3284" actId="478"/>
          <ac:spMkLst>
            <pc:docMk/>
            <pc:sldMk cId="1615912508" sldId="1816"/>
            <ac:spMk id="3" creationId="{B18C0950-670E-414D-9C58-B8C111067E54}"/>
          </ac:spMkLst>
        </pc:spChg>
        <pc:spChg chg="del">
          <ac:chgData name="Isaac Gritz" userId="a4f424cc-4bb9-4a4b-9e92-28942ff78842" providerId="ADAL" clId="{9FC94ED8-381B-48CD-A0B2-3B52D8EFD1A8}" dt="2018-10-24T11:44:25.110" v="3283" actId="478"/>
          <ac:spMkLst>
            <pc:docMk/>
            <pc:sldMk cId="1615912508" sldId="1816"/>
            <ac:spMk id="35" creationId="{7C6BE068-16C2-464C-B2ED-173453488121}"/>
          </ac:spMkLst>
        </pc:spChg>
        <pc:picChg chg="add mod">
          <ac:chgData name="Isaac Gritz" userId="a4f424cc-4bb9-4a4b-9e92-28942ff78842" providerId="ADAL" clId="{9FC94ED8-381B-48CD-A0B2-3B52D8EFD1A8}" dt="2018-10-24T11:52:36.809" v="3333" actId="1076"/>
          <ac:picMkLst>
            <pc:docMk/>
            <pc:sldMk cId="1615912508" sldId="1816"/>
            <ac:picMk id="5" creationId="{5D8E507D-33A2-4033-B5AF-4AE72F575812}"/>
          </ac:picMkLst>
        </pc:picChg>
        <pc:picChg chg="add mod">
          <ac:chgData name="Isaac Gritz" userId="a4f424cc-4bb9-4a4b-9e92-28942ff78842" providerId="ADAL" clId="{9FC94ED8-381B-48CD-A0B2-3B52D8EFD1A8}" dt="2018-10-24T11:47:58.879" v="3302" actId="1076"/>
          <ac:picMkLst>
            <pc:docMk/>
            <pc:sldMk cId="1615912508" sldId="1816"/>
            <ac:picMk id="7" creationId="{25EC9DF0-9ED0-471D-990C-A25E223FEEA7}"/>
          </ac:picMkLst>
        </pc:picChg>
        <pc:picChg chg="add mod modCrop">
          <ac:chgData name="Isaac Gritz" userId="a4f424cc-4bb9-4a4b-9e92-28942ff78842" providerId="ADAL" clId="{9FC94ED8-381B-48CD-A0B2-3B52D8EFD1A8}" dt="2018-10-24T11:52:40.212" v="3334" actId="1076"/>
          <ac:picMkLst>
            <pc:docMk/>
            <pc:sldMk cId="1615912508" sldId="1816"/>
            <ac:picMk id="9" creationId="{7BAA78C5-39DA-4821-BD29-5B0CFF0E51CB}"/>
          </ac:picMkLst>
        </pc:picChg>
      </pc:sldChg>
      <pc:sldChg chg="addSp delSp modSp add">
        <pc:chgData name="Isaac Gritz" userId="a4f424cc-4bb9-4a4b-9e92-28942ff78842" providerId="ADAL" clId="{9FC94ED8-381B-48CD-A0B2-3B52D8EFD1A8}" dt="2018-11-09T05:46:32.545" v="4539" actId="164"/>
        <pc:sldMkLst>
          <pc:docMk/>
          <pc:sldMk cId="1584858925" sldId="1817"/>
        </pc:sldMkLst>
        <pc:spChg chg="add del mod">
          <ac:chgData name="Isaac Gritz" userId="a4f424cc-4bb9-4a4b-9e92-28942ff78842" providerId="ADAL" clId="{9FC94ED8-381B-48CD-A0B2-3B52D8EFD1A8}" dt="2018-11-09T05:38:05.059" v="4532" actId="11529"/>
          <ac:spMkLst>
            <pc:docMk/>
            <pc:sldMk cId="1584858925" sldId="1817"/>
            <ac:spMk id="5" creationId="{563869B1-C339-4393-94CC-70273DE00DC8}"/>
          </ac:spMkLst>
        </pc:spChg>
        <pc:spChg chg="add mod">
          <ac:chgData name="Isaac Gritz" userId="a4f424cc-4bb9-4a4b-9e92-28942ff78842" providerId="ADAL" clId="{9FC94ED8-381B-48CD-A0B2-3B52D8EFD1A8}" dt="2018-11-09T05:38:14.427" v="4533" actId="11529"/>
          <ac:spMkLst>
            <pc:docMk/>
            <pc:sldMk cId="1584858925" sldId="1817"/>
            <ac:spMk id="6" creationId="{E607A3E3-EB18-4055-BC37-86B6982379F4}"/>
          </ac:spMkLst>
        </pc:spChg>
        <pc:spChg chg="add mod">
          <ac:chgData name="Isaac Gritz" userId="a4f424cc-4bb9-4a4b-9e92-28942ff78842" providerId="ADAL" clId="{9FC94ED8-381B-48CD-A0B2-3B52D8EFD1A8}" dt="2018-10-24T11:55:57.453" v="3353" actId="14100"/>
          <ac:spMkLst>
            <pc:docMk/>
            <pc:sldMk cId="1584858925" sldId="1817"/>
            <ac:spMk id="18" creationId="{E3A32062-DDEF-448E-8BF3-F17F3C05BA51}"/>
          </ac:spMkLst>
        </pc:spChg>
        <pc:spChg chg="add mod">
          <ac:chgData name="Isaac Gritz" userId="a4f424cc-4bb9-4a4b-9e92-28942ff78842" providerId="ADAL" clId="{9FC94ED8-381B-48CD-A0B2-3B52D8EFD1A8}" dt="2018-11-09T05:46:32.545" v="4539" actId="164"/>
          <ac:spMkLst>
            <pc:docMk/>
            <pc:sldMk cId="1584858925" sldId="1817"/>
            <ac:spMk id="19" creationId="{4ED82A2E-90B9-4560-AD80-DE68E8FCDFBC}"/>
          </ac:spMkLst>
        </pc:spChg>
        <pc:spChg chg="add del mod">
          <ac:chgData name="Isaac Gritz" userId="a4f424cc-4bb9-4a4b-9e92-28942ff78842" providerId="ADAL" clId="{9FC94ED8-381B-48CD-A0B2-3B52D8EFD1A8}" dt="2018-10-24T11:55:35.917" v="3351" actId="478"/>
          <ac:spMkLst>
            <pc:docMk/>
            <pc:sldMk cId="1584858925" sldId="1817"/>
            <ac:spMk id="19" creationId="{F0D3FE26-CA3B-4465-862E-8D9D24EBAC84}"/>
          </ac:spMkLst>
        </pc:spChg>
        <pc:spChg chg="add del mod">
          <ac:chgData name="Isaac Gritz" userId="a4f424cc-4bb9-4a4b-9e92-28942ff78842" providerId="ADAL" clId="{9FC94ED8-381B-48CD-A0B2-3B52D8EFD1A8}" dt="2018-10-24T11:55:35.917" v="3351" actId="478"/>
          <ac:spMkLst>
            <pc:docMk/>
            <pc:sldMk cId="1584858925" sldId="1817"/>
            <ac:spMk id="20" creationId="{9F421CD1-CBC1-4449-88FE-B766D7BDA91D}"/>
          </ac:spMkLst>
        </pc:spChg>
        <pc:spChg chg="add del mod">
          <ac:chgData name="Isaac Gritz" userId="a4f424cc-4bb9-4a4b-9e92-28942ff78842" providerId="ADAL" clId="{9FC94ED8-381B-48CD-A0B2-3B52D8EFD1A8}" dt="2018-10-24T11:55:35.917" v="3351" actId="478"/>
          <ac:spMkLst>
            <pc:docMk/>
            <pc:sldMk cId="1584858925" sldId="1817"/>
            <ac:spMk id="21" creationId="{E4674E85-C699-478B-9EF4-7E05682BAD8D}"/>
          </ac:spMkLst>
        </pc:spChg>
        <pc:spChg chg="add del mod">
          <ac:chgData name="Isaac Gritz" userId="a4f424cc-4bb9-4a4b-9e92-28942ff78842" providerId="ADAL" clId="{9FC94ED8-381B-48CD-A0B2-3B52D8EFD1A8}" dt="2018-10-24T11:55:35.917" v="3351" actId="478"/>
          <ac:spMkLst>
            <pc:docMk/>
            <pc:sldMk cId="1584858925" sldId="1817"/>
            <ac:spMk id="22" creationId="{0A9266EC-F503-48C7-9B0A-9D5E01A88998}"/>
          </ac:spMkLst>
        </pc:spChg>
        <pc:spChg chg="add del mod">
          <ac:chgData name="Isaac Gritz" userId="a4f424cc-4bb9-4a4b-9e92-28942ff78842" providerId="ADAL" clId="{9FC94ED8-381B-48CD-A0B2-3B52D8EFD1A8}" dt="2018-10-24T11:55:35.917" v="3351" actId="478"/>
          <ac:spMkLst>
            <pc:docMk/>
            <pc:sldMk cId="1584858925" sldId="1817"/>
            <ac:spMk id="23" creationId="{11BA0810-70D8-4295-9109-6B800B4A59D2}"/>
          </ac:spMkLst>
        </pc:spChg>
        <pc:spChg chg="add del mod">
          <ac:chgData name="Isaac Gritz" userId="a4f424cc-4bb9-4a4b-9e92-28942ff78842" providerId="ADAL" clId="{9FC94ED8-381B-48CD-A0B2-3B52D8EFD1A8}" dt="2018-10-24T11:55:35.917" v="3351" actId="478"/>
          <ac:spMkLst>
            <pc:docMk/>
            <pc:sldMk cId="1584858925" sldId="1817"/>
            <ac:spMk id="24" creationId="{0EDAC428-FF0B-4420-8639-15F9DF65B8C3}"/>
          </ac:spMkLst>
        </pc:spChg>
        <pc:spChg chg="add del mod">
          <ac:chgData name="Isaac Gritz" userId="a4f424cc-4bb9-4a4b-9e92-28942ff78842" providerId="ADAL" clId="{9FC94ED8-381B-48CD-A0B2-3B52D8EFD1A8}" dt="2018-10-24T11:55:35.917" v="3351" actId="478"/>
          <ac:spMkLst>
            <pc:docMk/>
            <pc:sldMk cId="1584858925" sldId="1817"/>
            <ac:spMk id="25" creationId="{DC4F6AC7-41EB-45C0-9FA8-5B415F5EBD4C}"/>
          </ac:spMkLst>
        </pc:spChg>
        <pc:spChg chg="add del mod">
          <ac:chgData name="Isaac Gritz" userId="a4f424cc-4bb9-4a4b-9e92-28942ff78842" providerId="ADAL" clId="{9FC94ED8-381B-48CD-A0B2-3B52D8EFD1A8}" dt="2018-10-24T11:55:35.917" v="3351" actId="478"/>
          <ac:spMkLst>
            <pc:docMk/>
            <pc:sldMk cId="1584858925" sldId="1817"/>
            <ac:spMk id="27" creationId="{67A09947-C097-4195-B82B-BE9167EE866A}"/>
          </ac:spMkLst>
        </pc:spChg>
        <pc:spChg chg="add del mod">
          <ac:chgData name="Isaac Gritz" userId="a4f424cc-4bb9-4a4b-9e92-28942ff78842" providerId="ADAL" clId="{9FC94ED8-381B-48CD-A0B2-3B52D8EFD1A8}" dt="2018-10-24T11:55:35.917" v="3351" actId="478"/>
          <ac:spMkLst>
            <pc:docMk/>
            <pc:sldMk cId="1584858925" sldId="1817"/>
            <ac:spMk id="28" creationId="{F3505757-1BBE-4255-944A-4FA0A329C1DD}"/>
          </ac:spMkLst>
        </pc:spChg>
        <pc:spChg chg="add del mod">
          <ac:chgData name="Isaac Gritz" userId="a4f424cc-4bb9-4a4b-9e92-28942ff78842" providerId="ADAL" clId="{9FC94ED8-381B-48CD-A0B2-3B52D8EFD1A8}" dt="2018-10-24T11:55:35.917" v="3351" actId="478"/>
          <ac:spMkLst>
            <pc:docMk/>
            <pc:sldMk cId="1584858925" sldId="1817"/>
            <ac:spMk id="29" creationId="{3E821CF2-1BD9-48B2-983F-368E51EE45BB}"/>
          </ac:spMkLst>
        </pc:spChg>
        <pc:spChg chg="add del mod">
          <ac:chgData name="Isaac Gritz" userId="a4f424cc-4bb9-4a4b-9e92-28942ff78842" providerId="ADAL" clId="{9FC94ED8-381B-48CD-A0B2-3B52D8EFD1A8}" dt="2018-10-24T11:55:35.917" v="3351" actId="478"/>
          <ac:spMkLst>
            <pc:docMk/>
            <pc:sldMk cId="1584858925" sldId="1817"/>
            <ac:spMk id="30" creationId="{A2B5774E-8FF8-4032-B438-137C613A42F6}"/>
          </ac:spMkLst>
        </pc:spChg>
        <pc:spChg chg="add del mod">
          <ac:chgData name="Isaac Gritz" userId="a4f424cc-4bb9-4a4b-9e92-28942ff78842" providerId="ADAL" clId="{9FC94ED8-381B-48CD-A0B2-3B52D8EFD1A8}" dt="2018-10-24T11:55:35.917" v="3351" actId="478"/>
          <ac:spMkLst>
            <pc:docMk/>
            <pc:sldMk cId="1584858925" sldId="1817"/>
            <ac:spMk id="31" creationId="{7CD988A7-F833-444C-A9DA-78A3BEE53E77}"/>
          </ac:spMkLst>
        </pc:spChg>
        <pc:spChg chg="add del mod">
          <ac:chgData name="Isaac Gritz" userId="a4f424cc-4bb9-4a4b-9e92-28942ff78842" providerId="ADAL" clId="{9FC94ED8-381B-48CD-A0B2-3B52D8EFD1A8}" dt="2018-10-24T11:55:35.917" v="3351" actId="478"/>
          <ac:spMkLst>
            <pc:docMk/>
            <pc:sldMk cId="1584858925" sldId="1817"/>
            <ac:spMk id="32" creationId="{5AE30B1C-CE6C-4F8F-975D-B71AFB51B60C}"/>
          </ac:spMkLst>
        </pc:spChg>
        <pc:spChg chg="add del mod">
          <ac:chgData name="Isaac Gritz" userId="a4f424cc-4bb9-4a4b-9e92-28942ff78842" providerId="ADAL" clId="{9FC94ED8-381B-48CD-A0B2-3B52D8EFD1A8}" dt="2018-10-24T11:55:35.917" v="3351" actId="478"/>
          <ac:spMkLst>
            <pc:docMk/>
            <pc:sldMk cId="1584858925" sldId="1817"/>
            <ac:spMk id="33" creationId="{D8A25C1F-2FDB-4BEF-8F1A-6A6F9640DBB0}"/>
          </ac:spMkLst>
        </pc:spChg>
        <pc:grpChg chg="add mod">
          <ac:chgData name="Isaac Gritz" userId="a4f424cc-4bb9-4a4b-9e92-28942ff78842" providerId="ADAL" clId="{9FC94ED8-381B-48CD-A0B2-3B52D8EFD1A8}" dt="2018-10-24T11:56:07.078" v="3354" actId="1076"/>
          <ac:grpSpMkLst>
            <pc:docMk/>
            <pc:sldMk cId="1584858925" sldId="1817"/>
            <ac:grpSpMk id="8" creationId="{37F2875A-87A7-409D-BFCF-B3E2CABAB82C}"/>
          </ac:grpSpMkLst>
        </pc:grpChg>
        <pc:grpChg chg="add mod">
          <ac:chgData name="Isaac Gritz" userId="a4f424cc-4bb9-4a4b-9e92-28942ff78842" providerId="ADAL" clId="{9FC94ED8-381B-48CD-A0B2-3B52D8EFD1A8}" dt="2018-11-09T05:46:32.545" v="4539" actId="164"/>
          <ac:grpSpMkLst>
            <pc:docMk/>
            <pc:sldMk cId="1584858925" sldId="1817"/>
            <ac:grpSpMk id="20" creationId="{90230DA7-D920-41DF-9A65-359B569641C3}"/>
          </ac:grpSpMkLst>
        </pc:grpChg>
        <pc:graphicFrameChg chg="add mod">
          <ac:chgData name="Isaac Gritz" userId="a4f424cc-4bb9-4a4b-9e92-28942ff78842" providerId="ADAL" clId="{9FC94ED8-381B-48CD-A0B2-3B52D8EFD1A8}" dt="2018-11-09T05:37:02.239" v="4530"/>
          <ac:graphicFrameMkLst>
            <pc:docMk/>
            <pc:sldMk cId="1584858925" sldId="1817"/>
            <ac:graphicFrameMk id="4" creationId="{EE7697F3-2743-4409-B967-D709505ED396}"/>
          </ac:graphicFrameMkLst>
        </pc:graphicFrameChg>
        <pc:picChg chg="del">
          <ac:chgData name="Isaac Gritz" userId="a4f424cc-4bb9-4a4b-9e92-28942ff78842" providerId="ADAL" clId="{9FC94ED8-381B-48CD-A0B2-3B52D8EFD1A8}" dt="2018-10-24T11:52:50.060" v="3336" actId="478"/>
          <ac:picMkLst>
            <pc:docMk/>
            <pc:sldMk cId="1584858925" sldId="1817"/>
            <ac:picMk id="5" creationId="{5D8E507D-33A2-4033-B5AF-4AE72F575812}"/>
          </ac:picMkLst>
        </pc:picChg>
        <pc:picChg chg="del">
          <ac:chgData name="Isaac Gritz" userId="a4f424cc-4bb9-4a4b-9e92-28942ff78842" providerId="ADAL" clId="{9FC94ED8-381B-48CD-A0B2-3B52D8EFD1A8}" dt="2018-10-24T11:52:51.282" v="3337" actId="478"/>
          <ac:picMkLst>
            <pc:docMk/>
            <pc:sldMk cId="1584858925" sldId="1817"/>
            <ac:picMk id="7" creationId="{25EC9DF0-9ED0-471D-990C-A25E223FEEA7}"/>
          </ac:picMkLst>
        </pc:picChg>
        <pc:picChg chg="del">
          <ac:chgData name="Isaac Gritz" userId="a4f424cc-4bb9-4a4b-9e92-28942ff78842" providerId="ADAL" clId="{9FC94ED8-381B-48CD-A0B2-3B52D8EFD1A8}" dt="2018-10-24T11:52:52.422" v="3338" actId="478"/>
          <ac:picMkLst>
            <pc:docMk/>
            <pc:sldMk cId="1584858925" sldId="1817"/>
            <ac:picMk id="9" creationId="{7BAA78C5-39DA-4821-BD29-5B0CFF0E51CB}"/>
          </ac:picMkLst>
        </pc:picChg>
        <pc:picChg chg="add mod">
          <ac:chgData name="Isaac Gritz" userId="a4f424cc-4bb9-4a4b-9e92-28942ff78842" providerId="ADAL" clId="{9FC94ED8-381B-48CD-A0B2-3B52D8EFD1A8}" dt="2018-11-09T05:46:32.545" v="4539" actId="164"/>
          <ac:picMkLst>
            <pc:docMk/>
            <pc:sldMk cId="1584858925" sldId="1817"/>
            <ac:picMk id="9" creationId="{D61EF454-14DE-492F-A1F7-F90ADAF7F5A3}"/>
          </ac:picMkLst>
        </pc:picChg>
      </pc:sldChg>
      <pc:sldChg chg="addSp delSp modSp add">
        <pc:chgData name="Isaac Gritz" userId="a4f424cc-4bb9-4a4b-9e92-28942ff78842" providerId="ADAL" clId="{9FC94ED8-381B-48CD-A0B2-3B52D8EFD1A8}" dt="2018-11-08T07:51:16.847" v="4470"/>
        <pc:sldMkLst>
          <pc:docMk/>
          <pc:sldMk cId="4201507230" sldId="1818"/>
        </pc:sldMkLst>
        <pc:spChg chg="add del mod">
          <ac:chgData name="Isaac Gritz" userId="a4f424cc-4bb9-4a4b-9e92-28942ff78842" providerId="ADAL" clId="{9FC94ED8-381B-48CD-A0B2-3B52D8EFD1A8}" dt="2018-10-24T11:56:38.507" v="3359" actId="478"/>
          <ac:spMkLst>
            <pc:docMk/>
            <pc:sldMk cId="4201507230" sldId="1818"/>
            <ac:spMk id="3" creationId="{387E4E30-FB4A-468D-8D67-D28833158C38}"/>
          </ac:spMkLst>
        </pc:spChg>
        <pc:spChg chg="del">
          <ac:chgData name="Isaac Gritz" userId="a4f424cc-4bb9-4a4b-9e92-28942ff78842" providerId="ADAL" clId="{9FC94ED8-381B-48CD-A0B2-3B52D8EFD1A8}" dt="2018-10-24T11:56:28.962" v="3357" actId="478"/>
          <ac:spMkLst>
            <pc:docMk/>
            <pc:sldMk cId="4201507230" sldId="1818"/>
            <ac:spMk id="18" creationId="{E3A32062-DDEF-448E-8BF3-F17F3C05BA51}"/>
          </ac:spMkLst>
        </pc:spChg>
        <pc:spChg chg="add mod">
          <ac:chgData name="Isaac Gritz" userId="a4f424cc-4bb9-4a4b-9e92-28942ff78842" providerId="ADAL" clId="{9FC94ED8-381B-48CD-A0B2-3B52D8EFD1A8}" dt="2018-10-24T12:02:32.260" v="3659" actId="1076"/>
          <ac:spMkLst>
            <pc:docMk/>
            <pc:sldMk cId="4201507230" sldId="1818"/>
            <ac:spMk id="19" creationId="{082E7A84-CDB5-4D7C-A137-15A1A340D9F1}"/>
          </ac:spMkLst>
        </pc:spChg>
        <pc:spChg chg="add mod">
          <ac:chgData name="Isaac Gritz" userId="a4f424cc-4bb9-4a4b-9e92-28942ff78842" providerId="ADAL" clId="{9FC94ED8-381B-48CD-A0B2-3B52D8EFD1A8}" dt="2018-10-24T12:02:32.260" v="3659" actId="1076"/>
          <ac:spMkLst>
            <pc:docMk/>
            <pc:sldMk cId="4201507230" sldId="1818"/>
            <ac:spMk id="20" creationId="{F3760B3B-CDDB-4081-87CD-0D82F18DE510}"/>
          </ac:spMkLst>
        </pc:spChg>
        <pc:spChg chg="add mod">
          <ac:chgData name="Isaac Gritz" userId="a4f424cc-4bb9-4a4b-9e92-28942ff78842" providerId="ADAL" clId="{9FC94ED8-381B-48CD-A0B2-3B52D8EFD1A8}" dt="2018-10-24T12:02:32.260" v="3659" actId="1076"/>
          <ac:spMkLst>
            <pc:docMk/>
            <pc:sldMk cId="4201507230" sldId="1818"/>
            <ac:spMk id="21" creationId="{3FAB28D2-D2B1-437C-91E9-A351768E41CA}"/>
          </ac:spMkLst>
        </pc:spChg>
        <pc:spChg chg="add mod">
          <ac:chgData name="Isaac Gritz" userId="a4f424cc-4bb9-4a4b-9e92-28942ff78842" providerId="ADAL" clId="{9FC94ED8-381B-48CD-A0B2-3B52D8EFD1A8}" dt="2018-10-24T12:02:32.260" v="3659" actId="1076"/>
          <ac:spMkLst>
            <pc:docMk/>
            <pc:sldMk cId="4201507230" sldId="1818"/>
            <ac:spMk id="22" creationId="{4E897103-9EC9-4B39-8874-2EBCE4DA3C94}"/>
          </ac:spMkLst>
        </pc:spChg>
        <pc:spChg chg="add mod">
          <ac:chgData name="Isaac Gritz" userId="a4f424cc-4bb9-4a4b-9e92-28942ff78842" providerId="ADAL" clId="{9FC94ED8-381B-48CD-A0B2-3B52D8EFD1A8}" dt="2018-10-24T12:02:32.260" v="3659" actId="1076"/>
          <ac:spMkLst>
            <pc:docMk/>
            <pc:sldMk cId="4201507230" sldId="1818"/>
            <ac:spMk id="23" creationId="{442E7753-0D4B-4ADE-A111-55AEF00EC7DA}"/>
          </ac:spMkLst>
        </pc:spChg>
        <pc:spChg chg="add mod">
          <ac:chgData name="Isaac Gritz" userId="a4f424cc-4bb9-4a4b-9e92-28942ff78842" providerId="ADAL" clId="{9FC94ED8-381B-48CD-A0B2-3B52D8EFD1A8}" dt="2018-10-24T12:02:32.260" v="3659" actId="1076"/>
          <ac:spMkLst>
            <pc:docMk/>
            <pc:sldMk cId="4201507230" sldId="1818"/>
            <ac:spMk id="24" creationId="{3462B481-0257-47CD-9D36-CA2282024EE8}"/>
          </ac:spMkLst>
        </pc:spChg>
        <pc:spChg chg="add mod">
          <ac:chgData name="Isaac Gritz" userId="a4f424cc-4bb9-4a4b-9e92-28942ff78842" providerId="ADAL" clId="{9FC94ED8-381B-48CD-A0B2-3B52D8EFD1A8}" dt="2018-10-24T12:02:32.260" v="3659" actId="1076"/>
          <ac:spMkLst>
            <pc:docMk/>
            <pc:sldMk cId="4201507230" sldId="1818"/>
            <ac:spMk id="25" creationId="{22BC2C33-77BE-4F9D-95E0-7E6789F5311A}"/>
          </ac:spMkLst>
        </pc:spChg>
        <pc:spChg chg="add mod">
          <ac:chgData name="Isaac Gritz" userId="a4f424cc-4bb9-4a4b-9e92-28942ff78842" providerId="ADAL" clId="{9FC94ED8-381B-48CD-A0B2-3B52D8EFD1A8}" dt="2018-10-24T12:02:32.260" v="3659" actId="1076"/>
          <ac:spMkLst>
            <pc:docMk/>
            <pc:sldMk cId="4201507230" sldId="1818"/>
            <ac:spMk id="27" creationId="{BD85DBFC-7C1F-4666-A0D1-AAFDF044651F}"/>
          </ac:spMkLst>
        </pc:spChg>
        <pc:spChg chg="add mod">
          <ac:chgData name="Isaac Gritz" userId="a4f424cc-4bb9-4a4b-9e92-28942ff78842" providerId="ADAL" clId="{9FC94ED8-381B-48CD-A0B2-3B52D8EFD1A8}" dt="2018-10-24T12:09:36.551" v="3910" actId="242"/>
          <ac:spMkLst>
            <pc:docMk/>
            <pc:sldMk cId="4201507230" sldId="1818"/>
            <ac:spMk id="28" creationId="{D4B6820E-B4B2-447A-9DF2-B7415679AA7F}"/>
          </ac:spMkLst>
        </pc:spChg>
        <pc:spChg chg="add mod">
          <ac:chgData name="Isaac Gritz" userId="a4f424cc-4bb9-4a4b-9e92-28942ff78842" providerId="ADAL" clId="{9FC94ED8-381B-48CD-A0B2-3B52D8EFD1A8}" dt="2018-10-24T12:02:32.260" v="3659" actId="1076"/>
          <ac:spMkLst>
            <pc:docMk/>
            <pc:sldMk cId="4201507230" sldId="1818"/>
            <ac:spMk id="29" creationId="{FFD2A240-04F3-499A-90DB-1CC9A1DC4F0C}"/>
          </ac:spMkLst>
        </pc:spChg>
        <pc:spChg chg="add mod">
          <ac:chgData name="Isaac Gritz" userId="a4f424cc-4bb9-4a4b-9e92-28942ff78842" providerId="ADAL" clId="{9FC94ED8-381B-48CD-A0B2-3B52D8EFD1A8}" dt="2018-10-24T12:02:32.260" v="3659" actId="1076"/>
          <ac:spMkLst>
            <pc:docMk/>
            <pc:sldMk cId="4201507230" sldId="1818"/>
            <ac:spMk id="30" creationId="{B5ADF010-80DE-48AE-A2F0-5CA1A82AF86B}"/>
          </ac:spMkLst>
        </pc:spChg>
        <pc:spChg chg="add mod">
          <ac:chgData name="Isaac Gritz" userId="a4f424cc-4bb9-4a4b-9e92-28942ff78842" providerId="ADAL" clId="{9FC94ED8-381B-48CD-A0B2-3B52D8EFD1A8}" dt="2018-10-24T12:02:32.260" v="3659" actId="1076"/>
          <ac:spMkLst>
            <pc:docMk/>
            <pc:sldMk cId="4201507230" sldId="1818"/>
            <ac:spMk id="31" creationId="{D2978322-0EF4-4DB3-B8CC-2BA9F7FEF6CB}"/>
          </ac:spMkLst>
        </pc:spChg>
        <pc:spChg chg="add mod">
          <ac:chgData name="Isaac Gritz" userId="a4f424cc-4bb9-4a4b-9e92-28942ff78842" providerId="ADAL" clId="{9FC94ED8-381B-48CD-A0B2-3B52D8EFD1A8}" dt="2018-10-24T12:09:28.132" v="3908" actId="242"/>
          <ac:spMkLst>
            <pc:docMk/>
            <pc:sldMk cId="4201507230" sldId="1818"/>
            <ac:spMk id="32" creationId="{E81598C4-01FF-4F0B-84AF-4C8F30FA3C1A}"/>
          </ac:spMkLst>
        </pc:spChg>
        <pc:spChg chg="add mod">
          <ac:chgData name="Isaac Gritz" userId="a4f424cc-4bb9-4a4b-9e92-28942ff78842" providerId="ADAL" clId="{9FC94ED8-381B-48CD-A0B2-3B52D8EFD1A8}" dt="2018-10-24T12:02:32.260" v="3659" actId="1076"/>
          <ac:spMkLst>
            <pc:docMk/>
            <pc:sldMk cId="4201507230" sldId="1818"/>
            <ac:spMk id="33" creationId="{4A7DCA32-E87F-4556-819A-CED71D21ABA2}"/>
          </ac:spMkLst>
        </pc:spChg>
        <pc:spChg chg="add mod">
          <ac:chgData name="Isaac Gritz" userId="a4f424cc-4bb9-4a4b-9e92-28942ff78842" providerId="ADAL" clId="{9FC94ED8-381B-48CD-A0B2-3B52D8EFD1A8}" dt="2018-10-24T12:02:32.260" v="3659" actId="1076"/>
          <ac:spMkLst>
            <pc:docMk/>
            <pc:sldMk cId="4201507230" sldId="1818"/>
            <ac:spMk id="34" creationId="{FF753B1A-55B3-4395-A413-641EFB344CD9}"/>
          </ac:spMkLst>
        </pc:spChg>
        <pc:spChg chg="add mod">
          <ac:chgData name="Isaac Gritz" userId="a4f424cc-4bb9-4a4b-9e92-28942ff78842" providerId="ADAL" clId="{9FC94ED8-381B-48CD-A0B2-3B52D8EFD1A8}" dt="2018-10-24T12:09:33.862" v="3909" actId="242"/>
          <ac:spMkLst>
            <pc:docMk/>
            <pc:sldMk cId="4201507230" sldId="1818"/>
            <ac:spMk id="35" creationId="{8FD45BA7-DF6D-41CC-9FAC-64241FC47D67}"/>
          </ac:spMkLst>
        </pc:spChg>
        <pc:spChg chg="add mod">
          <ac:chgData name="Isaac Gritz" userId="a4f424cc-4bb9-4a4b-9e92-28942ff78842" providerId="ADAL" clId="{9FC94ED8-381B-48CD-A0B2-3B52D8EFD1A8}" dt="2018-10-24T12:02:32.260" v="3659" actId="1076"/>
          <ac:spMkLst>
            <pc:docMk/>
            <pc:sldMk cId="4201507230" sldId="1818"/>
            <ac:spMk id="36" creationId="{BCF24445-4393-4D8C-83E1-407DEE650487}"/>
          </ac:spMkLst>
        </pc:spChg>
        <pc:spChg chg="add mod">
          <ac:chgData name="Isaac Gritz" userId="a4f424cc-4bb9-4a4b-9e92-28942ff78842" providerId="ADAL" clId="{9FC94ED8-381B-48CD-A0B2-3B52D8EFD1A8}" dt="2018-10-24T12:02:32.260" v="3659" actId="1076"/>
          <ac:spMkLst>
            <pc:docMk/>
            <pc:sldMk cId="4201507230" sldId="1818"/>
            <ac:spMk id="37" creationId="{589AD3A3-FD54-428D-8E3B-022DB82F8B2F}"/>
          </ac:spMkLst>
        </pc:spChg>
        <pc:spChg chg="add mod">
          <ac:chgData name="Isaac Gritz" userId="a4f424cc-4bb9-4a4b-9e92-28942ff78842" providerId="ADAL" clId="{9FC94ED8-381B-48CD-A0B2-3B52D8EFD1A8}" dt="2018-10-24T12:09:24.907" v="3907" actId="242"/>
          <ac:spMkLst>
            <pc:docMk/>
            <pc:sldMk cId="4201507230" sldId="1818"/>
            <ac:spMk id="38" creationId="{8B1480FE-69C5-4FAC-8F9F-D008A03E2137}"/>
          </ac:spMkLst>
        </pc:spChg>
        <pc:spChg chg="add mod">
          <ac:chgData name="Isaac Gritz" userId="a4f424cc-4bb9-4a4b-9e92-28942ff78842" providerId="ADAL" clId="{9FC94ED8-381B-48CD-A0B2-3B52D8EFD1A8}" dt="2018-10-24T12:02:32.260" v="3659" actId="1076"/>
          <ac:spMkLst>
            <pc:docMk/>
            <pc:sldMk cId="4201507230" sldId="1818"/>
            <ac:spMk id="39" creationId="{2D3275A3-51B1-4B04-AC41-801B5E2D10EB}"/>
          </ac:spMkLst>
        </pc:spChg>
        <pc:spChg chg="add">
          <ac:chgData name="Isaac Gritz" userId="a4f424cc-4bb9-4a4b-9e92-28942ff78842" providerId="ADAL" clId="{9FC94ED8-381B-48CD-A0B2-3B52D8EFD1A8}" dt="2018-11-08T07:47:02.508" v="4468"/>
          <ac:spMkLst>
            <pc:docMk/>
            <pc:sldMk cId="4201507230" sldId="1818"/>
            <ac:spMk id="41" creationId="{D26FF090-2744-436D-9A3C-88F428B43522}"/>
          </ac:spMkLst>
        </pc:spChg>
        <pc:spChg chg="add">
          <ac:chgData name="Isaac Gritz" userId="a4f424cc-4bb9-4a4b-9e92-28942ff78842" providerId="ADAL" clId="{9FC94ED8-381B-48CD-A0B2-3B52D8EFD1A8}" dt="2018-11-08T07:48:50.473" v="4469"/>
          <ac:spMkLst>
            <pc:docMk/>
            <pc:sldMk cId="4201507230" sldId="1818"/>
            <ac:spMk id="43" creationId="{465C3355-DBF1-4CF8-B74A-B5EFD476A556}"/>
          </ac:spMkLst>
        </pc:spChg>
        <pc:spChg chg="add mod">
          <ac:chgData name="Isaac Gritz" userId="a4f424cc-4bb9-4a4b-9e92-28942ff78842" providerId="ADAL" clId="{9FC94ED8-381B-48CD-A0B2-3B52D8EFD1A8}" dt="2018-10-24T12:07:02.148" v="3811" actId="1037"/>
          <ac:spMkLst>
            <pc:docMk/>
            <pc:sldMk cId="4201507230" sldId="1818"/>
            <ac:spMk id="45" creationId="{720FCED2-2D5D-43D6-BD71-5ED0E474B234}"/>
          </ac:spMkLst>
        </pc:spChg>
        <pc:spChg chg="add mod">
          <ac:chgData name="Isaac Gritz" userId="a4f424cc-4bb9-4a4b-9e92-28942ff78842" providerId="ADAL" clId="{9FC94ED8-381B-48CD-A0B2-3B52D8EFD1A8}" dt="2018-10-24T12:09:13.220" v="3906" actId="20577"/>
          <ac:spMkLst>
            <pc:docMk/>
            <pc:sldMk cId="4201507230" sldId="1818"/>
            <ac:spMk id="46" creationId="{510B79B0-FAAC-4A1D-8945-1255BAD0BFA4}"/>
          </ac:spMkLst>
        </pc:spChg>
        <pc:spChg chg="add mod">
          <ac:chgData name="Isaac Gritz" userId="a4f424cc-4bb9-4a4b-9e92-28942ff78842" providerId="ADAL" clId="{9FC94ED8-381B-48CD-A0B2-3B52D8EFD1A8}" dt="2018-10-24T12:07:17.256" v="3819" actId="1037"/>
          <ac:spMkLst>
            <pc:docMk/>
            <pc:sldMk cId="4201507230" sldId="1818"/>
            <ac:spMk id="47" creationId="{43353ACC-80C6-4441-93B2-4DB59B5AA411}"/>
          </ac:spMkLst>
        </pc:spChg>
        <pc:spChg chg="add">
          <ac:chgData name="Isaac Gritz" userId="a4f424cc-4bb9-4a4b-9e92-28942ff78842" providerId="ADAL" clId="{9FC94ED8-381B-48CD-A0B2-3B52D8EFD1A8}" dt="2018-11-08T07:51:16.847" v="4470"/>
          <ac:spMkLst>
            <pc:docMk/>
            <pc:sldMk cId="4201507230" sldId="1818"/>
            <ac:spMk id="48" creationId="{821B6489-358B-4D2C-89D3-4120E98AF700}"/>
          </ac:spMkLst>
        </pc:spChg>
        <pc:spChg chg="add mod">
          <ac:chgData name="Isaac Gritz" userId="a4f424cc-4bb9-4a4b-9e92-28942ff78842" providerId="ADAL" clId="{9FC94ED8-381B-48CD-A0B2-3B52D8EFD1A8}" dt="2018-10-24T12:08:48.477" v="3902" actId="1076"/>
          <ac:spMkLst>
            <pc:docMk/>
            <pc:sldMk cId="4201507230" sldId="1818"/>
            <ac:spMk id="59" creationId="{D7DEA6E5-005C-4F53-A6F7-64125300325A}"/>
          </ac:spMkLst>
        </pc:spChg>
        <pc:spChg chg="add mod">
          <ac:chgData name="Isaac Gritz" userId="a4f424cc-4bb9-4a4b-9e92-28942ff78842" providerId="ADAL" clId="{9FC94ED8-381B-48CD-A0B2-3B52D8EFD1A8}" dt="2018-10-24T12:09:03.680" v="3905" actId="1076"/>
          <ac:spMkLst>
            <pc:docMk/>
            <pc:sldMk cId="4201507230" sldId="1818"/>
            <ac:spMk id="60" creationId="{8CB46912-E61B-43BB-9F55-4E4DB4448413}"/>
          </ac:spMkLst>
        </pc:spChg>
        <pc:spChg chg="add mod">
          <ac:chgData name="Isaac Gritz" userId="a4f424cc-4bb9-4a4b-9e92-28942ff78842" providerId="ADAL" clId="{9FC94ED8-381B-48CD-A0B2-3B52D8EFD1A8}" dt="2018-10-24T12:08:58.782" v="3904" actId="1076"/>
          <ac:spMkLst>
            <pc:docMk/>
            <pc:sldMk cId="4201507230" sldId="1818"/>
            <ac:spMk id="61" creationId="{4312B10D-7663-475D-B135-D28C7B201076}"/>
          </ac:spMkLst>
        </pc:spChg>
        <pc:grpChg chg="del">
          <ac:chgData name="Isaac Gritz" userId="a4f424cc-4bb9-4a4b-9e92-28942ff78842" providerId="ADAL" clId="{9FC94ED8-381B-48CD-A0B2-3B52D8EFD1A8}" dt="2018-10-24T11:56:25.888" v="3356" actId="478"/>
          <ac:grpSpMkLst>
            <pc:docMk/>
            <pc:sldMk cId="4201507230" sldId="1818"/>
            <ac:grpSpMk id="8" creationId="{37F2875A-87A7-409D-BFCF-B3E2CABAB82C}"/>
          </ac:grpSpMkLst>
        </pc:grpChg>
        <pc:cxnChg chg="add mod">
          <ac:chgData name="Isaac Gritz" userId="a4f424cc-4bb9-4a4b-9e92-28942ff78842" providerId="ADAL" clId="{9FC94ED8-381B-48CD-A0B2-3B52D8EFD1A8}" dt="2018-10-24T12:03:39.290" v="3667" actId="208"/>
          <ac:cxnSpMkLst>
            <pc:docMk/>
            <pc:sldMk cId="4201507230" sldId="1818"/>
            <ac:cxnSpMk id="40" creationId="{BF325CD6-56EF-4661-A231-F7E27D2E2076}"/>
          </ac:cxnSpMkLst>
        </pc:cxnChg>
        <pc:cxnChg chg="add del mod">
          <ac:chgData name="Isaac Gritz" userId="a4f424cc-4bb9-4a4b-9e92-28942ff78842" providerId="ADAL" clId="{9FC94ED8-381B-48CD-A0B2-3B52D8EFD1A8}" dt="2018-10-24T12:04:05.340" v="3670" actId="478"/>
          <ac:cxnSpMkLst>
            <pc:docMk/>
            <pc:sldMk cId="4201507230" sldId="1818"/>
            <ac:cxnSpMk id="42" creationId="{1EAEFDEC-598E-4080-BC66-205915A4E614}"/>
          </ac:cxnSpMkLst>
        </pc:cxnChg>
        <pc:cxnChg chg="add">
          <ac:chgData name="Isaac Gritz" userId="a4f424cc-4bb9-4a4b-9e92-28942ff78842" providerId="ADAL" clId="{9FC94ED8-381B-48CD-A0B2-3B52D8EFD1A8}" dt="2018-11-08T07:47:02.508" v="4468"/>
          <ac:cxnSpMkLst>
            <pc:docMk/>
            <pc:sldMk cId="4201507230" sldId="1818"/>
            <ac:cxnSpMk id="42" creationId="{79F5883F-AE3D-4158-9A12-54DA273FE0C1}"/>
          </ac:cxnSpMkLst>
        </pc:cxnChg>
        <pc:cxnChg chg="add">
          <ac:chgData name="Isaac Gritz" userId="a4f424cc-4bb9-4a4b-9e92-28942ff78842" providerId="ADAL" clId="{9FC94ED8-381B-48CD-A0B2-3B52D8EFD1A8}" dt="2018-11-08T07:48:50.473" v="4469"/>
          <ac:cxnSpMkLst>
            <pc:docMk/>
            <pc:sldMk cId="4201507230" sldId="1818"/>
            <ac:cxnSpMk id="44" creationId="{B023C4B0-7451-4472-A166-30FA6F37A301}"/>
          </ac:cxnSpMkLst>
        </pc:cxnChg>
        <pc:cxnChg chg="add mod">
          <ac:chgData name="Isaac Gritz" userId="a4f424cc-4bb9-4a4b-9e92-28942ff78842" providerId="ADAL" clId="{9FC94ED8-381B-48CD-A0B2-3B52D8EFD1A8}" dt="2018-10-24T12:06:48.812" v="3800" actId="1582"/>
          <ac:cxnSpMkLst>
            <pc:docMk/>
            <pc:sldMk cId="4201507230" sldId="1818"/>
            <ac:cxnSpMk id="49" creationId="{0071D2D1-6204-4CBB-8217-9253447E07E5}"/>
          </ac:cxnSpMkLst>
        </pc:cxnChg>
        <pc:cxnChg chg="add">
          <ac:chgData name="Isaac Gritz" userId="a4f424cc-4bb9-4a4b-9e92-28942ff78842" providerId="ADAL" clId="{9FC94ED8-381B-48CD-A0B2-3B52D8EFD1A8}" dt="2018-11-08T07:51:16.847" v="4470"/>
          <ac:cxnSpMkLst>
            <pc:docMk/>
            <pc:sldMk cId="4201507230" sldId="1818"/>
            <ac:cxnSpMk id="50" creationId="{FF18E902-07EA-41E9-BB9F-907CD19DC138}"/>
          </ac:cxnSpMkLst>
        </pc:cxnChg>
        <pc:cxnChg chg="add mod">
          <ac:chgData name="Isaac Gritz" userId="a4f424cc-4bb9-4a4b-9e92-28942ff78842" providerId="ADAL" clId="{9FC94ED8-381B-48CD-A0B2-3B52D8EFD1A8}" dt="2018-10-24T12:07:02.148" v="3811" actId="1037"/>
          <ac:cxnSpMkLst>
            <pc:docMk/>
            <pc:sldMk cId="4201507230" sldId="1818"/>
            <ac:cxnSpMk id="52" creationId="{47B77C71-A303-4F27-B34B-D4EF8788BF65}"/>
          </ac:cxnSpMkLst>
        </pc:cxnChg>
        <pc:cxnChg chg="add mod">
          <ac:chgData name="Isaac Gritz" userId="a4f424cc-4bb9-4a4b-9e92-28942ff78842" providerId="ADAL" clId="{9FC94ED8-381B-48CD-A0B2-3B52D8EFD1A8}" dt="2018-10-24T12:07:17.256" v="3819" actId="1037"/>
          <ac:cxnSpMkLst>
            <pc:docMk/>
            <pc:sldMk cId="4201507230" sldId="1818"/>
            <ac:cxnSpMk id="56" creationId="{B244382F-F01D-4711-A861-82077B88C98C}"/>
          </ac:cxnSpMkLst>
        </pc:cxnChg>
        <pc:cxnChg chg="add mod">
          <ac:chgData name="Isaac Gritz" userId="a4f424cc-4bb9-4a4b-9e92-28942ff78842" providerId="ADAL" clId="{9FC94ED8-381B-48CD-A0B2-3B52D8EFD1A8}" dt="2018-10-24T12:09:03.680" v="3905" actId="1076"/>
          <ac:cxnSpMkLst>
            <pc:docMk/>
            <pc:sldMk cId="4201507230" sldId="1818"/>
            <ac:cxnSpMk id="62" creationId="{A77D874F-60D3-4D67-9FF8-0E26F3F6D313}"/>
          </ac:cxnSpMkLst>
        </pc:cxnChg>
        <pc:cxnChg chg="add mod">
          <ac:chgData name="Isaac Gritz" userId="a4f424cc-4bb9-4a4b-9e92-28942ff78842" providerId="ADAL" clId="{9FC94ED8-381B-48CD-A0B2-3B52D8EFD1A8}" dt="2018-10-24T12:08:48.477" v="3902" actId="1076"/>
          <ac:cxnSpMkLst>
            <pc:docMk/>
            <pc:sldMk cId="4201507230" sldId="1818"/>
            <ac:cxnSpMk id="63" creationId="{28C62C1F-855C-4FEE-90DF-8143173EF4F0}"/>
          </ac:cxnSpMkLst>
        </pc:cxnChg>
        <pc:cxnChg chg="add mod">
          <ac:chgData name="Isaac Gritz" userId="a4f424cc-4bb9-4a4b-9e92-28942ff78842" providerId="ADAL" clId="{9FC94ED8-381B-48CD-A0B2-3B52D8EFD1A8}" dt="2018-10-24T12:08:58.782" v="3904" actId="1076"/>
          <ac:cxnSpMkLst>
            <pc:docMk/>
            <pc:sldMk cId="4201507230" sldId="1818"/>
            <ac:cxnSpMk id="64" creationId="{4CE65FA2-541D-4BDE-A208-260541E2F0BF}"/>
          </ac:cxnSpMkLst>
        </pc:cxnChg>
      </pc:sldChg>
      <pc:sldChg chg="addSp delSp modSp add">
        <pc:chgData name="Isaac Gritz" userId="a4f424cc-4bb9-4a4b-9e92-28942ff78842" providerId="ADAL" clId="{9FC94ED8-381B-48CD-A0B2-3B52D8EFD1A8}" dt="2018-10-24T12:13:18.232" v="3967" actId="20577"/>
        <pc:sldMkLst>
          <pc:docMk/>
          <pc:sldMk cId="1192540019" sldId="1819"/>
        </pc:sldMkLst>
        <pc:spChg chg="mod">
          <ac:chgData name="Isaac Gritz" userId="a4f424cc-4bb9-4a4b-9e92-28942ff78842" providerId="ADAL" clId="{9FC94ED8-381B-48CD-A0B2-3B52D8EFD1A8}" dt="2018-10-24T12:10:14.955" v="3933" actId="20577"/>
          <ac:spMkLst>
            <pc:docMk/>
            <pc:sldMk cId="1192540019" sldId="1819"/>
            <ac:spMk id="17" creationId="{00000000-0000-0000-0000-000000000000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19" creationId="{082E7A84-CDB5-4D7C-A137-15A1A340D9F1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20" creationId="{F3760B3B-CDDB-4081-87CD-0D82F18DE510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21" creationId="{3FAB28D2-D2B1-437C-91E9-A351768E41CA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22" creationId="{4E897103-9EC9-4B39-8874-2EBCE4DA3C94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23" creationId="{442E7753-0D4B-4ADE-A111-55AEF00EC7DA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24" creationId="{3462B481-0257-47CD-9D36-CA2282024EE8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25" creationId="{22BC2C33-77BE-4F9D-95E0-7E6789F5311A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27" creationId="{BD85DBFC-7C1F-4666-A0D1-AAFDF044651F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28" creationId="{D4B6820E-B4B2-447A-9DF2-B7415679AA7F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29" creationId="{FFD2A240-04F3-499A-90DB-1CC9A1DC4F0C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30" creationId="{B5ADF010-80DE-48AE-A2F0-5CA1A82AF86B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31" creationId="{D2978322-0EF4-4DB3-B8CC-2BA9F7FEF6CB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32" creationId="{E81598C4-01FF-4F0B-84AF-4C8F30FA3C1A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33" creationId="{4A7DCA32-E87F-4556-819A-CED71D21ABA2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34" creationId="{FF753B1A-55B3-4395-A413-641EFB344CD9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35" creationId="{8FD45BA7-DF6D-41CC-9FAC-64241FC47D67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36" creationId="{BCF24445-4393-4D8C-83E1-407DEE650487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37" creationId="{589AD3A3-FD54-428D-8E3B-022DB82F8B2F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38" creationId="{8B1480FE-69C5-4FAC-8F9F-D008A03E2137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39" creationId="{2D3275A3-51B1-4B04-AC41-801B5E2D10EB}"/>
          </ac:spMkLst>
        </pc:spChg>
        <pc:spChg chg="add mod">
          <ac:chgData name="Isaac Gritz" userId="a4f424cc-4bb9-4a4b-9e92-28942ff78842" providerId="ADAL" clId="{9FC94ED8-381B-48CD-A0B2-3B52D8EFD1A8}" dt="2018-10-24T12:13:18.232" v="3967" actId="20577"/>
          <ac:spMkLst>
            <pc:docMk/>
            <pc:sldMk cId="1192540019" sldId="1819"/>
            <ac:spMk id="41" creationId="{99076C22-6840-41F9-B503-BCA2BB9D7302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45" creationId="{720FCED2-2D5D-43D6-BD71-5ED0E474B234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46" creationId="{510B79B0-FAAC-4A1D-8945-1255BAD0BFA4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47" creationId="{43353ACC-80C6-4441-93B2-4DB59B5AA411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59" creationId="{D7DEA6E5-005C-4F53-A6F7-64125300325A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60" creationId="{8CB46912-E61B-43BB-9F55-4E4DB4448413}"/>
          </ac:spMkLst>
        </pc:spChg>
        <pc:spChg chg="del">
          <ac:chgData name="Isaac Gritz" userId="a4f424cc-4bb9-4a4b-9e92-28942ff78842" providerId="ADAL" clId="{9FC94ED8-381B-48CD-A0B2-3B52D8EFD1A8}" dt="2018-10-24T12:10:24.769" v="3935" actId="478"/>
          <ac:spMkLst>
            <pc:docMk/>
            <pc:sldMk cId="1192540019" sldId="1819"/>
            <ac:spMk id="61" creationId="{4312B10D-7663-475D-B135-D28C7B201076}"/>
          </ac:spMkLst>
        </pc:spChg>
        <pc:picChg chg="del">
          <ac:chgData name="Isaac Gritz" userId="a4f424cc-4bb9-4a4b-9e92-28942ff78842" providerId="ADAL" clId="{9FC94ED8-381B-48CD-A0B2-3B52D8EFD1A8}" dt="2018-10-24T12:10:17.735" v="3934" actId="478"/>
          <ac:picMkLst>
            <pc:docMk/>
            <pc:sldMk cId="1192540019" sldId="1819"/>
            <ac:picMk id="26" creationId="{DB3E11EA-2B33-43E1-B49B-8DF4E1F9B93D}"/>
          </ac:picMkLst>
        </pc:picChg>
        <pc:cxnChg chg="del mod">
          <ac:chgData name="Isaac Gritz" userId="a4f424cc-4bb9-4a4b-9e92-28942ff78842" providerId="ADAL" clId="{9FC94ED8-381B-48CD-A0B2-3B52D8EFD1A8}" dt="2018-10-24T12:10:24.769" v="3935" actId="478"/>
          <ac:cxnSpMkLst>
            <pc:docMk/>
            <pc:sldMk cId="1192540019" sldId="1819"/>
            <ac:cxnSpMk id="40" creationId="{BF325CD6-56EF-4661-A231-F7E27D2E2076}"/>
          </ac:cxnSpMkLst>
        </pc:cxnChg>
        <pc:cxnChg chg="del mod">
          <ac:chgData name="Isaac Gritz" userId="a4f424cc-4bb9-4a4b-9e92-28942ff78842" providerId="ADAL" clId="{9FC94ED8-381B-48CD-A0B2-3B52D8EFD1A8}" dt="2018-10-24T12:10:24.769" v="3935" actId="478"/>
          <ac:cxnSpMkLst>
            <pc:docMk/>
            <pc:sldMk cId="1192540019" sldId="1819"/>
            <ac:cxnSpMk id="49" creationId="{0071D2D1-6204-4CBB-8217-9253447E07E5}"/>
          </ac:cxnSpMkLst>
        </pc:cxnChg>
        <pc:cxnChg chg="del mod">
          <ac:chgData name="Isaac Gritz" userId="a4f424cc-4bb9-4a4b-9e92-28942ff78842" providerId="ADAL" clId="{9FC94ED8-381B-48CD-A0B2-3B52D8EFD1A8}" dt="2018-10-24T12:10:24.769" v="3935" actId="478"/>
          <ac:cxnSpMkLst>
            <pc:docMk/>
            <pc:sldMk cId="1192540019" sldId="1819"/>
            <ac:cxnSpMk id="52" creationId="{47B77C71-A303-4F27-B34B-D4EF8788BF65}"/>
          </ac:cxnSpMkLst>
        </pc:cxnChg>
        <pc:cxnChg chg="del mod">
          <ac:chgData name="Isaac Gritz" userId="a4f424cc-4bb9-4a4b-9e92-28942ff78842" providerId="ADAL" clId="{9FC94ED8-381B-48CD-A0B2-3B52D8EFD1A8}" dt="2018-10-24T12:10:24.769" v="3935" actId="478"/>
          <ac:cxnSpMkLst>
            <pc:docMk/>
            <pc:sldMk cId="1192540019" sldId="1819"/>
            <ac:cxnSpMk id="56" creationId="{B244382F-F01D-4711-A861-82077B88C98C}"/>
          </ac:cxnSpMkLst>
        </pc:cxnChg>
        <pc:cxnChg chg="del mod">
          <ac:chgData name="Isaac Gritz" userId="a4f424cc-4bb9-4a4b-9e92-28942ff78842" providerId="ADAL" clId="{9FC94ED8-381B-48CD-A0B2-3B52D8EFD1A8}" dt="2018-10-24T12:10:24.769" v="3935" actId="478"/>
          <ac:cxnSpMkLst>
            <pc:docMk/>
            <pc:sldMk cId="1192540019" sldId="1819"/>
            <ac:cxnSpMk id="62" creationId="{A77D874F-60D3-4D67-9FF8-0E26F3F6D313}"/>
          </ac:cxnSpMkLst>
        </pc:cxnChg>
        <pc:cxnChg chg="del mod">
          <ac:chgData name="Isaac Gritz" userId="a4f424cc-4bb9-4a4b-9e92-28942ff78842" providerId="ADAL" clId="{9FC94ED8-381B-48CD-A0B2-3B52D8EFD1A8}" dt="2018-10-24T12:10:24.769" v="3935" actId="478"/>
          <ac:cxnSpMkLst>
            <pc:docMk/>
            <pc:sldMk cId="1192540019" sldId="1819"/>
            <ac:cxnSpMk id="63" creationId="{28C62C1F-855C-4FEE-90DF-8143173EF4F0}"/>
          </ac:cxnSpMkLst>
        </pc:cxnChg>
        <pc:cxnChg chg="del mod">
          <ac:chgData name="Isaac Gritz" userId="a4f424cc-4bb9-4a4b-9e92-28942ff78842" providerId="ADAL" clId="{9FC94ED8-381B-48CD-A0B2-3B52D8EFD1A8}" dt="2018-10-24T12:10:24.769" v="3935" actId="478"/>
          <ac:cxnSpMkLst>
            <pc:docMk/>
            <pc:sldMk cId="1192540019" sldId="1819"/>
            <ac:cxnSpMk id="64" creationId="{4CE65FA2-541D-4BDE-A208-260541E2F0BF}"/>
          </ac:cxnSpMkLst>
        </pc:cxnChg>
      </pc:sldChg>
      <pc:sldChg chg="addSp delSp modSp add">
        <pc:chgData name="Isaac Gritz" userId="a4f424cc-4bb9-4a4b-9e92-28942ff78842" providerId="ADAL" clId="{9FC94ED8-381B-48CD-A0B2-3B52D8EFD1A8}" dt="2018-11-09T08:19:37.815" v="4880" actId="12788"/>
        <pc:sldMkLst>
          <pc:docMk/>
          <pc:sldMk cId="3495046883" sldId="1820"/>
        </pc:sldMkLst>
        <pc:spChg chg="add del mod">
          <ac:chgData name="Isaac Gritz" userId="a4f424cc-4bb9-4a4b-9e92-28942ff78842" providerId="ADAL" clId="{9FC94ED8-381B-48CD-A0B2-3B52D8EFD1A8}" dt="2018-10-24T12:15:21.398" v="4015" actId="478"/>
          <ac:spMkLst>
            <pc:docMk/>
            <pc:sldMk cId="3495046883" sldId="1820"/>
            <ac:spMk id="3" creationId="{AAECA5F5-F931-4189-81F2-32F472C4BAE7}"/>
          </ac:spMkLst>
        </pc:spChg>
        <pc:spChg chg="add mod">
          <ac:chgData name="Isaac Gritz" userId="a4f424cc-4bb9-4a4b-9e92-28942ff78842" providerId="ADAL" clId="{9FC94ED8-381B-48CD-A0B2-3B52D8EFD1A8}" dt="2018-10-24T12:26:55.081" v="4455" actId="5793"/>
          <ac:spMkLst>
            <pc:docMk/>
            <pc:sldMk cId="3495046883" sldId="1820"/>
            <ac:spMk id="10" creationId="{E2C85132-AA25-42BE-BAA1-B5F310EBE499}"/>
          </ac:spMkLst>
        </pc:spChg>
        <pc:spChg chg="mod">
          <ac:chgData name="Isaac Gritz" userId="a4f424cc-4bb9-4a4b-9e92-28942ff78842" providerId="ADAL" clId="{9FC94ED8-381B-48CD-A0B2-3B52D8EFD1A8}" dt="2018-10-24T12:14:05.358" v="4013" actId="20577"/>
          <ac:spMkLst>
            <pc:docMk/>
            <pc:sldMk cId="3495046883" sldId="1820"/>
            <ac:spMk id="17" creationId="{00000000-0000-0000-0000-000000000000}"/>
          </ac:spMkLst>
        </pc:spChg>
        <pc:spChg chg="del">
          <ac:chgData name="Isaac Gritz" userId="a4f424cc-4bb9-4a4b-9e92-28942ff78842" providerId="ADAL" clId="{9FC94ED8-381B-48CD-A0B2-3B52D8EFD1A8}" dt="2018-10-24T12:15:18.564" v="4014" actId="478"/>
          <ac:spMkLst>
            <pc:docMk/>
            <pc:sldMk cId="3495046883" sldId="1820"/>
            <ac:spMk id="41" creationId="{99076C22-6840-41F9-B503-BCA2BB9D7302}"/>
          </ac:spMkLst>
        </pc:spChg>
        <pc:picChg chg="add mod">
          <ac:chgData name="Isaac Gritz" userId="a4f424cc-4bb9-4a4b-9e92-28942ff78842" providerId="ADAL" clId="{9FC94ED8-381B-48CD-A0B2-3B52D8EFD1A8}" dt="2018-10-24T12:22:41.760" v="4414" actId="1076"/>
          <ac:picMkLst>
            <pc:docMk/>
            <pc:sldMk cId="3495046883" sldId="1820"/>
            <ac:picMk id="4" creationId="{0DD12C16-4673-4996-858B-D6ED55B8329D}"/>
          </ac:picMkLst>
        </pc:picChg>
        <pc:picChg chg="add mod">
          <ac:chgData name="Isaac Gritz" userId="a4f424cc-4bb9-4a4b-9e92-28942ff78842" providerId="ADAL" clId="{9FC94ED8-381B-48CD-A0B2-3B52D8EFD1A8}" dt="2018-10-24T12:22:24.383" v="4407" actId="14100"/>
          <ac:picMkLst>
            <pc:docMk/>
            <pc:sldMk cId="3495046883" sldId="1820"/>
            <ac:picMk id="6" creationId="{4D8D3DC4-D077-4A00-BFC1-4951BF9E611F}"/>
          </ac:picMkLst>
        </pc:picChg>
        <pc:picChg chg="add mod">
          <ac:chgData name="Isaac Gritz" userId="a4f424cc-4bb9-4a4b-9e92-28942ff78842" providerId="ADAL" clId="{9FC94ED8-381B-48CD-A0B2-3B52D8EFD1A8}" dt="2018-10-24T12:22:26.257" v="4408" actId="14100"/>
          <ac:picMkLst>
            <pc:docMk/>
            <pc:sldMk cId="3495046883" sldId="1820"/>
            <ac:picMk id="7" creationId="{733485E5-13D8-46C3-94C4-E02DEC406B9B}"/>
          </ac:picMkLst>
        </pc:picChg>
        <pc:picChg chg="add mod">
          <ac:chgData name="Isaac Gritz" userId="a4f424cc-4bb9-4a4b-9e92-28942ff78842" providerId="ADAL" clId="{9FC94ED8-381B-48CD-A0B2-3B52D8EFD1A8}" dt="2018-11-09T08:19:37.815" v="4880" actId="12788"/>
          <ac:picMkLst>
            <pc:docMk/>
            <pc:sldMk cId="3495046883" sldId="1820"/>
            <ac:picMk id="8" creationId="{319952AF-6243-46C4-B29C-43057E001189}"/>
          </ac:picMkLst>
        </pc:picChg>
        <pc:picChg chg="add">
          <ac:chgData name="Isaac Gritz" userId="a4f424cc-4bb9-4a4b-9e92-28942ff78842" providerId="ADAL" clId="{9FC94ED8-381B-48CD-A0B2-3B52D8EFD1A8}" dt="2018-11-08T07:54:02.761" v="4473"/>
          <ac:picMkLst>
            <pc:docMk/>
            <pc:sldMk cId="3495046883" sldId="1820"/>
            <ac:picMk id="1026" creationId="{8890C718-471E-46FF-A395-713A66B17618}"/>
          </ac:picMkLst>
        </pc:picChg>
      </pc:sldChg>
      <pc:sldChg chg="delSp add">
        <pc:chgData name="Isaac Gritz" userId="a4f424cc-4bb9-4a4b-9e92-28942ff78842" providerId="ADAL" clId="{9FC94ED8-381B-48CD-A0B2-3B52D8EFD1A8}" dt="2018-11-08T07:55:02.796" v="4474"/>
        <pc:sldMkLst>
          <pc:docMk/>
          <pc:sldMk cId="3697222775" sldId="1821"/>
        </pc:sldMkLst>
        <pc:picChg chg="del">
          <ac:chgData name="Isaac Gritz" userId="a4f424cc-4bb9-4a4b-9e92-28942ff78842" providerId="ADAL" clId="{9FC94ED8-381B-48CD-A0B2-3B52D8EFD1A8}" dt="2018-11-08T07:55:02.796" v="4474"/>
          <ac:picMkLst>
            <pc:docMk/>
            <pc:sldMk cId="3697222775" sldId="1821"/>
            <ac:picMk id="6" creationId="{4D8D3DC4-D077-4A00-BFC1-4951BF9E611F}"/>
          </ac:picMkLst>
        </pc:picChg>
      </pc:sldChg>
      <pc:sldChg chg="addSp delSp modSp add">
        <pc:chgData name="Isaac Gritz" userId="a4f424cc-4bb9-4a4b-9e92-28942ff78842" providerId="ADAL" clId="{9FC94ED8-381B-48CD-A0B2-3B52D8EFD1A8}" dt="2018-11-13T17:04:18.169" v="6627"/>
        <pc:sldMkLst>
          <pc:docMk/>
          <pc:sldMk cId="4021743443" sldId="1822"/>
        </pc:sldMkLst>
        <pc:graphicFrameChg chg="add mod">
          <ac:chgData name="Isaac Gritz" userId="a4f424cc-4bb9-4a4b-9e92-28942ff78842" providerId="ADAL" clId="{9FC94ED8-381B-48CD-A0B2-3B52D8EFD1A8}" dt="2018-11-13T17:04:18.169" v="6627"/>
          <ac:graphicFrameMkLst>
            <pc:docMk/>
            <pc:sldMk cId="4021743443" sldId="1822"/>
            <ac:graphicFrameMk id="8" creationId="{7917E6A7-BF88-47FB-8459-9AB905E158A4}"/>
          </ac:graphicFrameMkLst>
        </pc:graphicFrameChg>
        <pc:picChg chg="del">
          <ac:chgData name="Isaac Gritz" userId="a4f424cc-4bb9-4a4b-9e92-28942ff78842" providerId="ADAL" clId="{9FC94ED8-381B-48CD-A0B2-3B52D8EFD1A8}" dt="2018-11-08T08:02:19.038" v="4477"/>
          <ac:picMkLst>
            <pc:docMk/>
            <pc:sldMk cId="4021743443" sldId="1822"/>
            <ac:picMk id="4" creationId="{0DD12C16-4673-4996-858B-D6ED55B8329D}"/>
          </ac:picMkLst>
        </pc:picChg>
      </pc:sldChg>
      <pc:sldChg chg="addSp modSp add">
        <pc:chgData name="Isaac Gritz" userId="a4f424cc-4bb9-4a4b-9e92-28942ff78842" providerId="ADAL" clId="{9FC94ED8-381B-48CD-A0B2-3B52D8EFD1A8}" dt="2018-11-08T08:31:09.712" v="4525"/>
        <pc:sldMkLst>
          <pc:docMk/>
          <pc:sldMk cId="1005145079" sldId="1823"/>
        </pc:sldMkLst>
        <pc:spChg chg="add mod">
          <ac:chgData name="Isaac Gritz" userId="a4f424cc-4bb9-4a4b-9e92-28942ff78842" providerId="ADAL" clId="{9FC94ED8-381B-48CD-A0B2-3B52D8EFD1A8}" dt="2018-11-08T08:12:39.229" v="4487" actId="207"/>
          <ac:spMkLst>
            <pc:docMk/>
            <pc:sldMk cId="1005145079" sldId="1823"/>
            <ac:spMk id="9" creationId="{CA0B4821-F7BC-4512-84F4-F8BB16FA03F0}"/>
          </ac:spMkLst>
        </pc:spChg>
        <pc:spChg chg="mod">
          <ac:chgData name="Isaac Gritz" userId="a4f424cc-4bb9-4a4b-9e92-28942ff78842" providerId="ADAL" clId="{9FC94ED8-381B-48CD-A0B2-3B52D8EFD1A8}" dt="2018-11-08T08:17:24.143" v="4496" actId="207"/>
          <ac:spMkLst>
            <pc:docMk/>
            <pc:sldMk cId="1005145079" sldId="1823"/>
            <ac:spMk id="10" creationId="{E2C85132-AA25-42BE-BAA1-B5F310EBE499}"/>
          </ac:spMkLst>
        </pc:spChg>
        <pc:spChg chg="add">
          <ac:chgData name="Isaac Gritz" userId="a4f424cc-4bb9-4a4b-9e92-28942ff78842" providerId="ADAL" clId="{9FC94ED8-381B-48CD-A0B2-3B52D8EFD1A8}" dt="2018-11-08T08:13:02.758" v="4488"/>
          <ac:spMkLst>
            <pc:docMk/>
            <pc:sldMk cId="1005145079" sldId="1823"/>
            <ac:spMk id="13" creationId="{24D247E1-2F9C-4A97-B0A8-0F5211331DEF}"/>
          </ac:spMkLst>
        </pc:spChg>
        <pc:spChg chg="add">
          <ac:chgData name="Isaac Gritz" userId="a4f424cc-4bb9-4a4b-9e92-28942ff78842" providerId="ADAL" clId="{9FC94ED8-381B-48CD-A0B2-3B52D8EFD1A8}" dt="2018-11-08T08:13:15.289" v="4489"/>
          <ac:spMkLst>
            <pc:docMk/>
            <pc:sldMk cId="1005145079" sldId="1823"/>
            <ac:spMk id="14" creationId="{A5A925B0-19E5-41D4-9987-63C155851691}"/>
          </ac:spMkLst>
        </pc:spChg>
        <pc:spChg chg="add">
          <ac:chgData name="Isaac Gritz" userId="a4f424cc-4bb9-4a4b-9e92-28942ff78842" providerId="ADAL" clId="{9FC94ED8-381B-48CD-A0B2-3B52D8EFD1A8}" dt="2018-11-08T08:31:09.712" v="4525"/>
          <ac:spMkLst>
            <pc:docMk/>
            <pc:sldMk cId="1005145079" sldId="1823"/>
            <ac:spMk id="21" creationId="{379622AD-576F-4E3E-8BCF-4FF5D1DC235F}"/>
          </ac:spMkLst>
        </pc:spChg>
        <pc:picChg chg="add">
          <ac:chgData name="Isaac Gritz" userId="a4f424cc-4bb9-4a4b-9e92-28942ff78842" providerId="ADAL" clId="{9FC94ED8-381B-48CD-A0B2-3B52D8EFD1A8}" dt="2018-11-08T08:05:00.307" v="4479"/>
          <ac:picMkLst>
            <pc:docMk/>
            <pc:sldMk cId="1005145079" sldId="1823"/>
            <ac:picMk id="2" creationId="{287481F5-2675-44E8-BDCA-75676E380C85}"/>
          </ac:picMkLst>
        </pc:picChg>
        <pc:picChg chg="add">
          <ac:chgData name="Isaac Gritz" userId="a4f424cc-4bb9-4a4b-9e92-28942ff78842" providerId="ADAL" clId="{9FC94ED8-381B-48CD-A0B2-3B52D8EFD1A8}" dt="2018-11-08T08:05:32.562" v="4480"/>
          <ac:picMkLst>
            <pc:docMk/>
            <pc:sldMk cId="1005145079" sldId="1823"/>
            <ac:picMk id="3" creationId="{CA0A5E69-53F2-470E-BF91-FEAA1087353B}"/>
          </ac:picMkLst>
        </pc:picChg>
        <pc:picChg chg="add">
          <ac:chgData name="Isaac Gritz" userId="a4f424cc-4bb9-4a4b-9e92-28942ff78842" providerId="ADAL" clId="{9FC94ED8-381B-48CD-A0B2-3B52D8EFD1A8}" dt="2018-11-08T08:07:30.579" v="4481"/>
          <ac:picMkLst>
            <pc:docMk/>
            <pc:sldMk cId="1005145079" sldId="1823"/>
            <ac:picMk id="4" creationId="{9CD66F0B-3008-4468-8296-9087F137B5E0}"/>
          </ac:picMkLst>
        </pc:picChg>
        <pc:picChg chg="add">
          <ac:chgData name="Isaac Gritz" userId="a4f424cc-4bb9-4a4b-9e92-28942ff78842" providerId="ADAL" clId="{9FC94ED8-381B-48CD-A0B2-3B52D8EFD1A8}" dt="2018-11-08T08:02:25.656" v="4478"/>
          <ac:picMkLst>
            <pc:docMk/>
            <pc:sldMk cId="1005145079" sldId="1823"/>
            <ac:picMk id="5" creationId="{7FD07152-CE1C-4D3D-858B-1AD505111528}"/>
          </ac:picMkLst>
        </pc:picChg>
        <pc:picChg chg="add">
          <ac:chgData name="Isaac Gritz" userId="a4f424cc-4bb9-4a4b-9e92-28942ff78842" providerId="ADAL" clId="{9FC94ED8-381B-48CD-A0B2-3B52D8EFD1A8}" dt="2018-11-08T08:09:33.782" v="4482"/>
          <ac:picMkLst>
            <pc:docMk/>
            <pc:sldMk cId="1005145079" sldId="1823"/>
            <ac:picMk id="6" creationId="{9ED8F4A5-FBD0-4B04-AB2C-F4E0922F56AD}"/>
          </ac:picMkLst>
        </pc:picChg>
        <pc:picChg chg="add">
          <ac:chgData name="Isaac Gritz" userId="a4f424cc-4bb9-4a4b-9e92-28942ff78842" providerId="ADAL" clId="{9FC94ED8-381B-48CD-A0B2-3B52D8EFD1A8}" dt="2018-11-08T08:10:17.972" v="4483"/>
          <ac:picMkLst>
            <pc:docMk/>
            <pc:sldMk cId="1005145079" sldId="1823"/>
            <ac:picMk id="8" creationId="{D9DEB24B-C2C1-45AA-8A55-EC14EC6EA24A}"/>
          </ac:picMkLst>
        </pc:picChg>
        <pc:picChg chg="add mod">
          <ac:chgData name="Isaac Gritz" userId="a4f424cc-4bb9-4a4b-9e92-28942ff78842" providerId="ADAL" clId="{9FC94ED8-381B-48CD-A0B2-3B52D8EFD1A8}" dt="2018-11-08T08:12:25.208" v="4485" actId="207"/>
          <ac:picMkLst>
            <pc:docMk/>
            <pc:sldMk cId="1005145079" sldId="1823"/>
            <ac:picMk id="11" creationId="{B5BE1A90-7DD4-40FC-9BCE-C2583D114D90}"/>
          </ac:picMkLst>
        </pc:picChg>
        <pc:picChg chg="add mod">
          <ac:chgData name="Isaac Gritz" userId="a4f424cc-4bb9-4a4b-9e92-28942ff78842" providerId="ADAL" clId="{9FC94ED8-381B-48CD-A0B2-3B52D8EFD1A8}" dt="2018-11-08T08:22:17.242" v="4519"/>
          <ac:picMkLst>
            <pc:docMk/>
            <pc:sldMk cId="1005145079" sldId="1823"/>
            <ac:picMk id="12" creationId="{7311E0D0-8B8B-470C-9F7D-23DA9CA78462}"/>
          </ac:picMkLst>
        </pc:picChg>
        <pc:picChg chg="add">
          <ac:chgData name="Isaac Gritz" userId="a4f424cc-4bb9-4a4b-9e92-28942ff78842" providerId="ADAL" clId="{9FC94ED8-381B-48CD-A0B2-3B52D8EFD1A8}" dt="2018-11-08T08:23:09.649" v="4520"/>
          <ac:picMkLst>
            <pc:docMk/>
            <pc:sldMk cId="1005145079" sldId="1823"/>
            <ac:picMk id="15" creationId="{03A37732-5772-4D15-8D15-06B852B7759F}"/>
          </ac:picMkLst>
        </pc:picChg>
        <pc:picChg chg="add">
          <ac:chgData name="Isaac Gritz" userId="a4f424cc-4bb9-4a4b-9e92-28942ff78842" providerId="ADAL" clId="{9FC94ED8-381B-48CD-A0B2-3B52D8EFD1A8}" dt="2018-11-08T08:24:53.942" v="4521"/>
          <ac:picMkLst>
            <pc:docMk/>
            <pc:sldMk cId="1005145079" sldId="1823"/>
            <ac:picMk id="16" creationId="{2ABD8794-497A-45B0-8486-CD655AB41250}"/>
          </ac:picMkLst>
        </pc:picChg>
        <pc:picChg chg="add">
          <ac:chgData name="Isaac Gritz" userId="a4f424cc-4bb9-4a4b-9e92-28942ff78842" providerId="ADAL" clId="{9FC94ED8-381B-48CD-A0B2-3B52D8EFD1A8}" dt="2018-11-08T08:27:15.381" v="4522"/>
          <ac:picMkLst>
            <pc:docMk/>
            <pc:sldMk cId="1005145079" sldId="1823"/>
            <ac:picMk id="18" creationId="{0018ACE8-467D-41EA-956D-87E42DF25F8A}"/>
          </ac:picMkLst>
        </pc:picChg>
        <pc:picChg chg="add">
          <ac:chgData name="Isaac Gritz" userId="a4f424cc-4bb9-4a4b-9e92-28942ff78842" providerId="ADAL" clId="{9FC94ED8-381B-48CD-A0B2-3B52D8EFD1A8}" dt="2018-11-08T08:29:34.075" v="4523"/>
          <ac:picMkLst>
            <pc:docMk/>
            <pc:sldMk cId="1005145079" sldId="1823"/>
            <ac:picMk id="19" creationId="{DEB9768D-841D-4EAF-95A5-C5A3E629B74A}"/>
          </ac:picMkLst>
        </pc:picChg>
        <pc:picChg chg="add">
          <ac:chgData name="Isaac Gritz" userId="a4f424cc-4bb9-4a4b-9e92-28942ff78842" providerId="ADAL" clId="{9FC94ED8-381B-48CD-A0B2-3B52D8EFD1A8}" dt="2018-11-08T08:30:14.326" v="4524"/>
          <ac:picMkLst>
            <pc:docMk/>
            <pc:sldMk cId="1005145079" sldId="1823"/>
            <ac:picMk id="20" creationId="{2DE63A7B-8927-46E8-B205-24ECCFE409E5}"/>
          </ac:picMkLst>
        </pc:picChg>
      </pc:sldChg>
      <pc:sldChg chg="addSp delSp modSp add">
        <pc:chgData name="Isaac Gritz" userId="a4f424cc-4bb9-4a4b-9e92-28942ff78842" providerId="ADAL" clId="{9FC94ED8-381B-48CD-A0B2-3B52D8EFD1A8}" dt="2018-11-09T06:47:25.730" v="4832" actId="207"/>
        <pc:sldMkLst>
          <pc:docMk/>
          <pc:sldMk cId="2531759240" sldId="1824"/>
        </pc:sldMkLst>
        <pc:spChg chg="add del mod">
          <ac:chgData name="Isaac Gritz" userId="a4f424cc-4bb9-4a4b-9e92-28942ff78842" providerId="ADAL" clId="{9FC94ED8-381B-48CD-A0B2-3B52D8EFD1A8}" dt="2018-11-09T06:32:12.885" v="4766" actId="11529"/>
          <ac:spMkLst>
            <pc:docMk/>
            <pc:sldMk cId="2531759240" sldId="1824"/>
            <ac:spMk id="3" creationId="{86AAB67B-D880-4FEE-AB1D-EA72885D717D}"/>
          </ac:spMkLst>
        </pc:spChg>
        <pc:spChg chg="add mod">
          <ac:chgData name="Isaac Gritz" userId="a4f424cc-4bb9-4a4b-9e92-28942ff78842" providerId="ADAL" clId="{9FC94ED8-381B-48CD-A0B2-3B52D8EFD1A8}" dt="2018-11-09T06:45:42.046" v="4831" actId="1076"/>
          <ac:spMkLst>
            <pc:docMk/>
            <pc:sldMk cId="2531759240" sldId="1824"/>
            <ac:spMk id="4" creationId="{C7E0F39A-F5D0-4E6F-ACCE-FAC08E6F5605}"/>
          </ac:spMkLst>
        </pc:spChg>
        <pc:spChg chg="add mod">
          <ac:chgData name="Isaac Gritz" userId="a4f424cc-4bb9-4a4b-9e92-28942ff78842" providerId="ADAL" clId="{9FC94ED8-381B-48CD-A0B2-3B52D8EFD1A8}" dt="2018-11-09T06:39:33.324" v="4784" actId="1076"/>
          <ac:spMkLst>
            <pc:docMk/>
            <pc:sldMk cId="2531759240" sldId="1824"/>
            <ac:spMk id="16" creationId="{68A75491-6297-4555-B5A6-136310B9E135}"/>
          </ac:spMkLst>
        </pc:spChg>
        <pc:spChg chg="add">
          <ac:chgData name="Isaac Gritz" userId="a4f424cc-4bb9-4a4b-9e92-28942ff78842" providerId="ADAL" clId="{9FC94ED8-381B-48CD-A0B2-3B52D8EFD1A8}" dt="2018-11-09T06:39:07.517" v="4783"/>
          <ac:spMkLst>
            <pc:docMk/>
            <pc:sldMk cId="2531759240" sldId="1824"/>
            <ac:spMk id="30" creationId="{3A379264-35B8-4E60-B991-332D2A63A429}"/>
          </ac:spMkLst>
        </pc:spChg>
        <pc:spChg chg="add mod">
          <ac:chgData name="Isaac Gritz" userId="a4f424cc-4bb9-4a4b-9e92-28942ff78842" providerId="ADAL" clId="{9FC94ED8-381B-48CD-A0B2-3B52D8EFD1A8}" dt="2018-11-09T06:47:25.730" v="4832" actId="207"/>
          <ac:spMkLst>
            <pc:docMk/>
            <pc:sldMk cId="2531759240" sldId="1824"/>
            <ac:spMk id="36" creationId="{7668A19B-66FA-41E7-851E-5BE9F0312274}"/>
          </ac:spMkLst>
        </pc:spChg>
        <pc:spChg chg="add mod">
          <ac:chgData name="Isaac Gritz" userId="a4f424cc-4bb9-4a4b-9e92-28942ff78842" providerId="ADAL" clId="{9FC94ED8-381B-48CD-A0B2-3B52D8EFD1A8}" dt="2018-11-09T06:45:42.046" v="4831" actId="1076"/>
          <ac:spMkLst>
            <pc:docMk/>
            <pc:sldMk cId="2531759240" sldId="1824"/>
            <ac:spMk id="38" creationId="{EFC97923-8B37-430A-A565-DC4DF8994B2B}"/>
          </ac:spMkLst>
        </pc:spChg>
        <pc:spChg chg="add mod">
          <ac:chgData name="Isaac Gritz" userId="a4f424cc-4bb9-4a4b-9e92-28942ff78842" providerId="ADAL" clId="{9FC94ED8-381B-48CD-A0B2-3B52D8EFD1A8}" dt="2018-11-09T06:45:42.046" v="4831" actId="1076"/>
          <ac:spMkLst>
            <pc:docMk/>
            <pc:sldMk cId="2531759240" sldId="1824"/>
            <ac:spMk id="40" creationId="{EBCD1C82-AA97-4448-97AD-2AD3C91A20A3}"/>
          </ac:spMkLst>
        </pc:spChg>
        <pc:graphicFrameChg chg="add mod">
          <ac:chgData name="Isaac Gritz" userId="a4f424cc-4bb9-4a4b-9e92-28942ff78842" providerId="ADAL" clId="{9FC94ED8-381B-48CD-A0B2-3B52D8EFD1A8}" dt="2018-11-09T06:45:42.046" v="4831" actId="1076"/>
          <ac:graphicFrameMkLst>
            <pc:docMk/>
            <pc:sldMk cId="2531759240" sldId="1824"/>
            <ac:graphicFrameMk id="2" creationId="{1E6581F4-45FF-4983-931F-9B4C28E5E57D}"/>
          </ac:graphicFrameMkLst>
        </pc:graphicFrameChg>
        <pc:cxnChg chg="add mod">
          <ac:chgData name="Isaac Gritz" userId="a4f424cc-4bb9-4a4b-9e92-28942ff78842" providerId="ADAL" clId="{9FC94ED8-381B-48CD-A0B2-3B52D8EFD1A8}" dt="2018-11-09T06:45:42.046" v="4831" actId="1076"/>
          <ac:cxnSpMkLst>
            <pc:docMk/>
            <pc:sldMk cId="2531759240" sldId="1824"/>
            <ac:cxnSpMk id="6" creationId="{AD6FD69E-C5B4-4271-9173-E4B90E235EF9}"/>
          </ac:cxnSpMkLst>
        </pc:cxnChg>
        <pc:cxnChg chg="add del">
          <ac:chgData name="Isaac Gritz" userId="a4f424cc-4bb9-4a4b-9e92-28942ff78842" providerId="ADAL" clId="{9FC94ED8-381B-48CD-A0B2-3B52D8EFD1A8}" dt="2018-11-09T06:37:14.377" v="4781"/>
          <ac:cxnSpMkLst>
            <pc:docMk/>
            <pc:sldMk cId="2531759240" sldId="1824"/>
            <ac:cxnSpMk id="18" creationId="{429F4DB8-06B2-4606-AAEC-BAD0429F7D6F}"/>
          </ac:cxnSpMkLst>
        </pc:cxnChg>
        <pc:cxnChg chg="add mod">
          <ac:chgData name="Isaac Gritz" userId="a4f424cc-4bb9-4a4b-9e92-28942ff78842" providerId="ADAL" clId="{9FC94ED8-381B-48CD-A0B2-3B52D8EFD1A8}" dt="2018-11-09T06:39:33.324" v="4784" actId="1076"/>
          <ac:cxnSpMkLst>
            <pc:docMk/>
            <pc:sldMk cId="2531759240" sldId="1824"/>
            <ac:cxnSpMk id="19" creationId="{8C18B32A-886E-4E84-854A-C8BCA1D9C133}"/>
          </ac:cxnSpMkLst>
        </pc:cxnChg>
        <pc:cxnChg chg="add">
          <ac:chgData name="Isaac Gritz" userId="a4f424cc-4bb9-4a4b-9e92-28942ff78842" providerId="ADAL" clId="{9FC94ED8-381B-48CD-A0B2-3B52D8EFD1A8}" dt="2018-11-09T06:39:07.517" v="4783"/>
          <ac:cxnSpMkLst>
            <pc:docMk/>
            <pc:sldMk cId="2531759240" sldId="1824"/>
            <ac:cxnSpMk id="31" creationId="{36EDC3CF-9011-4D46-A3C6-6BE5E131D3A6}"/>
          </ac:cxnSpMkLst>
        </pc:cxnChg>
        <pc:cxnChg chg="add mod">
          <ac:chgData name="Isaac Gritz" userId="a4f424cc-4bb9-4a4b-9e92-28942ff78842" providerId="ADAL" clId="{9FC94ED8-381B-48CD-A0B2-3B52D8EFD1A8}" dt="2018-11-09T06:45:42.046" v="4831" actId="1076"/>
          <ac:cxnSpMkLst>
            <pc:docMk/>
            <pc:sldMk cId="2531759240" sldId="1824"/>
            <ac:cxnSpMk id="37" creationId="{89A19175-63DF-49AE-9F3B-15E82A12CC34}"/>
          </ac:cxnSpMkLst>
        </pc:cxnChg>
        <pc:cxnChg chg="add mod">
          <ac:chgData name="Isaac Gritz" userId="a4f424cc-4bb9-4a4b-9e92-28942ff78842" providerId="ADAL" clId="{9FC94ED8-381B-48CD-A0B2-3B52D8EFD1A8}" dt="2018-11-09T06:45:42.046" v="4831" actId="1076"/>
          <ac:cxnSpMkLst>
            <pc:docMk/>
            <pc:sldMk cId="2531759240" sldId="1824"/>
            <ac:cxnSpMk id="39" creationId="{7337C062-650B-46C2-A8EB-38E8C3D49236}"/>
          </ac:cxnSpMkLst>
        </pc:cxnChg>
        <pc:cxnChg chg="add mod">
          <ac:chgData name="Isaac Gritz" userId="a4f424cc-4bb9-4a4b-9e92-28942ff78842" providerId="ADAL" clId="{9FC94ED8-381B-48CD-A0B2-3B52D8EFD1A8}" dt="2018-11-09T06:45:42.046" v="4831" actId="1076"/>
          <ac:cxnSpMkLst>
            <pc:docMk/>
            <pc:sldMk cId="2531759240" sldId="1824"/>
            <ac:cxnSpMk id="41" creationId="{CC09E5FB-723E-4BDD-8F4E-9DB097CE0BB0}"/>
          </ac:cxnSpMkLst>
        </pc:cxnChg>
      </pc:sldChg>
      <pc:sldChg chg="add">
        <pc:chgData name="Isaac Gritz" userId="a4f424cc-4bb9-4a4b-9e92-28942ff78842" providerId="ADAL" clId="{9FC94ED8-381B-48CD-A0B2-3B52D8EFD1A8}" dt="2018-11-09T04:55:58.150" v="4527"/>
        <pc:sldMkLst>
          <pc:docMk/>
          <pc:sldMk cId="3566110577" sldId="1824"/>
        </pc:sldMkLst>
      </pc:sldChg>
      <pc:sldChg chg="addSp delSp modSp add setBg">
        <pc:chgData name="Isaac Gritz" userId="a4f424cc-4bb9-4a4b-9e92-28942ff78842" providerId="ADAL" clId="{9FC94ED8-381B-48CD-A0B2-3B52D8EFD1A8}" dt="2018-11-12T07:13:38.616" v="5096" actId="20577"/>
        <pc:sldMkLst>
          <pc:docMk/>
          <pc:sldMk cId="1006563076" sldId="1825"/>
        </pc:sldMkLst>
        <pc:spChg chg="add mod">
          <ac:chgData name="Isaac Gritz" userId="a4f424cc-4bb9-4a4b-9e92-28942ff78842" providerId="ADAL" clId="{9FC94ED8-381B-48CD-A0B2-3B52D8EFD1A8}" dt="2018-11-12T07:13:38.616" v="5096" actId="20577"/>
          <ac:spMkLst>
            <pc:docMk/>
            <pc:sldMk cId="1006563076" sldId="1825"/>
            <ac:spMk id="12" creationId="{9EF78E56-4F01-4DB7-8241-CB836F409790}"/>
          </ac:spMkLst>
        </pc:spChg>
        <pc:graphicFrameChg chg="del mod">
          <ac:chgData name="Isaac Gritz" userId="a4f424cc-4bb9-4a4b-9e92-28942ff78842" providerId="ADAL" clId="{9FC94ED8-381B-48CD-A0B2-3B52D8EFD1A8}" dt="2018-11-09T06:53:28.191" v="4835" actId="478"/>
          <ac:graphicFrameMkLst>
            <pc:docMk/>
            <pc:sldMk cId="1006563076" sldId="1825"/>
            <ac:graphicFrameMk id="2" creationId="{1E6581F4-45FF-4983-931F-9B4C28E5E57D}"/>
          </ac:graphicFrameMkLst>
        </pc:graphicFrameChg>
        <pc:graphicFrameChg chg="add mod">
          <ac:chgData name="Isaac Gritz" userId="a4f424cc-4bb9-4a4b-9e92-28942ff78842" providerId="ADAL" clId="{9FC94ED8-381B-48CD-A0B2-3B52D8EFD1A8}" dt="2018-11-09T07:51:30.146" v="4865" actId="572"/>
          <ac:graphicFrameMkLst>
            <pc:docMk/>
            <pc:sldMk cId="1006563076" sldId="1825"/>
            <ac:graphicFrameMk id="3" creationId="{AD352631-D83F-4778-AE0C-F71A1934AFB7}"/>
          </ac:graphicFrameMkLst>
        </pc:graphicFrameChg>
        <pc:graphicFrameChg chg="add mod">
          <ac:chgData name="Isaac Gritz" userId="a4f424cc-4bb9-4a4b-9e92-28942ff78842" providerId="ADAL" clId="{9FC94ED8-381B-48CD-A0B2-3B52D8EFD1A8}" dt="2018-11-09T08:07:21.557" v="4878"/>
          <ac:graphicFrameMkLst>
            <pc:docMk/>
            <pc:sldMk cId="1006563076" sldId="1825"/>
            <ac:graphicFrameMk id="14" creationId="{3032B3B4-FC7E-411F-8377-4C49545F0D4A}"/>
          </ac:graphicFrameMkLst>
        </pc:graphicFrameChg>
      </pc:sldChg>
      <pc:sldChg chg="addSp delSp modSp add">
        <pc:chgData name="Isaac Gritz" userId="a4f424cc-4bb9-4a4b-9e92-28942ff78842" providerId="ADAL" clId="{9FC94ED8-381B-48CD-A0B2-3B52D8EFD1A8}" dt="2018-11-12T07:15:25.390" v="5375" actId="1036"/>
        <pc:sldMkLst>
          <pc:docMk/>
          <pc:sldMk cId="945577146" sldId="1826"/>
        </pc:sldMkLst>
        <pc:spChg chg="add del mod ord">
          <ac:chgData name="Isaac Gritz" userId="a4f424cc-4bb9-4a4b-9e92-28942ff78842" providerId="ADAL" clId="{9FC94ED8-381B-48CD-A0B2-3B52D8EFD1A8}" dt="2018-11-12T07:09:31.661" v="5021" actId="478"/>
          <ac:spMkLst>
            <pc:docMk/>
            <pc:sldMk cId="945577146" sldId="1826"/>
            <ac:spMk id="7" creationId="{578D82CB-0F18-4532-982A-487C753286BA}"/>
          </ac:spMkLst>
        </pc:spChg>
        <pc:spChg chg="mod">
          <ac:chgData name="Isaac Gritz" userId="a4f424cc-4bb9-4a4b-9e92-28942ff78842" providerId="ADAL" clId="{9FC94ED8-381B-48CD-A0B2-3B52D8EFD1A8}" dt="2018-11-12T07:15:12.551" v="5340" actId="20577"/>
          <ac:spMkLst>
            <pc:docMk/>
            <pc:sldMk cId="945577146" sldId="1826"/>
            <ac:spMk id="12" creationId="{9EF78E56-4F01-4DB7-8241-CB836F409790}"/>
          </ac:spMkLst>
        </pc:spChg>
        <pc:graphicFrameChg chg="add del">
          <ac:chgData name="Isaac Gritz" userId="a4f424cc-4bb9-4a4b-9e92-28942ff78842" providerId="ADAL" clId="{9FC94ED8-381B-48CD-A0B2-3B52D8EFD1A8}" dt="2018-11-12T07:06:19.599" v="4992"/>
          <ac:graphicFrameMkLst>
            <pc:docMk/>
            <pc:sldMk cId="945577146" sldId="1826"/>
            <ac:graphicFrameMk id="5" creationId="{552754F1-A5BA-4557-9F00-9B5100D25776}"/>
          </ac:graphicFrameMkLst>
        </pc:graphicFrameChg>
        <pc:graphicFrameChg chg="add mod modGraphic">
          <ac:chgData name="Isaac Gritz" userId="a4f424cc-4bb9-4a4b-9e92-28942ff78842" providerId="ADAL" clId="{9FC94ED8-381B-48CD-A0B2-3B52D8EFD1A8}" dt="2018-11-12T07:15:25.390" v="5375" actId="1036"/>
          <ac:graphicFrameMkLst>
            <pc:docMk/>
            <pc:sldMk cId="945577146" sldId="1826"/>
            <ac:graphicFrameMk id="6" creationId="{5014D82E-0C40-482F-B2FE-7D7553FE1ACD}"/>
          </ac:graphicFrameMkLst>
        </pc:graphicFrameChg>
        <pc:picChg chg="add mod modCrop">
          <ac:chgData name="Isaac Gritz" userId="a4f424cc-4bb9-4a4b-9e92-28942ff78842" providerId="ADAL" clId="{9FC94ED8-381B-48CD-A0B2-3B52D8EFD1A8}" dt="2018-11-12T07:15:25.390" v="5375" actId="1036"/>
          <ac:picMkLst>
            <pc:docMk/>
            <pc:sldMk cId="945577146" sldId="1826"/>
            <ac:picMk id="2" creationId="{B99EC654-E05E-4815-A0CC-68C147D9E2CC}"/>
          </ac:picMkLst>
        </pc:picChg>
        <pc:picChg chg="add mod modCrop">
          <ac:chgData name="Isaac Gritz" userId="a4f424cc-4bb9-4a4b-9e92-28942ff78842" providerId="ADAL" clId="{9FC94ED8-381B-48CD-A0B2-3B52D8EFD1A8}" dt="2018-11-12T07:15:25.390" v="5375" actId="1036"/>
          <ac:picMkLst>
            <pc:docMk/>
            <pc:sldMk cId="945577146" sldId="1826"/>
            <ac:picMk id="3" creationId="{93BF411C-19AC-4008-8AA6-F5CEE20686BC}"/>
          </ac:picMkLst>
        </pc:picChg>
        <pc:picChg chg="add mod modCrop">
          <ac:chgData name="Isaac Gritz" userId="a4f424cc-4bb9-4a4b-9e92-28942ff78842" providerId="ADAL" clId="{9FC94ED8-381B-48CD-A0B2-3B52D8EFD1A8}" dt="2018-11-12T07:15:25.390" v="5375" actId="1036"/>
          <ac:picMkLst>
            <pc:docMk/>
            <pc:sldMk cId="945577146" sldId="1826"/>
            <ac:picMk id="4" creationId="{6E6176F8-208D-4536-A6D1-6DFFBEE33BD6}"/>
          </ac:picMkLst>
        </pc:picChg>
      </pc:sldChg>
      <pc:sldChg chg="add">
        <pc:chgData name="Isaac Gritz" userId="a4f424cc-4bb9-4a4b-9e92-28942ff78842" providerId="ADAL" clId="{9FC94ED8-381B-48CD-A0B2-3B52D8EFD1A8}" dt="2018-11-09T08:22:33.938" v="4882"/>
        <pc:sldMkLst>
          <pc:docMk/>
          <pc:sldMk cId="2294042451" sldId="1827"/>
        </pc:sldMkLst>
      </pc:sldChg>
      <pc:sldChg chg="addSp modSp add setBg">
        <pc:chgData name="Isaac Gritz" userId="a4f424cc-4bb9-4a4b-9e92-28942ff78842" providerId="ADAL" clId="{9FC94ED8-381B-48CD-A0B2-3B52D8EFD1A8}" dt="2018-11-09T08:33:14.058" v="4945" actId="207"/>
        <pc:sldMkLst>
          <pc:docMk/>
          <pc:sldMk cId="4200087741" sldId="1828"/>
        </pc:sldMkLst>
        <pc:spChg chg="add mod">
          <ac:chgData name="Isaac Gritz" userId="a4f424cc-4bb9-4a4b-9e92-28942ff78842" providerId="ADAL" clId="{9FC94ED8-381B-48CD-A0B2-3B52D8EFD1A8}" dt="2018-11-09T08:33:14.058" v="4945" actId="207"/>
          <ac:spMkLst>
            <pc:docMk/>
            <pc:sldMk cId="4200087741" sldId="1828"/>
            <ac:spMk id="12" creationId="{EB68A80E-BFEB-411A-822B-28C4146CA954}"/>
          </ac:spMkLst>
        </pc:spChg>
        <pc:spChg chg="add mod">
          <ac:chgData name="Isaac Gritz" userId="a4f424cc-4bb9-4a4b-9e92-28942ff78842" providerId="ADAL" clId="{9FC94ED8-381B-48CD-A0B2-3B52D8EFD1A8}" dt="2018-11-09T08:29:33.836" v="4938" actId="164"/>
          <ac:spMkLst>
            <pc:docMk/>
            <pc:sldMk cId="4200087741" sldId="1828"/>
            <ac:spMk id="13" creationId="{BEF64F82-335B-4D1D-B595-0D96D06C8B83}"/>
          </ac:spMkLst>
        </pc:spChg>
        <pc:spChg chg="add mod">
          <ac:chgData name="Isaac Gritz" userId="a4f424cc-4bb9-4a4b-9e92-28942ff78842" providerId="ADAL" clId="{9FC94ED8-381B-48CD-A0B2-3B52D8EFD1A8}" dt="2018-11-09T08:29:33.836" v="4938" actId="164"/>
          <ac:spMkLst>
            <pc:docMk/>
            <pc:sldMk cId="4200087741" sldId="1828"/>
            <ac:spMk id="14" creationId="{F047EA79-8AB7-4619-A4FC-8E73B6EFA624}"/>
          </ac:spMkLst>
        </pc:spChg>
        <pc:spChg chg="mod">
          <ac:chgData name="Isaac Gritz" userId="a4f424cc-4bb9-4a4b-9e92-28942ff78842" providerId="ADAL" clId="{9FC94ED8-381B-48CD-A0B2-3B52D8EFD1A8}" dt="2018-11-09T08:23:20.450" v="4884"/>
          <ac:spMkLst>
            <pc:docMk/>
            <pc:sldMk cId="4200087741" sldId="1828"/>
            <ac:spMk id="17" creationId="{00000000-0000-0000-0000-000000000000}"/>
          </ac:spMkLst>
        </pc:spChg>
        <pc:spChg chg="mod">
          <ac:chgData name="Isaac Gritz" userId="a4f424cc-4bb9-4a4b-9e92-28942ff78842" providerId="ADAL" clId="{9FC94ED8-381B-48CD-A0B2-3B52D8EFD1A8}" dt="2018-11-09T08:29:33.836" v="4938" actId="164"/>
          <ac:spMkLst>
            <pc:docMk/>
            <pc:sldMk cId="4200087741" sldId="1828"/>
            <ac:spMk id="40" creationId="{EBCD1C82-AA97-4448-97AD-2AD3C91A20A3}"/>
          </ac:spMkLst>
        </pc:spChg>
        <pc:grpChg chg="add mod">
          <ac:chgData name="Isaac Gritz" userId="a4f424cc-4bb9-4a4b-9e92-28942ff78842" providerId="ADAL" clId="{9FC94ED8-381B-48CD-A0B2-3B52D8EFD1A8}" dt="2018-11-09T08:29:37.913" v="4939" actId="12788"/>
          <ac:grpSpMkLst>
            <pc:docMk/>
            <pc:sldMk cId="4200087741" sldId="1828"/>
            <ac:grpSpMk id="9" creationId="{4DA71E00-75BA-4940-9A5E-BFD156924367}"/>
          </ac:grpSpMkLst>
        </pc:grpChg>
        <pc:graphicFrameChg chg="mod">
          <ac:chgData name="Isaac Gritz" userId="a4f424cc-4bb9-4a4b-9e92-28942ff78842" providerId="ADAL" clId="{9FC94ED8-381B-48CD-A0B2-3B52D8EFD1A8}" dt="2018-11-09T08:33:04.029" v="4944"/>
          <ac:graphicFrameMkLst>
            <pc:docMk/>
            <pc:sldMk cId="4200087741" sldId="1828"/>
            <ac:graphicFrameMk id="2" creationId="{1E6581F4-45FF-4983-931F-9B4C28E5E57D}"/>
          </ac:graphicFrameMkLst>
        </pc:graphicFrameChg>
        <pc:cxnChg chg="add mod">
          <ac:chgData name="Isaac Gritz" userId="a4f424cc-4bb9-4a4b-9e92-28942ff78842" providerId="ADAL" clId="{9FC94ED8-381B-48CD-A0B2-3B52D8EFD1A8}" dt="2018-11-09T08:29:33.836" v="4938" actId="164"/>
          <ac:cxnSpMkLst>
            <pc:docMk/>
            <pc:sldMk cId="4200087741" sldId="1828"/>
            <ac:cxnSpMk id="18" creationId="{898918BA-BC7C-4709-B045-089AC4A511DA}"/>
          </ac:cxnSpMkLst>
        </pc:cxnChg>
        <pc:cxnChg chg="add mod">
          <ac:chgData name="Isaac Gritz" userId="a4f424cc-4bb9-4a4b-9e92-28942ff78842" providerId="ADAL" clId="{9FC94ED8-381B-48CD-A0B2-3B52D8EFD1A8}" dt="2018-11-09T08:29:33.836" v="4938" actId="164"/>
          <ac:cxnSpMkLst>
            <pc:docMk/>
            <pc:sldMk cId="4200087741" sldId="1828"/>
            <ac:cxnSpMk id="20" creationId="{5966F9EB-82C0-4A4C-BF94-2947FC2C5CC9}"/>
          </ac:cxnSpMkLst>
        </pc:cxnChg>
        <pc:cxnChg chg="add mod">
          <ac:chgData name="Isaac Gritz" userId="a4f424cc-4bb9-4a4b-9e92-28942ff78842" providerId="ADAL" clId="{9FC94ED8-381B-48CD-A0B2-3B52D8EFD1A8}" dt="2018-11-09T08:29:33.836" v="4938" actId="164"/>
          <ac:cxnSpMkLst>
            <pc:docMk/>
            <pc:sldMk cId="4200087741" sldId="1828"/>
            <ac:cxnSpMk id="21" creationId="{A788A68D-B6C0-4286-A176-B362098FD76B}"/>
          </ac:cxnSpMkLst>
        </pc:cxnChg>
        <pc:cxnChg chg="mod">
          <ac:chgData name="Isaac Gritz" userId="a4f424cc-4bb9-4a4b-9e92-28942ff78842" providerId="ADAL" clId="{9FC94ED8-381B-48CD-A0B2-3B52D8EFD1A8}" dt="2018-11-09T08:29:33.836" v="4938" actId="164"/>
          <ac:cxnSpMkLst>
            <pc:docMk/>
            <pc:sldMk cId="4200087741" sldId="1828"/>
            <ac:cxnSpMk id="41" creationId="{CC09E5FB-723E-4BDD-8F4E-9DB097CE0BB0}"/>
          </ac:cxnSpMkLst>
        </pc:cxnChg>
      </pc:sldChg>
      <pc:sldChg chg="addSp delSp modSp add del">
        <pc:chgData name="Isaac Gritz" userId="a4f424cc-4bb9-4a4b-9e92-28942ff78842" providerId="ADAL" clId="{9FC94ED8-381B-48CD-A0B2-3B52D8EFD1A8}" dt="2018-11-12T09:09:23.701" v="6026" actId="2696"/>
        <pc:sldMkLst>
          <pc:docMk/>
          <pc:sldMk cId="3709503936" sldId="1829"/>
        </pc:sldMkLst>
        <pc:spChg chg="add">
          <ac:chgData name="Isaac Gritz" userId="a4f424cc-4bb9-4a4b-9e92-28942ff78842" providerId="ADAL" clId="{9FC94ED8-381B-48CD-A0B2-3B52D8EFD1A8}" dt="2018-11-09T08:30:15.475" v="4941"/>
          <ac:spMkLst>
            <pc:docMk/>
            <pc:sldMk cId="3709503936" sldId="1829"/>
            <ac:spMk id="15" creationId="{43335AE8-8386-4BAC-8274-6AC98C578AD0}"/>
          </ac:spMkLst>
        </pc:spChg>
        <pc:graphicFrameChg chg="add del">
          <ac:chgData name="Isaac Gritz" userId="a4f424cc-4bb9-4a4b-9e92-28942ff78842" providerId="ADAL" clId="{9FC94ED8-381B-48CD-A0B2-3B52D8EFD1A8}" dt="2018-11-12T07:38:44.677" v="5377"/>
          <ac:graphicFrameMkLst>
            <pc:docMk/>
            <pc:sldMk cId="3709503936" sldId="1829"/>
            <ac:graphicFrameMk id="2" creationId="{00007834-50D2-4BEB-804C-CCF281F62915}"/>
          </ac:graphicFrameMkLst>
        </pc:graphicFrameChg>
        <pc:graphicFrameChg chg="add mod modGraphic">
          <ac:chgData name="Isaac Gritz" userId="a4f424cc-4bb9-4a4b-9e92-28942ff78842" providerId="ADAL" clId="{9FC94ED8-381B-48CD-A0B2-3B52D8EFD1A8}" dt="2018-11-12T07:53:04.055" v="5425" actId="1076"/>
          <ac:graphicFrameMkLst>
            <pc:docMk/>
            <pc:sldMk cId="3709503936" sldId="1829"/>
            <ac:graphicFrameMk id="3" creationId="{CFD9D426-9CF4-46F6-A45E-2D09EF12B481}"/>
          </ac:graphicFrameMkLst>
        </pc:graphicFrameChg>
        <pc:graphicFrameChg chg="add del">
          <ac:chgData name="Isaac Gritz" userId="a4f424cc-4bb9-4a4b-9e92-28942ff78842" providerId="ADAL" clId="{9FC94ED8-381B-48CD-A0B2-3B52D8EFD1A8}" dt="2018-11-12T07:44:21.435" v="5391"/>
          <ac:graphicFrameMkLst>
            <pc:docMk/>
            <pc:sldMk cId="3709503936" sldId="1829"/>
            <ac:graphicFrameMk id="4" creationId="{12473684-9CD7-47A8-A117-BC0BB4CE0E49}"/>
          </ac:graphicFrameMkLst>
        </pc:graphicFrameChg>
        <pc:graphicFrameChg chg="add mod">
          <ac:chgData name="Isaac Gritz" userId="a4f424cc-4bb9-4a4b-9e92-28942ff78842" providerId="ADAL" clId="{9FC94ED8-381B-48CD-A0B2-3B52D8EFD1A8}" dt="2018-11-12T07:52:57.070" v="5423" actId="1076"/>
          <ac:graphicFrameMkLst>
            <pc:docMk/>
            <pc:sldMk cId="3709503936" sldId="1829"/>
            <ac:graphicFrameMk id="5" creationId="{2F9F0655-0B4B-45AD-B39A-F1C759D9FAE2}"/>
          </ac:graphicFrameMkLst>
        </pc:graphicFrameChg>
        <pc:graphicFrameChg chg="add del">
          <ac:chgData name="Isaac Gritz" userId="a4f424cc-4bb9-4a4b-9e92-28942ff78842" providerId="ADAL" clId="{9FC94ED8-381B-48CD-A0B2-3B52D8EFD1A8}" dt="2018-11-12T07:47:19.202" v="5395"/>
          <ac:graphicFrameMkLst>
            <pc:docMk/>
            <pc:sldMk cId="3709503936" sldId="1829"/>
            <ac:graphicFrameMk id="6" creationId="{BADFAA0C-A203-4C74-BE90-8E8691FC5325}"/>
          </ac:graphicFrameMkLst>
        </pc:graphicFrameChg>
        <pc:graphicFrameChg chg="add mod modGraphic">
          <ac:chgData name="Isaac Gritz" userId="a4f424cc-4bb9-4a4b-9e92-28942ff78842" providerId="ADAL" clId="{9FC94ED8-381B-48CD-A0B2-3B52D8EFD1A8}" dt="2018-11-12T07:53:00.614" v="5424" actId="1076"/>
          <ac:graphicFrameMkLst>
            <pc:docMk/>
            <pc:sldMk cId="3709503936" sldId="1829"/>
            <ac:graphicFrameMk id="7" creationId="{7AE24049-0C70-4970-BCA8-F6556263E4DC}"/>
          </ac:graphicFrameMkLst>
        </pc:graphicFrameChg>
        <pc:graphicFrameChg chg="add del">
          <ac:chgData name="Isaac Gritz" userId="a4f424cc-4bb9-4a4b-9e92-28942ff78842" providerId="ADAL" clId="{9FC94ED8-381B-48CD-A0B2-3B52D8EFD1A8}" dt="2018-11-12T07:52:45.954" v="5420"/>
          <ac:graphicFrameMkLst>
            <pc:docMk/>
            <pc:sldMk cId="3709503936" sldId="1829"/>
            <ac:graphicFrameMk id="8" creationId="{B58CCE6F-101E-4AD5-AED6-94BB69082C97}"/>
          </ac:graphicFrameMkLst>
        </pc:graphicFrameChg>
        <pc:graphicFrameChg chg="add mod">
          <ac:chgData name="Isaac Gritz" userId="a4f424cc-4bb9-4a4b-9e92-28942ff78842" providerId="ADAL" clId="{9FC94ED8-381B-48CD-A0B2-3B52D8EFD1A8}" dt="2018-11-12T07:52:52.372" v="5422" actId="1076"/>
          <ac:graphicFrameMkLst>
            <pc:docMk/>
            <pc:sldMk cId="3709503936" sldId="1829"/>
            <ac:graphicFrameMk id="9" creationId="{C78E82B2-618D-4BD5-94BC-39D39CACECAE}"/>
          </ac:graphicFrameMkLst>
        </pc:graphicFrameChg>
        <pc:graphicFrameChg chg="add del">
          <ac:chgData name="Isaac Gritz" userId="a4f424cc-4bb9-4a4b-9e92-28942ff78842" providerId="ADAL" clId="{9FC94ED8-381B-48CD-A0B2-3B52D8EFD1A8}" dt="2018-11-12T08:35:00.321" v="5427"/>
          <ac:graphicFrameMkLst>
            <pc:docMk/>
            <pc:sldMk cId="3709503936" sldId="1829"/>
            <ac:graphicFrameMk id="10" creationId="{C945ACAC-F06E-46D8-B151-4F9D055F176D}"/>
          </ac:graphicFrameMkLst>
        </pc:graphicFrameChg>
      </pc:sldChg>
      <pc:sldChg chg="addSp modSp add">
        <pc:chgData name="Isaac Gritz" userId="a4f424cc-4bb9-4a4b-9e92-28942ff78842" providerId="ADAL" clId="{9FC94ED8-381B-48CD-A0B2-3B52D8EFD1A8}" dt="2018-11-12T09:39:19.581" v="6626" actId="404"/>
        <pc:sldMkLst>
          <pc:docMk/>
          <pc:sldMk cId="1393933304" sldId="1830"/>
        </pc:sldMkLst>
        <pc:spChg chg="mod">
          <ac:chgData name="Isaac Gritz" userId="a4f424cc-4bb9-4a4b-9e92-28942ff78842" providerId="ADAL" clId="{9FC94ED8-381B-48CD-A0B2-3B52D8EFD1A8}" dt="2018-11-12T09:39:19.581" v="6626" actId="404"/>
          <ac:spMkLst>
            <pc:docMk/>
            <pc:sldMk cId="1393933304" sldId="1830"/>
            <ac:spMk id="15" creationId="{43335AE8-8386-4BAC-8274-6AC98C578AD0}"/>
          </ac:spMkLst>
        </pc:spChg>
        <pc:picChg chg="add mod modCrop">
          <ac:chgData name="Isaac Gritz" userId="a4f424cc-4bb9-4a4b-9e92-28942ff78842" providerId="ADAL" clId="{9FC94ED8-381B-48CD-A0B2-3B52D8EFD1A8}" dt="2018-11-12T09:31:51.323" v="6566" actId="732"/>
          <ac:picMkLst>
            <pc:docMk/>
            <pc:sldMk cId="1393933304" sldId="1830"/>
            <ac:picMk id="2" creationId="{E69CF285-52D2-4383-88BD-C562A7E03FD9}"/>
          </ac:picMkLst>
        </pc:picChg>
      </pc:sldChg>
      <pc:sldChg chg="add">
        <pc:chgData name="Isaac Gritz" userId="a4f424cc-4bb9-4a4b-9e92-28942ff78842" providerId="ADAL" clId="{9FC94ED8-381B-48CD-A0B2-3B52D8EFD1A8}" dt="2018-11-09T08:30:53.860" v="4943"/>
        <pc:sldMkLst>
          <pc:docMk/>
          <pc:sldMk cId="3397232338" sldId="1831"/>
        </pc:sldMkLst>
      </pc:sldChg>
      <pc:sldChg chg="addSp delSp modSp add">
        <pc:chgData name="Isaac Gritz" userId="a4f424cc-4bb9-4a4b-9e92-28942ff78842" providerId="ADAL" clId="{9FC94ED8-381B-48CD-A0B2-3B52D8EFD1A8}" dt="2018-11-12T09:23:40.185" v="6362" actId="255"/>
        <pc:sldMkLst>
          <pc:docMk/>
          <pc:sldMk cId="351066235" sldId="1832"/>
        </pc:sldMkLst>
        <pc:spChg chg="mod ord">
          <ac:chgData name="Isaac Gritz" userId="a4f424cc-4bb9-4a4b-9e92-28942ff78842" providerId="ADAL" clId="{9FC94ED8-381B-48CD-A0B2-3B52D8EFD1A8}" dt="2018-11-12T09:23:40.185" v="6362" actId="255"/>
          <ac:spMkLst>
            <pc:docMk/>
            <pc:sldMk cId="351066235" sldId="1832"/>
            <ac:spMk id="15" creationId="{43335AE8-8386-4BAC-8274-6AC98C578AD0}"/>
          </ac:spMkLst>
        </pc:spChg>
        <pc:spChg chg="add del mod">
          <ac:chgData name="Isaac Gritz" userId="a4f424cc-4bb9-4a4b-9e92-28942ff78842" providerId="ADAL" clId="{9FC94ED8-381B-48CD-A0B2-3B52D8EFD1A8}" dt="2018-11-12T09:18:13.561" v="6182"/>
          <ac:spMkLst>
            <pc:docMk/>
            <pc:sldMk cId="351066235" sldId="1832"/>
            <ac:spMk id="16" creationId="{EEE671E8-4885-43A3-8AB2-201EA2453E38}"/>
          </ac:spMkLst>
        </pc:spChg>
        <pc:graphicFrameChg chg="add del">
          <ac:chgData name="Isaac Gritz" userId="a4f424cc-4bb9-4a4b-9e92-28942ff78842" providerId="ADAL" clId="{9FC94ED8-381B-48CD-A0B2-3B52D8EFD1A8}" dt="2018-11-12T08:35:16.519" v="5435"/>
          <ac:graphicFrameMkLst>
            <pc:docMk/>
            <pc:sldMk cId="351066235" sldId="1832"/>
            <ac:graphicFrameMk id="2" creationId="{CD3DEB84-B9E4-4624-94EF-C8F8F3C6E88F}"/>
          </ac:graphicFrameMkLst>
        </pc:graphicFrameChg>
        <pc:graphicFrameChg chg="del">
          <ac:chgData name="Isaac Gritz" userId="a4f424cc-4bb9-4a4b-9e92-28942ff78842" providerId="ADAL" clId="{9FC94ED8-381B-48CD-A0B2-3B52D8EFD1A8}" dt="2018-11-12T08:35:05.377" v="5429" actId="478"/>
          <ac:graphicFrameMkLst>
            <pc:docMk/>
            <pc:sldMk cId="351066235" sldId="1832"/>
            <ac:graphicFrameMk id="3" creationId="{CFD9D426-9CF4-46F6-A45E-2D09EF12B481}"/>
          </ac:graphicFrameMkLst>
        </pc:graphicFrameChg>
        <pc:graphicFrameChg chg="add del mod modGraphic">
          <ac:chgData name="Isaac Gritz" userId="a4f424cc-4bb9-4a4b-9e92-28942ff78842" providerId="ADAL" clId="{9FC94ED8-381B-48CD-A0B2-3B52D8EFD1A8}" dt="2018-11-12T08:43:33.051" v="5470" actId="478"/>
          <ac:graphicFrameMkLst>
            <pc:docMk/>
            <pc:sldMk cId="351066235" sldId="1832"/>
            <ac:graphicFrameMk id="4" creationId="{30000B25-C1D7-4D16-8102-0DCF04E63DDB}"/>
          </ac:graphicFrameMkLst>
        </pc:graphicFrameChg>
        <pc:graphicFrameChg chg="del modGraphic">
          <ac:chgData name="Isaac Gritz" userId="a4f424cc-4bb9-4a4b-9e92-28942ff78842" providerId="ADAL" clId="{9FC94ED8-381B-48CD-A0B2-3B52D8EFD1A8}" dt="2018-11-12T08:35:10.451" v="5432" actId="478"/>
          <ac:graphicFrameMkLst>
            <pc:docMk/>
            <pc:sldMk cId="351066235" sldId="1832"/>
            <ac:graphicFrameMk id="5" creationId="{2F9F0655-0B4B-45AD-B39A-F1C759D9FAE2}"/>
          </ac:graphicFrameMkLst>
        </pc:graphicFrameChg>
        <pc:graphicFrameChg chg="add del">
          <ac:chgData name="Isaac Gritz" userId="a4f424cc-4bb9-4a4b-9e92-28942ff78842" providerId="ADAL" clId="{9FC94ED8-381B-48CD-A0B2-3B52D8EFD1A8}" dt="2018-11-12T08:35:49.634" v="5441"/>
          <ac:graphicFrameMkLst>
            <pc:docMk/>
            <pc:sldMk cId="351066235" sldId="1832"/>
            <ac:graphicFrameMk id="6" creationId="{E48598EA-1FCB-47E7-B0EC-AE37847C5207}"/>
          </ac:graphicFrameMkLst>
        </pc:graphicFrameChg>
        <pc:graphicFrameChg chg="del">
          <ac:chgData name="Isaac Gritz" userId="a4f424cc-4bb9-4a4b-9e92-28942ff78842" providerId="ADAL" clId="{9FC94ED8-381B-48CD-A0B2-3B52D8EFD1A8}" dt="2018-11-12T08:35:07.209" v="5430" actId="478"/>
          <ac:graphicFrameMkLst>
            <pc:docMk/>
            <pc:sldMk cId="351066235" sldId="1832"/>
            <ac:graphicFrameMk id="7" creationId="{7AE24049-0C70-4970-BCA8-F6556263E4DC}"/>
          </ac:graphicFrameMkLst>
        </pc:graphicFrameChg>
        <pc:graphicFrameChg chg="add del mod modGraphic">
          <ac:chgData name="Isaac Gritz" userId="a4f424cc-4bb9-4a4b-9e92-28942ff78842" providerId="ADAL" clId="{9FC94ED8-381B-48CD-A0B2-3B52D8EFD1A8}" dt="2018-11-12T08:48:28.129" v="5485" actId="478"/>
          <ac:graphicFrameMkLst>
            <pc:docMk/>
            <pc:sldMk cId="351066235" sldId="1832"/>
            <ac:graphicFrameMk id="8" creationId="{FBB04FCF-6CB6-4FAC-8EF4-5BFC867DDC1E}"/>
          </ac:graphicFrameMkLst>
        </pc:graphicFrameChg>
        <pc:graphicFrameChg chg="del">
          <ac:chgData name="Isaac Gritz" userId="a4f424cc-4bb9-4a4b-9e92-28942ff78842" providerId="ADAL" clId="{9FC94ED8-381B-48CD-A0B2-3B52D8EFD1A8}" dt="2018-11-12T08:35:12.660" v="5433" actId="478"/>
          <ac:graphicFrameMkLst>
            <pc:docMk/>
            <pc:sldMk cId="351066235" sldId="1832"/>
            <ac:graphicFrameMk id="9" creationId="{C78E82B2-618D-4BD5-94BC-39D39CACECAE}"/>
          </ac:graphicFrameMkLst>
        </pc:graphicFrameChg>
        <pc:graphicFrameChg chg="add del">
          <ac:chgData name="Isaac Gritz" userId="a4f424cc-4bb9-4a4b-9e92-28942ff78842" providerId="ADAL" clId="{9FC94ED8-381B-48CD-A0B2-3B52D8EFD1A8}" dt="2018-11-12T08:43:25.080" v="5467"/>
          <ac:graphicFrameMkLst>
            <pc:docMk/>
            <pc:sldMk cId="351066235" sldId="1832"/>
            <ac:graphicFrameMk id="10" creationId="{922F0A4A-75FD-4193-9D4C-80C7AEC7DDBB}"/>
          </ac:graphicFrameMkLst>
        </pc:graphicFrameChg>
        <pc:graphicFrameChg chg="add del mod modGraphic">
          <ac:chgData name="Isaac Gritz" userId="a4f424cc-4bb9-4a4b-9e92-28942ff78842" providerId="ADAL" clId="{9FC94ED8-381B-48CD-A0B2-3B52D8EFD1A8}" dt="2018-11-12T09:18:13.561" v="6182"/>
          <ac:graphicFrameMkLst>
            <pc:docMk/>
            <pc:sldMk cId="351066235" sldId="1832"/>
            <ac:graphicFrameMk id="11" creationId="{80A9835F-8B18-473D-9112-AEDB44C870C4}"/>
          </ac:graphicFrameMkLst>
        </pc:graphicFrameChg>
        <pc:graphicFrameChg chg="add del">
          <ac:chgData name="Isaac Gritz" userId="a4f424cc-4bb9-4a4b-9e92-28942ff78842" providerId="ADAL" clId="{9FC94ED8-381B-48CD-A0B2-3B52D8EFD1A8}" dt="2018-11-12T08:48:15.022" v="5481"/>
          <ac:graphicFrameMkLst>
            <pc:docMk/>
            <pc:sldMk cId="351066235" sldId="1832"/>
            <ac:graphicFrameMk id="12" creationId="{AFA9D1C9-4A70-445E-AB4D-E76F6A4CD71C}"/>
          </ac:graphicFrameMkLst>
        </pc:graphicFrameChg>
        <pc:graphicFrameChg chg="add del mod modGraphic">
          <ac:chgData name="Isaac Gritz" userId="a4f424cc-4bb9-4a4b-9e92-28942ff78842" providerId="ADAL" clId="{9FC94ED8-381B-48CD-A0B2-3B52D8EFD1A8}" dt="2018-11-12T09:18:13.561" v="6182"/>
          <ac:graphicFrameMkLst>
            <pc:docMk/>
            <pc:sldMk cId="351066235" sldId="1832"/>
            <ac:graphicFrameMk id="13" creationId="{30A5A377-E997-47A2-8BBC-588EF2FE69FA}"/>
          </ac:graphicFrameMkLst>
        </pc:graphicFrameChg>
      </pc:sldChg>
      <pc:sldChg chg="addSp delSp modSp add">
        <pc:chgData name="Isaac Gritz" userId="a4f424cc-4bb9-4a4b-9e92-28942ff78842" providerId="ADAL" clId="{9FC94ED8-381B-48CD-A0B2-3B52D8EFD1A8}" dt="2018-11-12T09:19:33.691" v="6262" actId="1076"/>
        <pc:sldMkLst>
          <pc:docMk/>
          <pc:sldMk cId="999113257" sldId="1833"/>
        </pc:sldMkLst>
        <pc:spChg chg="add del mod">
          <ac:chgData name="Isaac Gritz" userId="a4f424cc-4bb9-4a4b-9e92-28942ff78842" providerId="ADAL" clId="{9FC94ED8-381B-48CD-A0B2-3B52D8EFD1A8}" dt="2018-11-12T09:18:35.024" v="6187" actId="478"/>
          <ac:spMkLst>
            <pc:docMk/>
            <pc:sldMk cId="999113257" sldId="1833"/>
            <ac:spMk id="3" creationId="{94616704-87B4-405A-A17E-60B31AFE7324}"/>
          </ac:spMkLst>
        </pc:spChg>
        <pc:spChg chg="add mod">
          <ac:chgData name="Isaac Gritz" userId="a4f424cc-4bb9-4a4b-9e92-28942ff78842" providerId="ADAL" clId="{9FC94ED8-381B-48CD-A0B2-3B52D8EFD1A8}" dt="2018-11-12T09:19:33.691" v="6262" actId="1076"/>
          <ac:spMkLst>
            <pc:docMk/>
            <pc:sldMk cId="999113257" sldId="1833"/>
            <ac:spMk id="8" creationId="{9C8589A8-B6EB-4FA4-A2F1-F0777C7454F0}"/>
          </ac:spMkLst>
        </pc:spChg>
        <pc:spChg chg="add mod">
          <ac:chgData name="Isaac Gritz" userId="a4f424cc-4bb9-4a4b-9e92-28942ff78842" providerId="ADAL" clId="{9FC94ED8-381B-48CD-A0B2-3B52D8EFD1A8}" dt="2018-11-12T09:19:22.691" v="6260" actId="20577"/>
          <ac:spMkLst>
            <pc:docMk/>
            <pc:sldMk cId="999113257" sldId="1833"/>
            <ac:spMk id="9" creationId="{F3D89F87-BCAB-477D-BE0A-7B459044381F}"/>
          </ac:spMkLst>
        </pc:spChg>
        <pc:spChg chg="del">
          <ac:chgData name="Isaac Gritz" userId="a4f424cc-4bb9-4a4b-9e92-28942ff78842" providerId="ADAL" clId="{9FC94ED8-381B-48CD-A0B2-3B52D8EFD1A8}" dt="2018-11-12T09:18:25.702" v="6184" actId="478"/>
          <ac:spMkLst>
            <pc:docMk/>
            <pc:sldMk cId="999113257" sldId="1833"/>
            <ac:spMk id="15" creationId="{43335AE8-8386-4BAC-8274-6AC98C578AD0}"/>
          </ac:spMkLst>
        </pc:spChg>
        <pc:spChg chg="mod">
          <ac:chgData name="Isaac Gritz" userId="a4f424cc-4bb9-4a4b-9e92-28942ff78842" providerId="ADAL" clId="{9FC94ED8-381B-48CD-A0B2-3B52D8EFD1A8}" dt="2018-11-12T09:18:43.542" v="6218" actId="20577"/>
          <ac:spMkLst>
            <pc:docMk/>
            <pc:sldMk cId="999113257" sldId="1833"/>
            <ac:spMk id="17" creationId="{00000000-0000-0000-0000-000000000000}"/>
          </ac:spMkLst>
        </pc:spChg>
        <pc:graphicFrameChg chg="add mod">
          <ac:chgData name="Isaac Gritz" userId="a4f424cc-4bb9-4a4b-9e92-28942ff78842" providerId="ADAL" clId="{9FC94ED8-381B-48CD-A0B2-3B52D8EFD1A8}" dt="2018-11-12T09:19:30.307" v="6261" actId="1076"/>
          <ac:graphicFrameMkLst>
            <pc:docMk/>
            <pc:sldMk cId="999113257" sldId="1833"/>
            <ac:graphicFrameMk id="6" creationId="{4AA15AA5-2FCF-4E05-B72D-65BBADE65ED8}"/>
          </ac:graphicFrameMkLst>
        </pc:graphicFrameChg>
        <pc:graphicFrameChg chg="add mod">
          <ac:chgData name="Isaac Gritz" userId="a4f424cc-4bb9-4a4b-9e92-28942ff78842" providerId="ADAL" clId="{9FC94ED8-381B-48CD-A0B2-3B52D8EFD1A8}" dt="2018-11-12T09:18:33.024" v="6186" actId="1076"/>
          <ac:graphicFrameMkLst>
            <pc:docMk/>
            <pc:sldMk cId="999113257" sldId="1833"/>
            <ac:graphicFrameMk id="7" creationId="{88AD1E8C-9437-47C1-BB86-6C63CCAB808C}"/>
          </ac:graphicFrameMkLst>
        </pc:graphicFrameChg>
      </pc:sldChg>
      <pc:sldChg chg="modSp add">
        <pc:chgData name="Isaac Gritz" userId="a4f424cc-4bb9-4a4b-9e92-28942ff78842" providerId="ADAL" clId="{9FC94ED8-381B-48CD-A0B2-3B52D8EFD1A8}" dt="2018-11-12T09:35:21.003" v="6623" actId="14100"/>
        <pc:sldMkLst>
          <pc:docMk/>
          <pc:sldMk cId="1438643736" sldId="1834"/>
        </pc:sldMkLst>
        <pc:spChg chg="mod">
          <ac:chgData name="Isaac Gritz" userId="a4f424cc-4bb9-4a4b-9e92-28942ff78842" providerId="ADAL" clId="{9FC94ED8-381B-48CD-A0B2-3B52D8EFD1A8}" dt="2018-11-12T09:35:21.003" v="6623" actId="14100"/>
          <ac:spMkLst>
            <pc:docMk/>
            <pc:sldMk cId="1438643736" sldId="1834"/>
            <ac:spMk id="15" creationId="{43335AE8-8386-4BAC-8274-6AC98C578AD0}"/>
          </ac:spMkLst>
        </pc:spChg>
        <pc:spChg chg="mod">
          <ac:chgData name="Isaac Gritz" userId="a4f424cc-4bb9-4a4b-9e92-28942ff78842" providerId="ADAL" clId="{9FC94ED8-381B-48CD-A0B2-3B52D8EFD1A8}" dt="2018-11-12T09:33:51.372" v="6587" actId="20577"/>
          <ac:spMkLst>
            <pc:docMk/>
            <pc:sldMk cId="1438643736" sldId="1834"/>
            <ac:spMk id="17" creationId="{00000000-0000-0000-0000-000000000000}"/>
          </ac:spMkLst>
        </pc:spChg>
      </pc:sldChg>
      <pc:sldMasterChg chg="delSldLayout">
        <pc:chgData name="Isaac Gritz" userId="a4f424cc-4bb9-4a4b-9e92-28942ff78842" providerId="ADAL" clId="{9FC94ED8-381B-48CD-A0B2-3B52D8EFD1A8}" dt="2018-10-24T12:23:03.678" v="4425" actId="2696"/>
        <pc:sldMasterMkLst>
          <pc:docMk/>
          <pc:sldMasterMk cId="3588427678" sldId="2147484229"/>
        </pc:sldMasterMkLst>
        <pc:sldLayoutChg chg="del">
          <pc:chgData name="Isaac Gritz" userId="a4f424cc-4bb9-4a4b-9e92-28942ff78842" providerId="ADAL" clId="{9FC94ED8-381B-48CD-A0B2-3B52D8EFD1A8}" dt="2018-10-24T12:23:03.678" v="4425" actId="2696"/>
          <pc:sldLayoutMkLst>
            <pc:docMk/>
            <pc:sldMasterMk cId="3588427678" sldId="2147484229"/>
            <pc:sldLayoutMk cId="1500530364" sldId="2147484652"/>
          </pc:sldLayoutMkLst>
        </pc:sldLayoutChg>
      </pc:sldMasterChg>
    </pc:docChg>
  </pc:docChgLst>
  <pc:docChgLst>
    <pc:chgData name="Isaac Gritz" userId="a4f424cc-4bb9-4a4b-9e92-28942ff78842" providerId="ADAL" clId="{95F09049-ADAC-40D7-84DA-7A96D4A5F89D}"/>
    <pc:docChg chg="custSel modSld">
      <pc:chgData name="Isaac Gritz" userId="a4f424cc-4bb9-4a4b-9e92-28942ff78842" providerId="ADAL" clId="{95F09049-ADAC-40D7-84DA-7A96D4A5F89D}" dt="2020-03-01T23:57:26.211" v="0" actId="207"/>
      <pc:docMkLst>
        <pc:docMk/>
      </pc:docMkLst>
      <pc:sldChg chg="modSp mod">
        <pc:chgData name="Isaac Gritz" userId="a4f424cc-4bb9-4a4b-9e92-28942ff78842" providerId="ADAL" clId="{95F09049-ADAC-40D7-84DA-7A96D4A5F89D}" dt="2020-03-01T23:57:26.211" v="0" actId="207"/>
        <pc:sldMkLst>
          <pc:docMk/>
          <pc:sldMk cId="165490383" sldId="1812"/>
        </pc:sldMkLst>
        <pc:graphicFrameChg chg="modGraphic">
          <ac:chgData name="Isaac Gritz" userId="a4f424cc-4bb9-4a4b-9e92-28942ff78842" providerId="ADAL" clId="{95F09049-ADAC-40D7-84DA-7A96D4A5F89D}" dt="2020-03-01T23:57:26.211" v="0" actId="207"/>
          <ac:graphicFrameMkLst>
            <pc:docMk/>
            <pc:sldMk cId="165490383" sldId="1812"/>
            <ac:graphicFrameMk id="5" creationId="{608DE103-2E2D-4D51-A3C4-CB182B6505DD}"/>
          </ac:graphicFrameMkLst>
        </pc:graphicFrameChg>
      </pc:sldChg>
    </pc:docChg>
  </pc:docChgLst>
  <pc:docChgLst>
    <pc:chgData name="Isaac Gritz" userId="a4f424cc-4bb9-4a4b-9e92-28942ff78842" providerId="ADAL" clId="{64E92872-1690-414E-B05B-49D2027CE4EE}"/>
    <pc:docChg chg="custSel modSld">
      <pc:chgData name="Isaac Gritz" userId="a4f424cc-4bb9-4a4b-9e92-28942ff78842" providerId="ADAL" clId="{64E92872-1690-414E-B05B-49D2027CE4EE}" dt="2020-07-28T22:46:10.819" v="6"/>
      <pc:docMkLst>
        <pc:docMk/>
      </pc:docMkLst>
      <pc:sldChg chg="setBg">
        <pc:chgData name="Isaac Gritz" userId="a4f424cc-4bb9-4a4b-9e92-28942ff78842" providerId="ADAL" clId="{64E92872-1690-414E-B05B-49D2027CE4EE}" dt="2020-07-28T21:57:04.531" v="0"/>
        <pc:sldMkLst>
          <pc:docMk/>
          <pc:sldMk cId="692826253" sldId="1809"/>
        </pc:sldMkLst>
      </pc:sldChg>
      <pc:sldChg chg="addSp delSp modSp mod setBg">
        <pc:chgData name="Isaac Gritz" userId="a4f424cc-4bb9-4a4b-9e92-28942ff78842" providerId="ADAL" clId="{64E92872-1690-414E-B05B-49D2027CE4EE}" dt="2020-07-28T22:46:10.819" v="6"/>
        <pc:sldMkLst>
          <pc:docMk/>
          <pc:sldMk cId="2342124370" sldId="1811"/>
        </pc:sldMkLst>
        <pc:spChg chg="add del mod">
          <ac:chgData name="Isaac Gritz" userId="a4f424cc-4bb9-4a4b-9e92-28942ff78842" providerId="ADAL" clId="{64E92872-1690-414E-B05B-49D2027CE4EE}" dt="2020-07-28T22:35:59.702" v="2" actId="478"/>
          <ac:spMkLst>
            <pc:docMk/>
            <pc:sldMk cId="2342124370" sldId="1811"/>
            <ac:spMk id="3" creationId="{2FD5F305-6334-42BE-8402-382033D16776}"/>
          </ac:spMkLst>
        </pc:spChg>
        <pc:spChg chg="del">
          <ac:chgData name="Isaac Gritz" userId="a4f424cc-4bb9-4a4b-9e92-28942ff78842" providerId="ADAL" clId="{64E92872-1690-414E-B05B-49D2027CE4EE}" dt="2020-07-28T22:35:57.817" v="1" actId="478"/>
          <ac:spMkLst>
            <pc:docMk/>
            <pc:sldMk cId="2342124370" sldId="1811"/>
            <ac:spMk id="17" creationId="{00000000-0000-0000-0000-000000000000}"/>
          </ac:spMkLst>
        </pc:spChg>
      </pc:sldChg>
      <pc:sldChg chg="setBg">
        <pc:chgData name="Isaac Gritz" userId="a4f424cc-4bb9-4a4b-9e92-28942ff78842" providerId="ADAL" clId="{64E92872-1690-414E-B05B-49D2027CE4EE}" dt="2020-07-28T22:46:09.758" v="5"/>
        <pc:sldMkLst>
          <pc:docMk/>
          <pc:sldMk cId="165490383" sldId="1812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8-11-08T00:07:49.383" idx="1">
    <p:pos x="7728" y="3133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60F7F6-454D-4630-96F2-B32230015AE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45418AC2-AE1F-4C47-9F5F-B26B98CD01EB}">
      <dgm:prSet phldrT="[Text]"/>
      <dgm:spPr/>
      <dgm:t>
        <a:bodyPr/>
        <a:lstStyle/>
        <a:p>
          <a:r>
            <a:rPr lang="en-US" dirty="0"/>
            <a:t>Identifying and extracting data sources</a:t>
          </a:r>
        </a:p>
      </dgm:t>
    </dgm:pt>
    <dgm:pt modelId="{666251E0-00FB-4B80-8A85-C09EF9445C97}" type="parTrans" cxnId="{D877F6BD-66B9-4815-B956-1506B89F61F0}">
      <dgm:prSet/>
      <dgm:spPr/>
      <dgm:t>
        <a:bodyPr/>
        <a:lstStyle/>
        <a:p>
          <a:endParaRPr lang="en-US"/>
        </a:p>
      </dgm:t>
    </dgm:pt>
    <dgm:pt modelId="{CBB39FF8-0559-45E2-AD7D-41F0F4F91750}" type="sibTrans" cxnId="{D877F6BD-66B9-4815-B956-1506B89F61F0}">
      <dgm:prSet/>
      <dgm:spPr/>
      <dgm:t>
        <a:bodyPr/>
        <a:lstStyle/>
        <a:p>
          <a:endParaRPr lang="en-US"/>
        </a:p>
      </dgm:t>
    </dgm:pt>
    <dgm:pt modelId="{2055D1F6-EBFD-4802-AB50-FFC1CC204EC3}">
      <dgm:prSet phldrT="[Text]"/>
      <dgm:spPr/>
      <dgm:t>
        <a:bodyPr/>
        <a:lstStyle/>
        <a:p>
          <a:r>
            <a:rPr lang="en-US" dirty="0"/>
            <a:t>Expertise modelling algorithm – quantifying expertise</a:t>
          </a:r>
        </a:p>
      </dgm:t>
    </dgm:pt>
    <dgm:pt modelId="{CE351041-CABB-40E9-9BBA-D2C5D65F38C0}" type="parTrans" cxnId="{50BF8B9E-9E66-416F-995C-4E4121603926}">
      <dgm:prSet/>
      <dgm:spPr/>
      <dgm:t>
        <a:bodyPr/>
        <a:lstStyle/>
        <a:p>
          <a:endParaRPr lang="en-US"/>
        </a:p>
      </dgm:t>
    </dgm:pt>
    <dgm:pt modelId="{BF36A12E-69BD-4249-9350-628F7C70A09D}" type="sibTrans" cxnId="{50BF8B9E-9E66-416F-995C-4E4121603926}">
      <dgm:prSet/>
      <dgm:spPr/>
      <dgm:t>
        <a:bodyPr/>
        <a:lstStyle/>
        <a:p>
          <a:endParaRPr lang="en-US"/>
        </a:p>
      </dgm:t>
    </dgm:pt>
    <dgm:pt modelId="{307BB3C7-DEB6-47BD-AE3B-AFF50B20B674}">
      <dgm:prSet phldrT="[Text]"/>
      <dgm:spPr/>
      <dgm:t>
        <a:bodyPr/>
        <a:lstStyle/>
        <a:p>
          <a:r>
            <a:rPr lang="en-US" dirty="0"/>
            <a:t>Matching mechanism – initiated by user query</a:t>
          </a:r>
        </a:p>
      </dgm:t>
    </dgm:pt>
    <dgm:pt modelId="{19C19665-0D78-4707-AA92-8C2E1BA733DE}" type="parTrans" cxnId="{F211DFFD-DA06-4756-AB66-30DC2E10E064}">
      <dgm:prSet/>
      <dgm:spPr/>
      <dgm:t>
        <a:bodyPr/>
        <a:lstStyle/>
        <a:p>
          <a:endParaRPr lang="en-US"/>
        </a:p>
      </dgm:t>
    </dgm:pt>
    <dgm:pt modelId="{432E1DE2-B524-471C-8B6B-C5AC0018CF09}" type="sibTrans" cxnId="{F211DFFD-DA06-4756-AB66-30DC2E10E064}">
      <dgm:prSet/>
      <dgm:spPr/>
      <dgm:t>
        <a:bodyPr/>
        <a:lstStyle/>
        <a:p>
          <a:endParaRPr lang="en-US"/>
        </a:p>
      </dgm:t>
    </dgm:pt>
    <dgm:pt modelId="{452E4F5C-4CC3-40A5-997F-E665E549451F}">
      <dgm:prSet/>
      <dgm:spPr/>
      <dgm:t>
        <a:bodyPr/>
        <a:lstStyle/>
        <a:p>
          <a:r>
            <a:rPr lang="en-US"/>
            <a:t>User interface returns a ranked list of experts</a:t>
          </a:r>
          <a:endParaRPr lang="en-US" dirty="0"/>
        </a:p>
      </dgm:t>
    </dgm:pt>
    <dgm:pt modelId="{6ED9D1E0-B029-48CB-B455-F291615631C5}" type="parTrans" cxnId="{8445FF96-0DDF-4915-9F91-624204D2AE6D}">
      <dgm:prSet/>
      <dgm:spPr/>
      <dgm:t>
        <a:bodyPr/>
        <a:lstStyle/>
        <a:p>
          <a:endParaRPr lang="en-US"/>
        </a:p>
      </dgm:t>
    </dgm:pt>
    <dgm:pt modelId="{70FE6240-795B-414E-95C7-8FB468816638}" type="sibTrans" cxnId="{8445FF96-0DDF-4915-9F91-624204D2AE6D}">
      <dgm:prSet/>
      <dgm:spPr/>
      <dgm:t>
        <a:bodyPr/>
        <a:lstStyle/>
        <a:p>
          <a:endParaRPr lang="en-US"/>
        </a:p>
      </dgm:t>
    </dgm:pt>
    <dgm:pt modelId="{A825B649-B7CB-4822-963C-EC544B3F2373}" type="pres">
      <dgm:prSet presAssocID="{8A60F7F6-454D-4630-96F2-B32230015AEB}" presName="outerComposite" presStyleCnt="0">
        <dgm:presLayoutVars>
          <dgm:chMax val="5"/>
          <dgm:dir/>
          <dgm:resizeHandles val="exact"/>
        </dgm:presLayoutVars>
      </dgm:prSet>
      <dgm:spPr/>
    </dgm:pt>
    <dgm:pt modelId="{24326C4C-FB00-4923-BCEB-ADCBA5E75FA5}" type="pres">
      <dgm:prSet presAssocID="{8A60F7F6-454D-4630-96F2-B32230015AEB}" presName="dummyMaxCanvas" presStyleCnt="0">
        <dgm:presLayoutVars/>
      </dgm:prSet>
      <dgm:spPr/>
    </dgm:pt>
    <dgm:pt modelId="{FEDA32A7-2910-40F7-95B1-F5F1145951F1}" type="pres">
      <dgm:prSet presAssocID="{8A60F7F6-454D-4630-96F2-B32230015AEB}" presName="FourNodes_1" presStyleLbl="node1" presStyleIdx="0" presStyleCnt="4">
        <dgm:presLayoutVars>
          <dgm:bulletEnabled val="1"/>
        </dgm:presLayoutVars>
      </dgm:prSet>
      <dgm:spPr/>
    </dgm:pt>
    <dgm:pt modelId="{1DF0F352-9BA1-42B9-B95D-67DB6285F898}" type="pres">
      <dgm:prSet presAssocID="{8A60F7F6-454D-4630-96F2-B32230015AEB}" presName="FourNodes_2" presStyleLbl="node1" presStyleIdx="1" presStyleCnt="4">
        <dgm:presLayoutVars>
          <dgm:bulletEnabled val="1"/>
        </dgm:presLayoutVars>
      </dgm:prSet>
      <dgm:spPr/>
    </dgm:pt>
    <dgm:pt modelId="{1DA9098E-FE09-4FE0-A0E0-771002DAF431}" type="pres">
      <dgm:prSet presAssocID="{8A60F7F6-454D-4630-96F2-B32230015AEB}" presName="FourNodes_3" presStyleLbl="node1" presStyleIdx="2" presStyleCnt="4">
        <dgm:presLayoutVars>
          <dgm:bulletEnabled val="1"/>
        </dgm:presLayoutVars>
      </dgm:prSet>
      <dgm:spPr/>
    </dgm:pt>
    <dgm:pt modelId="{A2F4F59F-6108-44C4-BF55-FD0A1AB23397}" type="pres">
      <dgm:prSet presAssocID="{8A60F7F6-454D-4630-96F2-B32230015AEB}" presName="FourNodes_4" presStyleLbl="node1" presStyleIdx="3" presStyleCnt="4">
        <dgm:presLayoutVars>
          <dgm:bulletEnabled val="1"/>
        </dgm:presLayoutVars>
      </dgm:prSet>
      <dgm:spPr/>
    </dgm:pt>
    <dgm:pt modelId="{D1663B08-91A0-431B-9603-4C64548D8DF7}" type="pres">
      <dgm:prSet presAssocID="{8A60F7F6-454D-4630-96F2-B32230015AEB}" presName="FourConn_1-2" presStyleLbl="fgAccFollowNode1" presStyleIdx="0" presStyleCnt="3">
        <dgm:presLayoutVars>
          <dgm:bulletEnabled val="1"/>
        </dgm:presLayoutVars>
      </dgm:prSet>
      <dgm:spPr/>
    </dgm:pt>
    <dgm:pt modelId="{CB8DC816-B982-4444-9A4D-DF8F976CAA0E}" type="pres">
      <dgm:prSet presAssocID="{8A60F7F6-454D-4630-96F2-B32230015AEB}" presName="FourConn_2-3" presStyleLbl="fgAccFollowNode1" presStyleIdx="1" presStyleCnt="3">
        <dgm:presLayoutVars>
          <dgm:bulletEnabled val="1"/>
        </dgm:presLayoutVars>
      </dgm:prSet>
      <dgm:spPr/>
    </dgm:pt>
    <dgm:pt modelId="{C50D5799-31C9-4343-9B26-65CE1B0CCA69}" type="pres">
      <dgm:prSet presAssocID="{8A60F7F6-454D-4630-96F2-B32230015AEB}" presName="FourConn_3-4" presStyleLbl="fgAccFollowNode1" presStyleIdx="2" presStyleCnt="3">
        <dgm:presLayoutVars>
          <dgm:bulletEnabled val="1"/>
        </dgm:presLayoutVars>
      </dgm:prSet>
      <dgm:spPr/>
    </dgm:pt>
    <dgm:pt modelId="{49DA63DB-DC70-44ED-808B-2470E2E30982}" type="pres">
      <dgm:prSet presAssocID="{8A60F7F6-454D-4630-96F2-B32230015AEB}" presName="FourNodes_1_text" presStyleLbl="node1" presStyleIdx="3" presStyleCnt="4">
        <dgm:presLayoutVars>
          <dgm:bulletEnabled val="1"/>
        </dgm:presLayoutVars>
      </dgm:prSet>
      <dgm:spPr/>
    </dgm:pt>
    <dgm:pt modelId="{6153B94E-76FE-4011-B944-B9AB1D35EF82}" type="pres">
      <dgm:prSet presAssocID="{8A60F7F6-454D-4630-96F2-B32230015AEB}" presName="FourNodes_2_text" presStyleLbl="node1" presStyleIdx="3" presStyleCnt="4">
        <dgm:presLayoutVars>
          <dgm:bulletEnabled val="1"/>
        </dgm:presLayoutVars>
      </dgm:prSet>
      <dgm:spPr/>
    </dgm:pt>
    <dgm:pt modelId="{FD7FF188-1CF3-420A-9C2B-C4B1CC50BA10}" type="pres">
      <dgm:prSet presAssocID="{8A60F7F6-454D-4630-96F2-B32230015AEB}" presName="FourNodes_3_text" presStyleLbl="node1" presStyleIdx="3" presStyleCnt="4">
        <dgm:presLayoutVars>
          <dgm:bulletEnabled val="1"/>
        </dgm:presLayoutVars>
      </dgm:prSet>
      <dgm:spPr/>
    </dgm:pt>
    <dgm:pt modelId="{7D9F59A5-0451-40A8-884A-CF57E520ED89}" type="pres">
      <dgm:prSet presAssocID="{8A60F7F6-454D-4630-96F2-B32230015AE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9554B0C-7DB2-48D9-A9AC-620EE610A90D}" type="presOf" srcId="{CBB39FF8-0559-45E2-AD7D-41F0F4F91750}" destId="{D1663B08-91A0-431B-9603-4C64548D8DF7}" srcOrd="0" destOrd="0" presId="urn:microsoft.com/office/officeart/2005/8/layout/vProcess5"/>
    <dgm:cxn modelId="{26FFB414-F639-4745-8977-D590686CE745}" type="presOf" srcId="{2055D1F6-EBFD-4802-AB50-FFC1CC204EC3}" destId="{1DF0F352-9BA1-42B9-B95D-67DB6285F898}" srcOrd="0" destOrd="0" presId="urn:microsoft.com/office/officeart/2005/8/layout/vProcess5"/>
    <dgm:cxn modelId="{11FD0822-8341-4C27-99CA-46136B8040AD}" type="presOf" srcId="{2055D1F6-EBFD-4802-AB50-FFC1CC204EC3}" destId="{6153B94E-76FE-4011-B944-B9AB1D35EF82}" srcOrd="1" destOrd="0" presId="urn:microsoft.com/office/officeart/2005/8/layout/vProcess5"/>
    <dgm:cxn modelId="{11986C64-B539-40F8-8357-0A3ABA5A94F9}" type="presOf" srcId="{8A60F7F6-454D-4630-96F2-B32230015AEB}" destId="{A825B649-B7CB-4822-963C-EC544B3F2373}" srcOrd="0" destOrd="0" presId="urn:microsoft.com/office/officeart/2005/8/layout/vProcess5"/>
    <dgm:cxn modelId="{8445FF96-0DDF-4915-9F91-624204D2AE6D}" srcId="{8A60F7F6-454D-4630-96F2-B32230015AEB}" destId="{452E4F5C-4CC3-40A5-997F-E665E549451F}" srcOrd="3" destOrd="0" parTransId="{6ED9D1E0-B029-48CB-B455-F291615631C5}" sibTransId="{70FE6240-795B-414E-95C7-8FB468816638}"/>
    <dgm:cxn modelId="{CB97D598-9E3B-4562-AC9F-21E10E3C1529}" type="presOf" srcId="{452E4F5C-4CC3-40A5-997F-E665E549451F}" destId="{7D9F59A5-0451-40A8-884A-CF57E520ED89}" srcOrd="1" destOrd="0" presId="urn:microsoft.com/office/officeart/2005/8/layout/vProcess5"/>
    <dgm:cxn modelId="{50BF8B9E-9E66-416F-995C-4E4121603926}" srcId="{8A60F7F6-454D-4630-96F2-B32230015AEB}" destId="{2055D1F6-EBFD-4802-AB50-FFC1CC204EC3}" srcOrd="1" destOrd="0" parTransId="{CE351041-CABB-40E9-9BBA-D2C5D65F38C0}" sibTransId="{BF36A12E-69BD-4249-9350-628F7C70A09D}"/>
    <dgm:cxn modelId="{D71AD6A7-0B6D-4C1F-A694-C3047EA66B25}" type="presOf" srcId="{45418AC2-AE1F-4C47-9F5F-B26B98CD01EB}" destId="{49DA63DB-DC70-44ED-808B-2470E2E30982}" srcOrd="1" destOrd="0" presId="urn:microsoft.com/office/officeart/2005/8/layout/vProcess5"/>
    <dgm:cxn modelId="{D877F6BD-66B9-4815-B956-1506B89F61F0}" srcId="{8A60F7F6-454D-4630-96F2-B32230015AEB}" destId="{45418AC2-AE1F-4C47-9F5F-B26B98CD01EB}" srcOrd="0" destOrd="0" parTransId="{666251E0-00FB-4B80-8A85-C09EF9445C97}" sibTransId="{CBB39FF8-0559-45E2-AD7D-41F0F4F91750}"/>
    <dgm:cxn modelId="{D0E951BE-E809-46E5-93AB-89857F85E658}" type="presOf" srcId="{307BB3C7-DEB6-47BD-AE3B-AFF50B20B674}" destId="{1DA9098E-FE09-4FE0-A0E0-771002DAF431}" srcOrd="0" destOrd="0" presId="urn:microsoft.com/office/officeart/2005/8/layout/vProcess5"/>
    <dgm:cxn modelId="{D10859C0-3453-4215-AED8-6469C65BDBEC}" type="presOf" srcId="{432E1DE2-B524-471C-8B6B-C5AC0018CF09}" destId="{C50D5799-31C9-4343-9B26-65CE1B0CCA69}" srcOrd="0" destOrd="0" presId="urn:microsoft.com/office/officeart/2005/8/layout/vProcess5"/>
    <dgm:cxn modelId="{C13F60D4-9EFD-4EF3-A33D-195BB03227C6}" type="presOf" srcId="{307BB3C7-DEB6-47BD-AE3B-AFF50B20B674}" destId="{FD7FF188-1CF3-420A-9C2B-C4B1CC50BA10}" srcOrd="1" destOrd="0" presId="urn:microsoft.com/office/officeart/2005/8/layout/vProcess5"/>
    <dgm:cxn modelId="{4ED4D4D5-C0EB-4FAE-8937-AA08DA74FF26}" type="presOf" srcId="{BF36A12E-69BD-4249-9350-628F7C70A09D}" destId="{CB8DC816-B982-4444-9A4D-DF8F976CAA0E}" srcOrd="0" destOrd="0" presId="urn:microsoft.com/office/officeart/2005/8/layout/vProcess5"/>
    <dgm:cxn modelId="{11BF07EA-5331-4810-A364-467640A9F021}" type="presOf" srcId="{45418AC2-AE1F-4C47-9F5F-B26B98CD01EB}" destId="{FEDA32A7-2910-40F7-95B1-F5F1145951F1}" srcOrd="0" destOrd="0" presId="urn:microsoft.com/office/officeart/2005/8/layout/vProcess5"/>
    <dgm:cxn modelId="{D42605FC-A3E8-41A7-B7FB-7F01A3B822CD}" type="presOf" srcId="{452E4F5C-4CC3-40A5-997F-E665E549451F}" destId="{A2F4F59F-6108-44C4-BF55-FD0A1AB23397}" srcOrd="0" destOrd="0" presId="urn:microsoft.com/office/officeart/2005/8/layout/vProcess5"/>
    <dgm:cxn modelId="{F211DFFD-DA06-4756-AB66-30DC2E10E064}" srcId="{8A60F7F6-454D-4630-96F2-B32230015AEB}" destId="{307BB3C7-DEB6-47BD-AE3B-AFF50B20B674}" srcOrd="2" destOrd="0" parTransId="{19C19665-0D78-4707-AA92-8C2E1BA733DE}" sibTransId="{432E1DE2-B524-471C-8B6B-C5AC0018CF09}"/>
    <dgm:cxn modelId="{A66605CF-2A8B-401A-8E42-30A3783E8126}" type="presParOf" srcId="{A825B649-B7CB-4822-963C-EC544B3F2373}" destId="{24326C4C-FB00-4923-BCEB-ADCBA5E75FA5}" srcOrd="0" destOrd="0" presId="urn:microsoft.com/office/officeart/2005/8/layout/vProcess5"/>
    <dgm:cxn modelId="{E7DC6635-FBF2-4CE6-B263-51F653C61CD3}" type="presParOf" srcId="{A825B649-B7CB-4822-963C-EC544B3F2373}" destId="{FEDA32A7-2910-40F7-95B1-F5F1145951F1}" srcOrd="1" destOrd="0" presId="urn:microsoft.com/office/officeart/2005/8/layout/vProcess5"/>
    <dgm:cxn modelId="{EF8B91E4-926E-4F3E-B071-355F2D20B494}" type="presParOf" srcId="{A825B649-B7CB-4822-963C-EC544B3F2373}" destId="{1DF0F352-9BA1-42B9-B95D-67DB6285F898}" srcOrd="2" destOrd="0" presId="urn:microsoft.com/office/officeart/2005/8/layout/vProcess5"/>
    <dgm:cxn modelId="{156E9A35-E1FE-42CD-B1AA-8F74FA93A5DD}" type="presParOf" srcId="{A825B649-B7CB-4822-963C-EC544B3F2373}" destId="{1DA9098E-FE09-4FE0-A0E0-771002DAF431}" srcOrd="3" destOrd="0" presId="urn:microsoft.com/office/officeart/2005/8/layout/vProcess5"/>
    <dgm:cxn modelId="{E61D17D6-133B-47E9-B522-904935E4DA0D}" type="presParOf" srcId="{A825B649-B7CB-4822-963C-EC544B3F2373}" destId="{A2F4F59F-6108-44C4-BF55-FD0A1AB23397}" srcOrd="4" destOrd="0" presId="urn:microsoft.com/office/officeart/2005/8/layout/vProcess5"/>
    <dgm:cxn modelId="{73C3DC75-1698-47A7-A03A-E54AA0050DA2}" type="presParOf" srcId="{A825B649-B7CB-4822-963C-EC544B3F2373}" destId="{D1663B08-91A0-431B-9603-4C64548D8DF7}" srcOrd="5" destOrd="0" presId="urn:microsoft.com/office/officeart/2005/8/layout/vProcess5"/>
    <dgm:cxn modelId="{73B26C5F-D166-4274-8BF3-31F2A8EFEDA7}" type="presParOf" srcId="{A825B649-B7CB-4822-963C-EC544B3F2373}" destId="{CB8DC816-B982-4444-9A4D-DF8F976CAA0E}" srcOrd="6" destOrd="0" presId="urn:microsoft.com/office/officeart/2005/8/layout/vProcess5"/>
    <dgm:cxn modelId="{AAC1D289-D180-45D7-8437-D1B4216EE231}" type="presParOf" srcId="{A825B649-B7CB-4822-963C-EC544B3F2373}" destId="{C50D5799-31C9-4343-9B26-65CE1B0CCA69}" srcOrd="7" destOrd="0" presId="urn:microsoft.com/office/officeart/2005/8/layout/vProcess5"/>
    <dgm:cxn modelId="{1108E6F5-D488-474D-8FB6-E2C79811F582}" type="presParOf" srcId="{A825B649-B7CB-4822-963C-EC544B3F2373}" destId="{49DA63DB-DC70-44ED-808B-2470E2E30982}" srcOrd="8" destOrd="0" presId="urn:microsoft.com/office/officeart/2005/8/layout/vProcess5"/>
    <dgm:cxn modelId="{830A9B43-1BCD-4ED5-9CE4-5A2D00AB9D92}" type="presParOf" srcId="{A825B649-B7CB-4822-963C-EC544B3F2373}" destId="{6153B94E-76FE-4011-B944-B9AB1D35EF82}" srcOrd="9" destOrd="0" presId="urn:microsoft.com/office/officeart/2005/8/layout/vProcess5"/>
    <dgm:cxn modelId="{2407EDB9-C612-40A3-972D-81013BBCF2A3}" type="presParOf" srcId="{A825B649-B7CB-4822-963C-EC544B3F2373}" destId="{FD7FF188-1CF3-420A-9C2B-C4B1CC50BA10}" srcOrd="10" destOrd="0" presId="urn:microsoft.com/office/officeart/2005/8/layout/vProcess5"/>
    <dgm:cxn modelId="{82ABB8E6-B937-4A87-8477-F51BBEFC5C33}" type="presParOf" srcId="{A825B649-B7CB-4822-963C-EC544B3F2373}" destId="{7D9F59A5-0451-40A8-884A-CF57E520ED8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B1E9D9-BFC0-443B-BCAD-BECE6178536F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05055-0DCE-4791-ACE7-6631AC3024B1}">
      <dgm:prSet phldrT="[Text]"/>
      <dgm:spPr/>
      <dgm:t>
        <a:bodyPr/>
        <a:lstStyle/>
        <a:p>
          <a:r>
            <a:rPr lang="en-US" dirty="0"/>
            <a:t>Expertise</a:t>
          </a:r>
        </a:p>
      </dgm:t>
    </dgm:pt>
    <dgm:pt modelId="{F39F0824-5A80-4C49-BC81-34C56DD9D4C9}" type="parTrans" cxnId="{CA6783EE-F1F6-426F-BBDB-67E6A61AFB02}">
      <dgm:prSet/>
      <dgm:spPr/>
      <dgm:t>
        <a:bodyPr/>
        <a:lstStyle/>
        <a:p>
          <a:endParaRPr lang="en-US"/>
        </a:p>
      </dgm:t>
    </dgm:pt>
    <dgm:pt modelId="{2414C00B-4523-4E63-9DA2-56EF26148DA4}" type="sibTrans" cxnId="{CA6783EE-F1F6-426F-BBDB-67E6A61AFB02}">
      <dgm:prSet/>
      <dgm:spPr/>
      <dgm:t>
        <a:bodyPr/>
        <a:lstStyle/>
        <a:p>
          <a:endParaRPr lang="en-US"/>
        </a:p>
      </dgm:t>
    </dgm:pt>
    <dgm:pt modelId="{347BFDF1-08DB-422C-96DC-1877ABBBF110}">
      <dgm:prSet phldrT="[Text]"/>
      <dgm:spPr/>
      <dgm:t>
        <a:bodyPr/>
        <a:lstStyle/>
        <a:p>
          <a:r>
            <a:rPr lang="en-US" dirty="0"/>
            <a:t>Knowledge/ Experience Possessed</a:t>
          </a:r>
        </a:p>
      </dgm:t>
    </dgm:pt>
    <dgm:pt modelId="{260642EE-8018-446B-B9F2-514F2CB4C417}" type="parTrans" cxnId="{DCA7F3EA-2A4C-4013-BC00-A2C81DCBFA70}">
      <dgm:prSet/>
      <dgm:spPr/>
      <dgm:t>
        <a:bodyPr/>
        <a:lstStyle/>
        <a:p>
          <a:endParaRPr lang="en-US"/>
        </a:p>
      </dgm:t>
    </dgm:pt>
    <dgm:pt modelId="{E63144A9-3F41-4EAE-AB25-25E624C06FBD}" type="sibTrans" cxnId="{DCA7F3EA-2A4C-4013-BC00-A2C81DCBFA70}">
      <dgm:prSet/>
      <dgm:spPr/>
      <dgm:t>
        <a:bodyPr/>
        <a:lstStyle/>
        <a:p>
          <a:endParaRPr lang="en-US"/>
        </a:p>
      </dgm:t>
    </dgm:pt>
    <dgm:pt modelId="{3AAEC515-6E02-454B-B6B0-48EF6351A6B9}">
      <dgm:prSet phldrT="[Text]"/>
      <dgm:spPr/>
      <dgm:t>
        <a:bodyPr/>
        <a:lstStyle/>
        <a:p>
          <a:r>
            <a:rPr lang="en-US" dirty="0"/>
            <a:t>Performance compared to others</a:t>
          </a:r>
        </a:p>
      </dgm:t>
    </dgm:pt>
    <dgm:pt modelId="{FD672FC0-9AF9-40E0-8DF1-29B3F2D1E624}" type="parTrans" cxnId="{70E37E02-56E4-49F5-BA13-AA785DCC5C1C}">
      <dgm:prSet/>
      <dgm:spPr/>
      <dgm:t>
        <a:bodyPr/>
        <a:lstStyle/>
        <a:p>
          <a:endParaRPr lang="en-US"/>
        </a:p>
      </dgm:t>
    </dgm:pt>
    <dgm:pt modelId="{7E0B7ABD-CB98-47BC-8546-0C9917106AEC}" type="sibTrans" cxnId="{70E37E02-56E4-49F5-BA13-AA785DCC5C1C}">
      <dgm:prSet/>
      <dgm:spPr/>
      <dgm:t>
        <a:bodyPr/>
        <a:lstStyle/>
        <a:p>
          <a:endParaRPr lang="en-US"/>
        </a:p>
      </dgm:t>
    </dgm:pt>
    <dgm:pt modelId="{2048D67A-8D13-4E87-A941-B160D03E4A0B}">
      <dgm:prSet phldrT="[Text]"/>
      <dgm:spPr/>
      <dgm:t>
        <a:bodyPr/>
        <a:lstStyle/>
        <a:p>
          <a:r>
            <a:rPr lang="en-US" dirty="0"/>
            <a:t>Reputation/</a:t>
          </a:r>
        </a:p>
        <a:p>
          <a:r>
            <a:rPr lang="en-US" dirty="0"/>
            <a:t>Credibility</a:t>
          </a:r>
        </a:p>
      </dgm:t>
    </dgm:pt>
    <dgm:pt modelId="{506883D0-1F1C-4922-9B53-774A67D28141}" type="parTrans" cxnId="{B4036C61-73AC-4A6F-B0FB-3A5781F32409}">
      <dgm:prSet/>
      <dgm:spPr/>
      <dgm:t>
        <a:bodyPr/>
        <a:lstStyle/>
        <a:p>
          <a:endParaRPr lang="en-US"/>
        </a:p>
      </dgm:t>
    </dgm:pt>
    <dgm:pt modelId="{41490D3B-23FB-4A5F-9175-1E654EFE188E}" type="sibTrans" cxnId="{B4036C61-73AC-4A6F-B0FB-3A5781F32409}">
      <dgm:prSet/>
      <dgm:spPr/>
      <dgm:t>
        <a:bodyPr/>
        <a:lstStyle/>
        <a:p>
          <a:endParaRPr lang="en-US"/>
        </a:p>
      </dgm:t>
    </dgm:pt>
    <dgm:pt modelId="{8400354D-9756-4210-A927-0C837E8620EC}">
      <dgm:prSet phldrT="[Text]"/>
      <dgm:spPr/>
      <dgm:t>
        <a:bodyPr/>
        <a:lstStyle/>
        <a:p>
          <a:r>
            <a:rPr lang="en-US" dirty="0"/>
            <a:t>Authority/ Seniority</a:t>
          </a:r>
        </a:p>
      </dgm:t>
    </dgm:pt>
    <dgm:pt modelId="{CEB8C387-C759-491B-BD89-11508B8A3455}" type="parTrans" cxnId="{4430F5E9-C7BD-4F5D-8A21-91D6459F2A47}">
      <dgm:prSet/>
      <dgm:spPr/>
      <dgm:t>
        <a:bodyPr/>
        <a:lstStyle/>
        <a:p>
          <a:endParaRPr lang="en-US"/>
        </a:p>
      </dgm:t>
    </dgm:pt>
    <dgm:pt modelId="{B161907C-B333-4ED3-9F23-1CD3C6ADEC6B}" type="sibTrans" cxnId="{4430F5E9-C7BD-4F5D-8A21-91D6459F2A47}">
      <dgm:prSet/>
      <dgm:spPr/>
      <dgm:t>
        <a:bodyPr/>
        <a:lstStyle/>
        <a:p>
          <a:endParaRPr lang="en-US"/>
        </a:p>
      </dgm:t>
    </dgm:pt>
    <dgm:pt modelId="{F5EB2091-575F-4DBB-90BD-A06964FDCC89}" type="pres">
      <dgm:prSet presAssocID="{75B1E9D9-BFC0-443B-BCAD-BECE6178536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F38F80B-9EA1-4B9F-883C-E830823D9EA8}" type="pres">
      <dgm:prSet presAssocID="{64E05055-0DCE-4791-ACE7-6631AC3024B1}" presName="centerShape" presStyleLbl="node0" presStyleIdx="0" presStyleCnt="1"/>
      <dgm:spPr/>
    </dgm:pt>
    <dgm:pt modelId="{F6FA864A-809A-4E37-9FA7-7209553F9E17}" type="pres">
      <dgm:prSet presAssocID="{347BFDF1-08DB-422C-96DC-1877ABBBF110}" presName="node" presStyleLbl="node1" presStyleIdx="0" presStyleCnt="4">
        <dgm:presLayoutVars>
          <dgm:bulletEnabled val="1"/>
        </dgm:presLayoutVars>
      </dgm:prSet>
      <dgm:spPr/>
    </dgm:pt>
    <dgm:pt modelId="{B12F1FA0-D5A1-4A84-BDFD-37BA0DF7058C}" type="pres">
      <dgm:prSet presAssocID="{347BFDF1-08DB-422C-96DC-1877ABBBF110}" presName="dummy" presStyleCnt="0"/>
      <dgm:spPr/>
    </dgm:pt>
    <dgm:pt modelId="{06A3519A-BE5E-4BF5-B24F-607CD05437D1}" type="pres">
      <dgm:prSet presAssocID="{E63144A9-3F41-4EAE-AB25-25E624C06FBD}" presName="sibTrans" presStyleLbl="sibTrans2D1" presStyleIdx="0" presStyleCnt="4"/>
      <dgm:spPr/>
    </dgm:pt>
    <dgm:pt modelId="{75FD0629-EAD7-4922-8C09-2D89C3797681}" type="pres">
      <dgm:prSet presAssocID="{3AAEC515-6E02-454B-B6B0-48EF6351A6B9}" presName="node" presStyleLbl="node1" presStyleIdx="1" presStyleCnt="4">
        <dgm:presLayoutVars>
          <dgm:bulletEnabled val="1"/>
        </dgm:presLayoutVars>
      </dgm:prSet>
      <dgm:spPr/>
    </dgm:pt>
    <dgm:pt modelId="{B9FE55C3-AE95-41CF-82B1-ED27F3631A5E}" type="pres">
      <dgm:prSet presAssocID="{3AAEC515-6E02-454B-B6B0-48EF6351A6B9}" presName="dummy" presStyleCnt="0"/>
      <dgm:spPr/>
    </dgm:pt>
    <dgm:pt modelId="{E9C7C5E8-932E-4566-8ECC-018698A34451}" type="pres">
      <dgm:prSet presAssocID="{7E0B7ABD-CB98-47BC-8546-0C9917106AEC}" presName="sibTrans" presStyleLbl="sibTrans2D1" presStyleIdx="1" presStyleCnt="4"/>
      <dgm:spPr/>
    </dgm:pt>
    <dgm:pt modelId="{E2D80AE9-DA9D-4DA5-B79A-1D33BD637177}" type="pres">
      <dgm:prSet presAssocID="{2048D67A-8D13-4E87-A941-B160D03E4A0B}" presName="node" presStyleLbl="node1" presStyleIdx="2" presStyleCnt="4">
        <dgm:presLayoutVars>
          <dgm:bulletEnabled val="1"/>
        </dgm:presLayoutVars>
      </dgm:prSet>
      <dgm:spPr/>
    </dgm:pt>
    <dgm:pt modelId="{4413A2E0-3E52-495F-B514-42D95492F37C}" type="pres">
      <dgm:prSet presAssocID="{2048D67A-8D13-4E87-A941-B160D03E4A0B}" presName="dummy" presStyleCnt="0"/>
      <dgm:spPr/>
    </dgm:pt>
    <dgm:pt modelId="{B64DE57A-F7EB-49D4-9B5D-72B3C89C831C}" type="pres">
      <dgm:prSet presAssocID="{41490D3B-23FB-4A5F-9175-1E654EFE188E}" presName="sibTrans" presStyleLbl="sibTrans2D1" presStyleIdx="2" presStyleCnt="4"/>
      <dgm:spPr/>
    </dgm:pt>
    <dgm:pt modelId="{19BD4252-5CB8-424E-865D-DD862D71FC3A}" type="pres">
      <dgm:prSet presAssocID="{8400354D-9756-4210-A927-0C837E8620EC}" presName="node" presStyleLbl="node1" presStyleIdx="3" presStyleCnt="4">
        <dgm:presLayoutVars>
          <dgm:bulletEnabled val="1"/>
        </dgm:presLayoutVars>
      </dgm:prSet>
      <dgm:spPr/>
    </dgm:pt>
    <dgm:pt modelId="{2540D26B-F17A-459E-A906-6C67D32423B1}" type="pres">
      <dgm:prSet presAssocID="{8400354D-9756-4210-A927-0C837E8620EC}" presName="dummy" presStyleCnt="0"/>
      <dgm:spPr/>
    </dgm:pt>
    <dgm:pt modelId="{D1956905-F643-4C37-8F53-CB2A9C645765}" type="pres">
      <dgm:prSet presAssocID="{B161907C-B333-4ED3-9F23-1CD3C6ADEC6B}" presName="sibTrans" presStyleLbl="sibTrans2D1" presStyleIdx="3" presStyleCnt="4"/>
      <dgm:spPr/>
    </dgm:pt>
  </dgm:ptLst>
  <dgm:cxnLst>
    <dgm:cxn modelId="{70E37E02-56E4-49F5-BA13-AA785DCC5C1C}" srcId="{64E05055-0DCE-4791-ACE7-6631AC3024B1}" destId="{3AAEC515-6E02-454B-B6B0-48EF6351A6B9}" srcOrd="1" destOrd="0" parTransId="{FD672FC0-9AF9-40E0-8DF1-29B3F2D1E624}" sibTransId="{7E0B7ABD-CB98-47BC-8546-0C9917106AEC}"/>
    <dgm:cxn modelId="{CC8BD512-91B1-43DC-959F-EF3072C0DE99}" type="presOf" srcId="{7E0B7ABD-CB98-47BC-8546-0C9917106AEC}" destId="{E9C7C5E8-932E-4566-8ECC-018698A34451}" srcOrd="0" destOrd="0" presId="urn:microsoft.com/office/officeart/2005/8/layout/radial6"/>
    <dgm:cxn modelId="{1314531F-8E70-41CD-AFE4-E0EDBE808844}" type="presOf" srcId="{41490D3B-23FB-4A5F-9175-1E654EFE188E}" destId="{B64DE57A-F7EB-49D4-9B5D-72B3C89C831C}" srcOrd="0" destOrd="0" presId="urn:microsoft.com/office/officeart/2005/8/layout/radial6"/>
    <dgm:cxn modelId="{61CB3F2F-482A-46AA-8B12-A575D677400C}" type="presOf" srcId="{75B1E9D9-BFC0-443B-BCAD-BECE6178536F}" destId="{F5EB2091-575F-4DBB-90BD-A06964FDCC89}" srcOrd="0" destOrd="0" presId="urn:microsoft.com/office/officeart/2005/8/layout/radial6"/>
    <dgm:cxn modelId="{B1628B5C-D31D-43E4-B985-7F0C76A1A138}" type="presOf" srcId="{3AAEC515-6E02-454B-B6B0-48EF6351A6B9}" destId="{75FD0629-EAD7-4922-8C09-2D89C3797681}" srcOrd="0" destOrd="0" presId="urn:microsoft.com/office/officeart/2005/8/layout/radial6"/>
    <dgm:cxn modelId="{B4036C61-73AC-4A6F-B0FB-3A5781F32409}" srcId="{64E05055-0DCE-4791-ACE7-6631AC3024B1}" destId="{2048D67A-8D13-4E87-A941-B160D03E4A0B}" srcOrd="2" destOrd="0" parTransId="{506883D0-1F1C-4922-9B53-774A67D28141}" sibTransId="{41490D3B-23FB-4A5F-9175-1E654EFE188E}"/>
    <dgm:cxn modelId="{A5E1BC41-48E9-43FA-81A9-852F55B636CF}" type="presOf" srcId="{2048D67A-8D13-4E87-A941-B160D03E4A0B}" destId="{E2D80AE9-DA9D-4DA5-B79A-1D33BD637177}" srcOrd="0" destOrd="0" presId="urn:microsoft.com/office/officeart/2005/8/layout/radial6"/>
    <dgm:cxn modelId="{A85ECF69-88D7-4B54-B13A-7047E3DFDB62}" type="presOf" srcId="{64E05055-0DCE-4791-ACE7-6631AC3024B1}" destId="{1F38F80B-9EA1-4B9F-883C-E830823D9EA8}" srcOrd="0" destOrd="0" presId="urn:microsoft.com/office/officeart/2005/8/layout/radial6"/>
    <dgm:cxn modelId="{46B29B4C-C447-4A56-A5E3-A6A85AA53343}" type="presOf" srcId="{8400354D-9756-4210-A927-0C837E8620EC}" destId="{19BD4252-5CB8-424E-865D-DD862D71FC3A}" srcOrd="0" destOrd="0" presId="urn:microsoft.com/office/officeart/2005/8/layout/radial6"/>
    <dgm:cxn modelId="{3171765A-97ED-4354-AEB3-9A0AB2E2206C}" type="presOf" srcId="{E63144A9-3F41-4EAE-AB25-25E624C06FBD}" destId="{06A3519A-BE5E-4BF5-B24F-607CD05437D1}" srcOrd="0" destOrd="0" presId="urn:microsoft.com/office/officeart/2005/8/layout/radial6"/>
    <dgm:cxn modelId="{6F454B7E-160B-4A4E-99B1-2E4FE764A6CC}" type="presOf" srcId="{B161907C-B333-4ED3-9F23-1CD3C6ADEC6B}" destId="{D1956905-F643-4C37-8F53-CB2A9C645765}" srcOrd="0" destOrd="0" presId="urn:microsoft.com/office/officeart/2005/8/layout/radial6"/>
    <dgm:cxn modelId="{9F3770A5-EE7C-4056-B619-7D7E4CA1EDF1}" type="presOf" srcId="{347BFDF1-08DB-422C-96DC-1877ABBBF110}" destId="{F6FA864A-809A-4E37-9FA7-7209553F9E17}" srcOrd="0" destOrd="0" presId="urn:microsoft.com/office/officeart/2005/8/layout/radial6"/>
    <dgm:cxn modelId="{4430F5E9-C7BD-4F5D-8A21-91D6459F2A47}" srcId="{64E05055-0DCE-4791-ACE7-6631AC3024B1}" destId="{8400354D-9756-4210-A927-0C837E8620EC}" srcOrd="3" destOrd="0" parTransId="{CEB8C387-C759-491B-BD89-11508B8A3455}" sibTransId="{B161907C-B333-4ED3-9F23-1CD3C6ADEC6B}"/>
    <dgm:cxn modelId="{DCA7F3EA-2A4C-4013-BC00-A2C81DCBFA70}" srcId="{64E05055-0DCE-4791-ACE7-6631AC3024B1}" destId="{347BFDF1-08DB-422C-96DC-1877ABBBF110}" srcOrd="0" destOrd="0" parTransId="{260642EE-8018-446B-B9F2-514F2CB4C417}" sibTransId="{E63144A9-3F41-4EAE-AB25-25E624C06FBD}"/>
    <dgm:cxn modelId="{CA6783EE-F1F6-426F-BBDB-67E6A61AFB02}" srcId="{75B1E9D9-BFC0-443B-BCAD-BECE6178536F}" destId="{64E05055-0DCE-4791-ACE7-6631AC3024B1}" srcOrd="0" destOrd="0" parTransId="{F39F0824-5A80-4C49-BC81-34C56DD9D4C9}" sibTransId="{2414C00B-4523-4E63-9DA2-56EF26148DA4}"/>
    <dgm:cxn modelId="{E135AF10-A91D-4249-830B-6B8663711FA1}" type="presParOf" srcId="{F5EB2091-575F-4DBB-90BD-A06964FDCC89}" destId="{1F38F80B-9EA1-4B9F-883C-E830823D9EA8}" srcOrd="0" destOrd="0" presId="urn:microsoft.com/office/officeart/2005/8/layout/radial6"/>
    <dgm:cxn modelId="{BEA4C609-1BC8-4F19-B905-C800168AA7E4}" type="presParOf" srcId="{F5EB2091-575F-4DBB-90BD-A06964FDCC89}" destId="{F6FA864A-809A-4E37-9FA7-7209553F9E17}" srcOrd="1" destOrd="0" presId="urn:microsoft.com/office/officeart/2005/8/layout/radial6"/>
    <dgm:cxn modelId="{8F12A4AE-1C1C-499D-A58F-97A89982AB4D}" type="presParOf" srcId="{F5EB2091-575F-4DBB-90BD-A06964FDCC89}" destId="{B12F1FA0-D5A1-4A84-BDFD-37BA0DF7058C}" srcOrd="2" destOrd="0" presId="urn:microsoft.com/office/officeart/2005/8/layout/radial6"/>
    <dgm:cxn modelId="{F396C6B5-DADF-4EC8-B43A-380157F4078D}" type="presParOf" srcId="{F5EB2091-575F-4DBB-90BD-A06964FDCC89}" destId="{06A3519A-BE5E-4BF5-B24F-607CD05437D1}" srcOrd="3" destOrd="0" presId="urn:microsoft.com/office/officeart/2005/8/layout/radial6"/>
    <dgm:cxn modelId="{816A7A8D-31D9-47AE-9762-4E09D69BEA4A}" type="presParOf" srcId="{F5EB2091-575F-4DBB-90BD-A06964FDCC89}" destId="{75FD0629-EAD7-4922-8C09-2D89C3797681}" srcOrd="4" destOrd="0" presId="urn:microsoft.com/office/officeart/2005/8/layout/radial6"/>
    <dgm:cxn modelId="{D90B927E-9A16-4E96-BBFE-553515FDA662}" type="presParOf" srcId="{F5EB2091-575F-4DBB-90BD-A06964FDCC89}" destId="{B9FE55C3-AE95-41CF-82B1-ED27F3631A5E}" srcOrd="5" destOrd="0" presId="urn:microsoft.com/office/officeart/2005/8/layout/radial6"/>
    <dgm:cxn modelId="{413DCB20-20FF-474F-A1B2-021605694797}" type="presParOf" srcId="{F5EB2091-575F-4DBB-90BD-A06964FDCC89}" destId="{E9C7C5E8-932E-4566-8ECC-018698A34451}" srcOrd="6" destOrd="0" presId="urn:microsoft.com/office/officeart/2005/8/layout/radial6"/>
    <dgm:cxn modelId="{93DC1545-BDD8-478D-BC9B-63407AA3DFD8}" type="presParOf" srcId="{F5EB2091-575F-4DBB-90BD-A06964FDCC89}" destId="{E2D80AE9-DA9D-4DA5-B79A-1D33BD637177}" srcOrd="7" destOrd="0" presId="urn:microsoft.com/office/officeart/2005/8/layout/radial6"/>
    <dgm:cxn modelId="{1BE885E6-7AF7-4661-88A4-C31FC9B0E57A}" type="presParOf" srcId="{F5EB2091-575F-4DBB-90BD-A06964FDCC89}" destId="{4413A2E0-3E52-495F-B514-42D95492F37C}" srcOrd="8" destOrd="0" presId="urn:microsoft.com/office/officeart/2005/8/layout/radial6"/>
    <dgm:cxn modelId="{3F2BAB3A-A719-44BE-97E1-2383F53C3AB3}" type="presParOf" srcId="{F5EB2091-575F-4DBB-90BD-A06964FDCC89}" destId="{B64DE57A-F7EB-49D4-9B5D-72B3C89C831C}" srcOrd="9" destOrd="0" presId="urn:microsoft.com/office/officeart/2005/8/layout/radial6"/>
    <dgm:cxn modelId="{200A084E-36FF-483C-A910-911125442CB4}" type="presParOf" srcId="{F5EB2091-575F-4DBB-90BD-A06964FDCC89}" destId="{19BD4252-5CB8-424E-865D-DD862D71FC3A}" srcOrd="10" destOrd="0" presId="urn:microsoft.com/office/officeart/2005/8/layout/radial6"/>
    <dgm:cxn modelId="{DC69522B-D794-4424-8DCF-B6EF2C9BB455}" type="presParOf" srcId="{F5EB2091-575F-4DBB-90BD-A06964FDCC89}" destId="{2540D26B-F17A-459E-A906-6C67D32423B1}" srcOrd="11" destOrd="0" presId="urn:microsoft.com/office/officeart/2005/8/layout/radial6"/>
    <dgm:cxn modelId="{BF3744A2-2F28-42CF-90AB-E2E8AB7B5863}" type="presParOf" srcId="{F5EB2091-575F-4DBB-90BD-A06964FDCC89}" destId="{D1956905-F643-4C37-8F53-CB2A9C64576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630239-4EA1-4D7B-939D-2B84E9658C79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159580-7CB9-44AB-A920-5E675ECB2BAE}">
      <dgm:prSet phldrT="[Text]" custT="1"/>
      <dgm:spPr/>
      <dgm:t>
        <a:bodyPr/>
        <a:lstStyle/>
        <a:p>
          <a:r>
            <a:rPr lang="en-US" sz="1800" b="0" dirty="0"/>
            <a:t>Users</a:t>
          </a:r>
        </a:p>
      </dgm:t>
    </dgm:pt>
    <dgm:pt modelId="{3AAA762F-11F5-4574-AA87-7F6B6B77CF3F}" type="parTrans" cxnId="{9E9DD955-4FF8-4C9A-AFFA-81BDAE6465D0}">
      <dgm:prSet/>
      <dgm:spPr/>
      <dgm:t>
        <a:bodyPr/>
        <a:lstStyle/>
        <a:p>
          <a:endParaRPr lang="en-US"/>
        </a:p>
      </dgm:t>
    </dgm:pt>
    <dgm:pt modelId="{A8F16FB9-E25F-4DC0-ACF2-629F6B6BB0DA}" type="sibTrans" cxnId="{9E9DD955-4FF8-4C9A-AFFA-81BDAE6465D0}">
      <dgm:prSet/>
      <dgm:spPr/>
      <dgm:t>
        <a:bodyPr/>
        <a:lstStyle/>
        <a:p>
          <a:endParaRPr lang="en-US"/>
        </a:p>
      </dgm:t>
    </dgm:pt>
    <dgm:pt modelId="{8810D33F-9F82-41D8-A410-3350E242540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Organizations</a:t>
          </a:r>
        </a:p>
      </dgm:t>
    </dgm:pt>
    <dgm:pt modelId="{225A1BC5-3141-4C3B-A9FF-CA50A0B86C17}" type="parTrans" cxnId="{25BE5CEC-361B-4A1F-8F03-48D767B6447D}">
      <dgm:prSet>
        <dgm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FCA5E1B6-C3B6-4729-B2A7-481D68BB1D38}" type="sibTrans" cxnId="{25BE5CEC-361B-4A1F-8F03-48D767B6447D}">
      <dgm:prSet/>
      <dgm:spPr/>
      <dgm:t>
        <a:bodyPr/>
        <a:lstStyle/>
        <a:p>
          <a:endParaRPr lang="en-US"/>
        </a:p>
      </dgm:t>
    </dgm:pt>
    <dgm:pt modelId="{956423E3-1D68-49CE-B379-7C5E235CB7AC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Teams</a:t>
          </a:r>
        </a:p>
      </dgm:t>
    </dgm:pt>
    <dgm:pt modelId="{60B752B9-8755-4C78-B89E-A182C33694CE}" type="parTrans" cxnId="{D1837794-4734-4687-B538-729F09F03F8C}">
      <dgm:prSet>
        <dgm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924D5F7-3612-47D3-B008-31B62A0F95B8}" type="sibTrans" cxnId="{D1837794-4734-4687-B538-729F09F03F8C}">
      <dgm:prSet/>
      <dgm:spPr/>
      <dgm:t>
        <a:bodyPr/>
        <a:lstStyle/>
        <a:p>
          <a:endParaRPr lang="en-US"/>
        </a:p>
      </dgm:t>
    </dgm:pt>
    <dgm:pt modelId="{A0C107CC-B7AA-4C37-9E47-7E3D6F2DF013}">
      <dgm:prSet phldrT="[Text]" phldr="1"/>
      <dgm:spPr/>
      <dgm:t>
        <a:bodyPr/>
        <a:lstStyle/>
        <a:p>
          <a:endParaRPr lang="en-US"/>
        </a:p>
      </dgm:t>
    </dgm:pt>
    <dgm:pt modelId="{BEBBC822-6510-40D3-939E-E3E2ABBF2E54}" type="parTrans" cxnId="{D61FED4E-AD34-4741-A115-A61E2196F340}">
      <dgm:prSet/>
      <dgm:spPr/>
      <dgm:t>
        <a:bodyPr/>
        <a:lstStyle/>
        <a:p>
          <a:endParaRPr lang="en-US"/>
        </a:p>
      </dgm:t>
    </dgm:pt>
    <dgm:pt modelId="{769B3BFC-E512-41DD-BD0C-464CF75E0967}" type="sibTrans" cxnId="{D61FED4E-AD34-4741-A115-A61E2196F340}">
      <dgm:prSet/>
      <dgm:spPr/>
      <dgm:t>
        <a:bodyPr/>
        <a:lstStyle/>
        <a:p>
          <a:endParaRPr lang="en-US"/>
        </a:p>
      </dgm:t>
    </dgm:pt>
    <dgm:pt modelId="{10E5EF4C-58CD-4907-AA5C-8387183AD765}">
      <dgm:prSet phldrT="[Text]" phldr="1"/>
      <dgm:spPr/>
      <dgm:t>
        <a:bodyPr/>
        <a:lstStyle/>
        <a:p>
          <a:endParaRPr lang="en-US"/>
        </a:p>
      </dgm:t>
    </dgm:pt>
    <dgm:pt modelId="{E330DB39-DA41-4E04-8045-866DD2380027}" type="parTrans" cxnId="{CA27D83E-71EB-455D-AB8C-3940021231D5}">
      <dgm:prSet/>
      <dgm:spPr/>
      <dgm:t>
        <a:bodyPr/>
        <a:lstStyle/>
        <a:p>
          <a:endParaRPr lang="en-US"/>
        </a:p>
      </dgm:t>
    </dgm:pt>
    <dgm:pt modelId="{9464F2DE-CF45-4201-A446-967BE2DFC5D6}" type="sibTrans" cxnId="{CA27D83E-71EB-455D-AB8C-3940021231D5}">
      <dgm:prSet/>
      <dgm:spPr/>
      <dgm:t>
        <a:bodyPr/>
        <a:lstStyle/>
        <a:p>
          <a:endParaRPr lang="en-US"/>
        </a:p>
      </dgm:t>
    </dgm:pt>
    <dgm:pt modelId="{A916D318-8552-4F5F-AF86-1048C37B9EBF}">
      <dgm:prSet phldrT="[Text]" phldr="1"/>
      <dgm:spPr/>
      <dgm:t>
        <a:bodyPr/>
        <a:lstStyle/>
        <a:p>
          <a:endParaRPr lang="en-US"/>
        </a:p>
      </dgm:t>
    </dgm:pt>
    <dgm:pt modelId="{DA9159A2-FB84-416D-8D47-886042A735D8}" type="parTrans" cxnId="{1D27881B-605C-4F47-A86D-C2DD0196E434}">
      <dgm:prSet/>
      <dgm:spPr/>
      <dgm:t>
        <a:bodyPr/>
        <a:lstStyle/>
        <a:p>
          <a:endParaRPr lang="en-US"/>
        </a:p>
      </dgm:t>
    </dgm:pt>
    <dgm:pt modelId="{F2D093DD-21BD-4087-88B3-6D0895212C3F}" type="sibTrans" cxnId="{1D27881B-605C-4F47-A86D-C2DD0196E434}">
      <dgm:prSet/>
      <dgm:spPr/>
      <dgm:t>
        <a:bodyPr/>
        <a:lstStyle/>
        <a:p>
          <a:endParaRPr lang="en-US"/>
        </a:p>
      </dgm:t>
    </dgm:pt>
    <dgm:pt modelId="{BBB956B2-EAC0-41E6-9347-0B2BE5EC4C6D}">
      <dgm:prSet phldrT="[Text]" phldr="1"/>
      <dgm:spPr/>
      <dgm:t>
        <a:bodyPr/>
        <a:lstStyle/>
        <a:p>
          <a:endParaRPr lang="en-US"/>
        </a:p>
      </dgm:t>
    </dgm:pt>
    <dgm:pt modelId="{321B1FCA-F7FB-4F87-A258-83C882C7BA51}" type="parTrans" cxnId="{05D81736-E7B4-49CA-B0ED-957B47EFB343}">
      <dgm:prSet/>
      <dgm:spPr/>
      <dgm:t>
        <a:bodyPr/>
        <a:lstStyle/>
        <a:p>
          <a:endParaRPr lang="en-US"/>
        </a:p>
      </dgm:t>
    </dgm:pt>
    <dgm:pt modelId="{1CF49820-DAE5-4A88-A799-AEDA48B5A58B}" type="sibTrans" cxnId="{05D81736-E7B4-49CA-B0ED-957B47EFB343}">
      <dgm:prSet/>
      <dgm:spPr/>
      <dgm:t>
        <a:bodyPr/>
        <a:lstStyle/>
        <a:p>
          <a:endParaRPr lang="en-US"/>
        </a:p>
      </dgm:t>
    </dgm:pt>
    <dgm:pt modelId="{8732DDA0-B701-4C15-8349-7CBB8E2CC4D7}">
      <dgm:prSet phldrT="[Text]" phldr="1"/>
      <dgm:spPr/>
      <dgm:t>
        <a:bodyPr/>
        <a:lstStyle/>
        <a:p>
          <a:endParaRPr lang="en-US"/>
        </a:p>
      </dgm:t>
    </dgm:pt>
    <dgm:pt modelId="{EAAB90A5-915A-4932-9159-3FDF17B1AD19}" type="parTrans" cxnId="{C018454C-8AE0-4C1A-B18A-DEB6972AEC1C}">
      <dgm:prSet/>
      <dgm:spPr/>
      <dgm:t>
        <a:bodyPr/>
        <a:lstStyle/>
        <a:p>
          <a:endParaRPr lang="en-US"/>
        </a:p>
      </dgm:t>
    </dgm:pt>
    <dgm:pt modelId="{170E1B96-19DB-46DA-AC53-93207B2B0932}" type="sibTrans" cxnId="{C018454C-8AE0-4C1A-B18A-DEB6972AEC1C}">
      <dgm:prSet/>
      <dgm:spPr/>
      <dgm:t>
        <a:bodyPr/>
        <a:lstStyle/>
        <a:p>
          <a:endParaRPr lang="en-US"/>
        </a:p>
      </dgm:t>
    </dgm:pt>
    <dgm:pt modelId="{831DBFCE-D36A-40EF-BAAE-76A556C54DCE}">
      <dgm:prSet phldrT="[Text]" phldr="1"/>
      <dgm:spPr/>
      <dgm:t>
        <a:bodyPr/>
        <a:lstStyle/>
        <a:p>
          <a:endParaRPr lang="en-US"/>
        </a:p>
      </dgm:t>
    </dgm:pt>
    <dgm:pt modelId="{6D501053-1F1C-4F19-8425-22F40A0656F2}" type="parTrans" cxnId="{A07EB9AF-3745-4304-BB10-B94CB0E3A136}">
      <dgm:prSet/>
      <dgm:spPr/>
      <dgm:t>
        <a:bodyPr/>
        <a:lstStyle/>
        <a:p>
          <a:endParaRPr lang="en-US"/>
        </a:p>
      </dgm:t>
    </dgm:pt>
    <dgm:pt modelId="{0F4BE895-DD35-4F73-98A2-B0D9592AA519}" type="sibTrans" cxnId="{A07EB9AF-3745-4304-BB10-B94CB0E3A136}">
      <dgm:prSet/>
      <dgm:spPr/>
      <dgm:t>
        <a:bodyPr/>
        <a:lstStyle/>
        <a:p>
          <a:endParaRPr lang="en-US"/>
        </a:p>
      </dgm:t>
    </dgm:pt>
    <dgm:pt modelId="{E3FAC781-7C5D-4DC1-8EB8-EF5413FFEBE4}">
      <dgm:prSet phldrT="[Text]" phldr="1"/>
      <dgm:spPr/>
      <dgm:t>
        <a:bodyPr/>
        <a:lstStyle/>
        <a:p>
          <a:endParaRPr lang="en-US"/>
        </a:p>
      </dgm:t>
    </dgm:pt>
    <dgm:pt modelId="{37A3BD44-1B4C-49D2-96BB-B92B28E73D24}" type="parTrans" cxnId="{F1A59AD3-C881-4DA7-AD36-B04DF83839C4}">
      <dgm:prSet/>
      <dgm:spPr/>
      <dgm:t>
        <a:bodyPr/>
        <a:lstStyle/>
        <a:p>
          <a:endParaRPr lang="en-US"/>
        </a:p>
      </dgm:t>
    </dgm:pt>
    <dgm:pt modelId="{7B959191-8225-44D2-8A7E-0258F269298F}" type="sibTrans" cxnId="{F1A59AD3-C881-4DA7-AD36-B04DF83839C4}">
      <dgm:prSet/>
      <dgm:spPr/>
      <dgm:t>
        <a:bodyPr/>
        <a:lstStyle/>
        <a:p>
          <a:endParaRPr lang="en-US"/>
        </a:p>
      </dgm:t>
    </dgm:pt>
    <dgm:pt modelId="{3B9BA018-36FC-450B-B3FE-D77327FCC1E6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Datasets</a:t>
          </a:r>
        </a:p>
      </dgm:t>
    </dgm:pt>
    <dgm:pt modelId="{B64CD2DF-8F96-42C6-AA44-E50DADD4D2DF}" type="parTrans" cxnId="{BC18D250-33BD-48A9-AEF5-C931BD61D6E4}">
      <dgm:prSet>
        <dgm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50843E8-351D-4E6A-BD31-21833EC3AFF8}" type="sibTrans" cxnId="{BC18D250-33BD-48A9-AEF5-C931BD61D6E4}">
      <dgm:prSet/>
      <dgm:spPr/>
      <dgm:t>
        <a:bodyPr/>
        <a:lstStyle/>
        <a:p>
          <a:endParaRPr lang="en-US"/>
        </a:p>
      </dgm:t>
    </dgm:pt>
    <dgm:pt modelId="{5F63374D-AC41-412B-AB84-B8D518DA716D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Users (Followers)</a:t>
          </a:r>
        </a:p>
      </dgm:t>
    </dgm:pt>
    <dgm:pt modelId="{81016046-C765-4181-B78C-85690749DAE9}" type="parTrans" cxnId="{B6E89626-F5B9-4F7B-8E3D-5975CA445446}">
      <dgm:prSet>
        <dgm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58A9A775-AB2B-46D5-999C-0FEA024BCD01}" type="sibTrans" cxnId="{B6E89626-F5B9-4F7B-8E3D-5975CA445446}">
      <dgm:prSet/>
      <dgm:spPr/>
      <dgm:t>
        <a:bodyPr/>
        <a:lstStyle/>
        <a:p>
          <a:endParaRPr lang="en-US"/>
        </a:p>
      </dgm:t>
    </dgm:pt>
    <dgm:pt modelId="{0D9C3FC6-DA04-470A-90C3-502A17FE9506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Kernels</a:t>
          </a:r>
        </a:p>
      </dgm:t>
    </dgm:pt>
    <dgm:pt modelId="{BF58E8E5-0A11-4096-97A1-340C3A971785}" type="parTrans" cxnId="{1DFC3E52-341D-46A9-BA4B-F0BD5ECC97C2}">
      <dgm:prSet>
        <dgm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5627FB9D-F8C7-40FC-9D17-826477682DEF}" type="sibTrans" cxnId="{1DFC3E52-341D-46A9-BA4B-F0BD5ECC97C2}">
      <dgm:prSet/>
      <dgm:spPr/>
      <dgm:t>
        <a:bodyPr/>
        <a:lstStyle/>
        <a:p>
          <a:endParaRPr lang="en-US"/>
        </a:p>
      </dgm:t>
    </dgm:pt>
    <dgm:pt modelId="{38762B67-54C0-431A-93C4-A5C43C0B01F2}">
      <dgm:prSet phldrT="[Text]" phldr="1"/>
      <dgm:spPr/>
      <dgm:t>
        <a:bodyPr/>
        <a:lstStyle/>
        <a:p>
          <a:endParaRPr lang="en-US" dirty="0"/>
        </a:p>
      </dgm:t>
    </dgm:pt>
    <dgm:pt modelId="{AD778B7A-841E-4D14-84A3-A76F80923026}" type="parTrans" cxnId="{D612632C-3B5E-42D6-A838-C6550261EC5A}">
      <dgm:prSet/>
      <dgm:spPr/>
      <dgm:t>
        <a:bodyPr/>
        <a:lstStyle/>
        <a:p>
          <a:endParaRPr lang="en-US"/>
        </a:p>
      </dgm:t>
    </dgm:pt>
    <dgm:pt modelId="{0E6DC5DA-89E7-452A-A640-FFD08CA2C2C4}" type="sibTrans" cxnId="{D612632C-3B5E-42D6-A838-C6550261EC5A}">
      <dgm:prSet/>
      <dgm:spPr/>
      <dgm:t>
        <a:bodyPr/>
        <a:lstStyle/>
        <a:p>
          <a:endParaRPr lang="en-US"/>
        </a:p>
      </dgm:t>
    </dgm:pt>
    <dgm:pt modelId="{57D71603-E1CA-4B2C-BEB0-51CBE57B3DD0}">
      <dgm:prSet phldrT="[Text]"/>
      <dgm:spPr/>
    </dgm:pt>
    <dgm:pt modelId="{22A5EE8E-FF1C-406B-A88E-71A26FBF0C36}" type="sibTrans" cxnId="{B999AB89-56A9-465C-BC85-D52BB368CBD6}">
      <dgm:prSet/>
      <dgm:spPr/>
      <dgm:t>
        <a:bodyPr/>
        <a:lstStyle/>
        <a:p>
          <a:endParaRPr lang="en-US"/>
        </a:p>
      </dgm:t>
    </dgm:pt>
    <dgm:pt modelId="{C99A580C-CA4B-4484-88A5-5747337392A7}" type="parTrans" cxnId="{B999AB89-56A9-465C-BC85-D52BB368CBD6}">
      <dgm:prSet/>
      <dgm:spPr/>
      <dgm:t>
        <a:bodyPr/>
        <a:lstStyle/>
        <a:p>
          <a:endParaRPr lang="en-US"/>
        </a:p>
      </dgm:t>
    </dgm:pt>
    <dgm:pt modelId="{7E87EFA2-1168-4DE2-AB34-DC69E1FCC024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Achievements</a:t>
          </a:r>
        </a:p>
      </dgm:t>
    </dgm:pt>
    <dgm:pt modelId="{E708AFDD-7A75-4DA4-97CD-D551960E6905}" type="parTrans" cxnId="{35250135-9414-4F6C-AF06-3B407721BC8B}">
      <dgm:prSet/>
      <dgm:spPr/>
      <dgm:t>
        <a:bodyPr/>
        <a:lstStyle/>
        <a:p>
          <a:endParaRPr lang="en-US"/>
        </a:p>
      </dgm:t>
    </dgm:pt>
    <dgm:pt modelId="{850A5BD6-A8F3-4265-9FE5-4C9679AE5C84}" type="sibTrans" cxnId="{35250135-9414-4F6C-AF06-3B407721BC8B}">
      <dgm:prSet/>
      <dgm:spPr/>
      <dgm:t>
        <a:bodyPr/>
        <a:lstStyle/>
        <a:p>
          <a:endParaRPr lang="en-US"/>
        </a:p>
      </dgm:t>
    </dgm:pt>
    <dgm:pt modelId="{F3F1DACD-435D-4D54-B879-93219DE7E61F}" type="pres">
      <dgm:prSet presAssocID="{0D630239-4EA1-4D7B-939D-2B84E9658C7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41F403D-19A5-4F04-84E3-26E3019BB97D}" type="pres">
      <dgm:prSet presAssocID="{14159580-7CB9-44AB-A920-5E675ECB2BAE}" presName="centerShape" presStyleLbl="node0" presStyleIdx="0" presStyleCnt="1"/>
      <dgm:spPr/>
    </dgm:pt>
    <dgm:pt modelId="{78526016-263A-41F5-B60C-6074325EF131}" type="pres">
      <dgm:prSet presAssocID="{225A1BC5-3141-4C3B-A9FF-CA50A0B86C17}" presName="Name9" presStyleLbl="parChTrans1D2" presStyleIdx="0" presStyleCnt="6"/>
      <dgm:spPr/>
    </dgm:pt>
    <dgm:pt modelId="{7126C900-7972-42F1-82CB-3F3832F6578E}" type="pres">
      <dgm:prSet presAssocID="{225A1BC5-3141-4C3B-A9FF-CA50A0B86C17}" presName="connTx" presStyleLbl="parChTrans1D2" presStyleIdx="0" presStyleCnt="6"/>
      <dgm:spPr/>
    </dgm:pt>
    <dgm:pt modelId="{79F1247F-C48D-44B6-8CBA-64DF605ABC64}" type="pres">
      <dgm:prSet presAssocID="{8810D33F-9F82-41D8-A410-3350E242540A}" presName="node" presStyleLbl="node1" presStyleIdx="0" presStyleCnt="6">
        <dgm:presLayoutVars>
          <dgm:bulletEnabled val="1"/>
        </dgm:presLayoutVars>
      </dgm:prSet>
      <dgm:spPr/>
    </dgm:pt>
    <dgm:pt modelId="{DD98F2B9-3A31-4B49-BD85-149E1A789FC5}" type="pres">
      <dgm:prSet presAssocID="{60B752B9-8755-4C78-B89E-A182C33694CE}" presName="Name9" presStyleLbl="parChTrans1D2" presStyleIdx="1" presStyleCnt="6"/>
      <dgm:spPr/>
    </dgm:pt>
    <dgm:pt modelId="{AA8E3538-93C5-442C-8A86-A5F51DBAAED8}" type="pres">
      <dgm:prSet presAssocID="{60B752B9-8755-4C78-B89E-A182C33694CE}" presName="connTx" presStyleLbl="parChTrans1D2" presStyleIdx="1" presStyleCnt="6"/>
      <dgm:spPr/>
    </dgm:pt>
    <dgm:pt modelId="{CE030ADD-A7DB-4F6E-BF1D-8CAB62723361}" type="pres">
      <dgm:prSet presAssocID="{956423E3-1D68-49CE-B379-7C5E235CB7AC}" presName="node" presStyleLbl="node1" presStyleIdx="1" presStyleCnt="6">
        <dgm:presLayoutVars>
          <dgm:bulletEnabled val="1"/>
        </dgm:presLayoutVars>
      </dgm:prSet>
      <dgm:spPr/>
    </dgm:pt>
    <dgm:pt modelId="{9FECFB4F-82E8-4541-B7F0-3D43AF8756DF}" type="pres">
      <dgm:prSet presAssocID="{B64CD2DF-8F96-42C6-AA44-E50DADD4D2DF}" presName="Name9" presStyleLbl="parChTrans1D2" presStyleIdx="2" presStyleCnt="6"/>
      <dgm:spPr/>
    </dgm:pt>
    <dgm:pt modelId="{638208DE-CDEF-4FF0-8DFC-DB8C7FEAF7DF}" type="pres">
      <dgm:prSet presAssocID="{B64CD2DF-8F96-42C6-AA44-E50DADD4D2DF}" presName="connTx" presStyleLbl="parChTrans1D2" presStyleIdx="2" presStyleCnt="6"/>
      <dgm:spPr/>
    </dgm:pt>
    <dgm:pt modelId="{F1872AC5-4BF8-41A8-A506-CE2DE1194F98}" type="pres">
      <dgm:prSet presAssocID="{3B9BA018-36FC-450B-B3FE-D77327FCC1E6}" presName="node" presStyleLbl="node1" presStyleIdx="2" presStyleCnt="6">
        <dgm:presLayoutVars>
          <dgm:bulletEnabled val="1"/>
        </dgm:presLayoutVars>
      </dgm:prSet>
      <dgm:spPr/>
    </dgm:pt>
    <dgm:pt modelId="{C531C658-2558-486C-936D-74DF24B02BE8}" type="pres">
      <dgm:prSet presAssocID="{81016046-C765-4181-B78C-85690749DAE9}" presName="Name9" presStyleLbl="parChTrans1D2" presStyleIdx="3" presStyleCnt="6"/>
      <dgm:spPr/>
    </dgm:pt>
    <dgm:pt modelId="{72A0B25F-E6AA-4F09-85B4-8AD46ED30E26}" type="pres">
      <dgm:prSet presAssocID="{81016046-C765-4181-B78C-85690749DAE9}" presName="connTx" presStyleLbl="parChTrans1D2" presStyleIdx="3" presStyleCnt="6"/>
      <dgm:spPr/>
    </dgm:pt>
    <dgm:pt modelId="{FA6E7AD1-C199-4812-86FB-8AA6B24BF949}" type="pres">
      <dgm:prSet presAssocID="{5F63374D-AC41-412B-AB84-B8D518DA716D}" presName="node" presStyleLbl="node1" presStyleIdx="3" presStyleCnt="6">
        <dgm:presLayoutVars>
          <dgm:bulletEnabled val="1"/>
        </dgm:presLayoutVars>
      </dgm:prSet>
      <dgm:spPr/>
    </dgm:pt>
    <dgm:pt modelId="{4BE9DB39-7E94-4E2F-94C4-F8064FA346C5}" type="pres">
      <dgm:prSet presAssocID="{BF58E8E5-0A11-4096-97A1-340C3A971785}" presName="Name9" presStyleLbl="parChTrans1D2" presStyleIdx="4" presStyleCnt="6"/>
      <dgm:spPr/>
    </dgm:pt>
    <dgm:pt modelId="{23F0157D-82E7-4906-814B-3B5DE8192D0A}" type="pres">
      <dgm:prSet presAssocID="{BF58E8E5-0A11-4096-97A1-340C3A971785}" presName="connTx" presStyleLbl="parChTrans1D2" presStyleIdx="4" presStyleCnt="6"/>
      <dgm:spPr/>
    </dgm:pt>
    <dgm:pt modelId="{785A0751-A9C8-4AB4-8268-E0C7F6CF23EE}" type="pres">
      <dgm:prSet presAssocID="{0D9C3FC6-DA04-470A-90C3-502A17FE9506}" presName="node" presStyleLbl="node1" presStyleIdx="4" presStyleCnt="6">
        <dgm:presLayoutVars>
          <dgm:bulletEnabled val="1"/>
        </dgm:presLayoutVars>
      </dgm:prSet>
      <dgm:spPr/>
    </dgm:pt>
    <dgm:pt modelId="{25E28C09-6A7B-49AC-B4D2-7D9F006EC81F}" type="pres">
      <dgm:prSet presAssocID="{E708AFDD-7A75-4DA4-97CD-D551960E6905}" presName="Name9" presStyleLbl="parChTrans1D2" presStyleIdx="5" presStyleCnt="6"/>
      <dgm:spPr/>
    </dgm:pt>
    <dgm:pt modelId="{22C48E66-A3E2-4A5A-8116-5A1E49B8F374}" type="pres">
      <dgm:prSet presAssocID="{E708AFDD-7A75-4DA4-97CD-D551960E6905}" presName="connTx" presStyleLbl="parChTrans1D2" presStyleIdx="5" presStyleCnt="6"/>
      <dgm:spPr/>
    </dgm:pt>
    <dgm:pt modelId="{420D8CBB-AE47-4A8A-A7D1-33A8FCE87DCF}" type="pres">
      <dgm:prSet presAssocID="{7E87EFA2-1168-4DE2-AB34-DC69E1FCC024}" presName="node" presStyleLbl="node1" presStyleIdx="5" presStyleCnt="6">
        <dgm:presLayoutVars>
          <dgm:bulletEnabled val="1"/>
        </dgm:presLayoutVars>
      </dgm:prSet>
      <dgm:spPr/>
    </dgm:pt>
  </dgm:ptLst>
  <dgm:cxnLst>
    <dgm:cxn modelId="{C0867604-B120-4E35-A529-B9D22EF22C89}" type="presOf" srcId="{0D9C3FC6-DA04-470A-90C3-502A17FE9506}" destId="{785A0751-A9C8-4AB4-8268-E0C7F6CF23EE}" srcOrd="0" destOrd="0" presId="urn:microsoft.com/office/officeart/2005/8/layout/radial1"/>
    <dgm:cxn modelId="{0CF39A06-49E0-43C8-8FDF-7F88039E20A9}" type="presOf" srcId="{14159580-7CB9-44AB-A920-5E675ECB2BAE}" destId="{C41F403D-19A5-4F04-84E3-26E3019BB97D}" srcOrd="0" destOrd="0" presId="urn:microsoft.com/office/officeart/2005/8/layout/radial1"/>
    <dgm:cxn modelId="{BAA6F109-FB3A-4C25-A36C-EF8A29E4D2C3}" type="presOf" srcId="{BF58E8E5-0A11-4096-97A1-340C3A971785}" destId="{23F0157D-82E7-4906-814B-3B5DE8192D0A}" srcOrd="1" destOrd="0" presId="urn:microsoft.com/office/officeart/2005/8/layout/radial1"/>
    <dgm:cxn modelId="{E6AB6410-7050-4130-803A-F3675F6DFC8C}" type="presOf" srcId="{225A1BC5-3141-4C3B-A9FF-CA50A0B86C17}" destId="{7126C900-7972-42F1-82CB-3F3832F6578E}" srcOrd="1" destOrd="0" presId="urn:microsoft.com/office/officeart/2005/8/layout/radial1"/>
    <dgm:cxn modelId="{2DAE3E17-1E3D-44A1-B06E-4FBEE17B51A6}" type="presOf" srcId="{60B752B9-8755-4C78-B89E-A182C33694CE}" destId="{DD98F2B9-3A31-4B49-BD85-149E1A789FC5}" srcOrd="0" destOrd="0" presId="urn:microsoft.com/office/officeart/2005/8/layout/radial1"/>
    <dgm:cxn modelId="{1D27881B-605C-4F47-A86D-C2DD0196E434}" srcId="{A0C107CC-B7AA-4C37-9E47-7E3D6F2DF013}" destId="{A916D318-8552-4F5F-AF86-1048C37B9EBF}" srcOrd="1" destOrd="0" parTransId="{DA9159A2-FB84-416D-8D47-886042A735D8}" sibTransId="{F2D093DD-21BD-4087-88B3-6D0895212C3F}"/>
    <dgm:cxn modelId="{B6E89626-F5B9-4F7B-8E3D-5975CA445446}" srcId="{14159580-7CB9-44AB-A920-5E675ECB2BAE}" destId="{5F63374D-AC41-412B-AB84-B8D518DA716D}" srcOrd="3" destOrd="0" parTransId="{81016046-C765-4181-B78C-85690749DAE9}" sibTransId="{58A9A775-AB2B-46D5-999C-0FEA024BCD01}"/>
    <dgm:cxn modelId="{D612632C-3B5E-42D6-A838-C6550261EC5A}" srcId="{0D630239-4EA1-4D7B-939D-2B84E9658C79}" destId="{38762B67-54C0-431A-93C4-A5C43C0B01F2}" srcOrd="2" destOrd="0" parTransId="{AD778B7A-841E-4D14-84A3-A76F80923026}" sibTransId="{0E6DC5DA-89E7-452A-A640-FFD08CA2C2C4}"/>
    <dgm:cxn modelId="{DD2BFA2D-E60B-4BC3-A694-CC4530174182}" type="presOf" srcId="{8810D33F-9F82-41D8-A410-3350E242540A}" destId="{79F1247F-C48D-44B6-8CBA-64DF605ABC64}" srcOrd="0" destOrd="0" presId="urn:microsoft.com/office/officeart/2005/8/layout/radial1"/>
    <dgm:cxn modelId="{81E29B33-25F2-484D-BEB5-074C40BABAD2}" type="presOf" srcId="{60B752B9-8755-4C78-B89E-A182C33694CE}" destId="{AA8E3538-93C5-442C-8A86-A5F51DBAAED8}" srcOrd="1" destOrd="0" presId="urn:microsoft.com/office/officeart/2005/8/layout/radial1"/>
    <dgm:cxn modelId="{35250135-9414-4F6C-AF06-3B407721BC8B}" srcId="{14159580-7CB9-44AB-A920-5E675ECB2BAE}" destId="{7E87EFA2-1168-4DE2-AB34-DC69E1FCC024}" srcOrd="5" destOrd="0" parTransId="{E708AFDD-7A75-4DA4-97CD-D551960E6905}" sibTransId="{850A5BD6-A8F3-4265-9FE5-4C9679AE5C84}"/>
    <dgm:cxn modelId="{05D81736-E7B4-49CA-B0ED-957B47EFB343}" srcId="{0D630239-4EA1-4D7B-939D-2B84E9658C79}" destId="{BBB956B2-EAC0-41E6-9347-0B2BE5EC4C6D}" srcOrd="5" destOrd="0" parTransId="{321B1FCA-F7FB-4F87-A258-83C882C7BA51}" sibTransId="{1CF49820-DAE5-4A88-A799-AEDA48B5A58B}"/>
    <dgm:cxn modelId="{CA27D83E-71EB-455D-AB8C-3940021231D5}" srcId="{A0C107CC-B7AA-4C37-9E47-7E3D6F2DF013}" destId="{10E5EF4C-58CD-4907-AA5C-8387183AD765}" srcOrd="0" destOrd="0" parTransId="{E330DB39-DA41-4E04-8045-866DD2380027}" sibTransId="{9464F2DE-CF45-4201-A446-967BE2DFC5D6}"/>
    <dgm:cxn modelId="{4C835962-B429-4D07-BFBE-7E6770FD3DC8}" type="presOf" srcId="{7E87EFA2-1168-4DE2-AB34-DC69E1FCC024}" destId="{420D8CBB-AE47-4A8A-A7D1-33A8FCE87DCF}" srcOrd="0" destOrd="0" presId="urn:microsoft.com/office/officeart/2005/8/layout/radial1"/>
    <dgm:cxn modelId="{12959E63-7072-434A-BB41-B41812F9EDE5}" type="presOf" srcId="{81016046-C765-4181-B78C-85690749DAE9}" destId="{72A0B25F-E6AA-4F09-85B4-8AD46ED30E26}" srcOrd="1" destOrd="0" presId="urn:microsoft.com/office/officeart/2005/8/layout/radial1"/>
    <dgm:cxn modelId="{B6C99D45-BB1C-4828-8768-08A7086532DF}" type="presOf" srcId="{BF58E8E5-0A11-4096-97A1-340C3A971785}" destId="{4BE9DB39-7E94-4E2F-94C4-F8064FA346C5}" srcOrd="0" destOrd="0" presId="urn:microsoft.com/office/officeart/2005/8/layout/radial1"/>
    <dgm:cxn modelId="{441EEE4B-E92C-4779-BCB5-33908488EF76}" type="presOf" srcId="{0D630239-4EA1-4D7B-939D-2B84E9658C79}" destId="{F3F1DACD-435D-4D54-B879-93219DE7E61F}" srcOrd="0" destOrd="0" presId="urn:microsoft.com/office/officeart/2005/8/layout/radial1"/>
    <dgm:cxn modelId="{C018454C-8AE0-4C1A-B18A-DEB6972AEC1C}" srcId="{BBB956B2-EAC0-41E6-9347-0B2BE5EC4C6D}" destId="{8732DDA0-B701-4C15-8349-7CBB8E2CC4D7}" srcOrd="0" destOrd="0" parTransId="{EAAB90A5-915A-4932-9159-3FDF17B1AD19}" sibTransId="{170E1B96-19DB-46DA-AC53-93207B2B0932}"/>
    <dgm:cxn modelId="{D61FED4E-AD34-4741-A115-A61E2196F340}" srcId="{0D630239-4EA1-4D7B-939D-2B84E9658C79}" destId="{A0C107CC-B7AA-4C37-9E47-7E3D6F2DF013}" srcOrd="4" destOrd="0" parTransId="{BEBBC822-6510-40D3-939E-E3E2ABBF2E54}" sibTransId="{769B3BFC-E512-41DD-BD0C-464CF75E0967}"/>
    <dgm:cxn modelId="{BC18D250-33BD-48A9-AEF5-C931BD61D6E4}" srcId="{14159580-7CB9-44AB-A920-5E675ECB2BAE}" destId="{3B9BA018-36FC-450B-B3FE-D77327FCC1E6}" srcOrd="2" destOrd="0" parTransId="{B64CD2DF-8F96-42C6-AA44-E50DADD4D2DF}" sibTransId="{B50843E8-351D-4E6A-BD31-21833EC3AFF8}"/>
    <dgm:cxn modelId="{1DFC3E52-341D-46A9-BA4B-F0BD5ECC97C2}" srcId="{14159580-7CB9-44AB-A920-5E675ECB2BAE}" destId="{0D9C3FC6-DA04-470A-90C3-502A17FE9506}" srcOrd="4" destOrd="0" parTransId="{BF58E8E5-0A11-4096-97A1-340C3A971785}" sibTransId="{5627FB9D-F8C7-40FC-9D17-826477682DEF}"/>
    <dgm:cxn modelId="{CDA7F754-A48B-4B89-8D61-E516725D9D78}" type="presOf" srcId="{81016046-C765-4181-B78C-85690749DAE9}" destId="{C531C658-2558-486C-936D-74DF24B02BE8}" srcOrd="0" destOrd="0" presId="urn:microsoft.com/office/officeart/2005/8/layout/radial1"/>
    <dgm:cxn modelId="{9E9DD955-4FF8-4C9A-AFFA-81BDAE6465D0}" srcId="{0D630239-4EA1-4D7B-939D-2B84E9658C79}" destId="{14159580-7CB9-44AB-A920-5E675ECB2BAE}" srcOrd="0" destOrd="0" parTransId="{3AAA762F-11F5-4574-AA87-7F6B6B77CF3F}" sibTransId="{A8F16FB9-E25F-4DC0-ACF2-629F6B6BB0DA}"/>
    <dgm:cxn modelId="{B999AB89-56A9-465C-BC85-D52BB368CBD6}" srcId="{0D630239-4EA1-4D7B-939D-2B84E9658C79}" destId="{57D71603-E1CA-4B2C-BEB0-51CBE57B3DD0}" srcOrd="1" destOrd="0" parTransId="{C99A580C-CA4B-4484-88A5-5747337392A7}" sibTransId="{22A5EE8E-FF1C-406B-A88E-71A26FBF0C36}"/>
    <dgm:cxn modelId="{D1837794-4734-4687-B538-729F09F03F8C}" srcId="{14159580-7CB9-44AB-A920-5E675ECB2BAE}" destId="{956423E3-1D68-49CE-B379-7C5E235CB7AC}" srcOrd="1" destOrd="0" parTransId="{60B752B9-8755-4C78-B89E-A182C33694CE}" sibTransId="{1924D5F7-3612-47D3-B008-31B62A0F95B8}"/>
    <dgm:cxn modelId="{F36A1CA4-DF49-4C44-BC42-F6BDDAA6CB65}" type="presOf" srcId="{5F63374D-AC41-412B-AB84-B8D518DA716D}" destId="{FA6E7AD1-C199-4812-86FB-8AA6B24BF949}" srcOrd="0" destOrd="0" presId="urn:microsoft.com/office/officeart/2005/8/layout/radial1"/>
    <dgm:cxn modelId="{177E24A4-3CEB-42DC-9875-918F61624860}" type="presOf" srcId="{B64CD2DF-8F96-42C6-AA44-E50DADD4D2DF}" destId="{9FECFB4F-82E8-4541-B7F0-3D43AF8756DF}" srcOrd="0" destOrd="0" presId="urn:microsoft.com/office/officeart/2005/8/layout/radial1"/>
    <dgm:cxn modelId="{A07EB9AF-3745-4304-BB10-B94CB0E3A136}" srcId="{BBB956B2-EAC0-41E6-9347-0B2BE5EC4C6D}" destId="{831DBFCE-D36A-40EF-BAAE-76A556C54DCE}" srcOrd="1" destOrd="0" parTransId="{6D501053-1F1C-4F19-8425-22F40A0656F2}" sibTransId="{0F4BE895-DD35-4F73-98A2-B0D9592AA519}"/>
    <dgm:cxn modelId="{BC51C7C7-FB67-40F6-B0A5-E44DF617010E}" type="presOf" srcId="{225A1BC5-3141-4C3B-A9FF-CA50A0B86C17}" destId="{78526016-263A-41F5-B60C-6074325EF131}" srcOrd="0" destOrd="0" presId="urn:microsoft.com/office/officeart/2005/8/layout/radial1"/>
    <dgm:cxn modelId="{F1A59AD3-C881-4DA7-AD36-B04DF83839C4}" srcId="{0D630239-4EA1-4D7B-939D-2B84E9658C79}" destId="{E3FAC781-7C5D-4DC1-8EB8-EF5413FFEBE4}" srcOrd="3" destOrd="0" parTransId="{37A3BD44-1B4C-49D2-96BB-B92B28E73D24}" sibTransId="{7B959191-8225-44D2-8A7E-0258F269298F}"/>
    <dgm:cxn modelId="{DECAF1D6-07EE-40A0-8C63-F121989BF11D}" type="presOf" srcId="{B64CD2DF-8F96-42C6-AA44-E50DADD4D2DF}" destId="{638208DE-CDEF-4FF0-8DFC-DB8C7FEAF7DF}" srcOrd="1" destOrd="0" presId="urn:microsoft.com/office/officeart/2005/8/layout/radial1"/>
    <dgm:cxn modelId="{419225DB-2F83-4D9C-A452-02EAA0B01EBC}" type="presOf" srcId="{956423E3-1D68-49CE-B379-7C5E235CB7AC}" destId="{CE030ADD-A7DB-4F6E-BF1D-8CAB62723361}" srcOrd="0" destOrd="0" presId="urn:microsoft.com/office/officeart/2005/8/layout/radial1"/>
    <dgm:cxn modelId="{25BE5CEC-361B-4A1F-8F03-48D767B6447D}" srcId="{14159580-7CB9-44AB-A920-5E675ECB2BAE}" destId="{8810D33F-9F82-41D8-A410-3350E242540A}" srcOrd="0" destOrd="0" parTransId="{225A1BC5-3141-4C3B-A9FF-CA50A0B86C17}" sibTransId="{FCA5E1B6-C3B6-4729-B2A7-481D68BB1D38}"/>
    <dgm:cxn modelId="{E2D7A9F0-3B20-452C-A4C1-2E6E9A27AED1}" type="presOf" srcId="{E708AFDD-7A75-4DA4-97CD-D551960E6905}" destId="{22C48E66-A3E2-4A5A-8116-5A1E49B8F374}" srcOrd="1" destOrd="0" presId="urn:microsoft.com/office/officeart/2005/8/layout/radial1"/>
    <dgm:cxn modelId="{5CA26DF2-1C82-4A8D-A311-EA1C1F0A84AB}" type="presOf" srcId="{3B9BA018-36FC-450B-B3FE-D77327FCC1E6}" destId="{F1872AC5-4BF8-41A8-A506-CE2DE1194F98}" srcOrd="0" destOrd="0" presId="urn:microsoft.com/office/officeart/2005/8/layout/radial1"/>
    <dgm:cxn modelId="{A6DDCDF8-D00E-4EDD-A532-C99D5FB9F80F}" type="presOf" srcId="{E708AFDD-7A75-4DA4-97CD-D551960E6905}" destId="{25E28C09-6A7B-49AC-B4D2-7D9F006EC81F}" srcOrd="0" destOrd="0" presId="urn:microsoft.com/office/officeart/2005/8/layout/radial1"/>
    <dgm:cxn modelId="{612FEFDA-5610-43BB-8C89-76C6F115CADC}" type="presParOf" srcId="{F3F1DACD-435D-4D54-B879-93219DE7E61F}" destId="{C41F403D-19A5-4F04-84E3-26E3019BB97D}" srcOrd="0" destOrd="0" presId="urn:microsoft.com/office/officeart/2005/8/layout/radial1"/>
    <dgm:cxn modelId="{260743D0-1F03-467F-8293-CDD8593414C4}" type="presParOf" srcId="{F3F1DACD-435D-4D54-B879-93219DE7E61F}" destId="{78526016-263A-41F5-B60C-6074325EF131}" srcOrd="1" destOrd="0" presId="urn:microsoft.com/office/officeart/2005/8/layout/radial1"/>
    <dgm:cxn modelId="{C0772CF1-0802-4298-A947-E1846C69219A}" type="presParOf" srcId="{78526016-263A-41F5-B60C-6074325EF131}" destId="{7126C900-7972-42F1-82CB-3F3832F6578E}" srcOrd="0" destOrd="0" presId="urn:microsoft.com/office/officeart/2005/8/layout/radial1"/>
    <dgm:cxn modelId="{58C29940-B108-4608-9F9B-F6EB4592A71C}" type="presParOf" srcId="{F3F1DACD-435D-4D54-B879-93219DE7E61F}" destId="{79F1247F-C48D-44B6-8CBA-64DF605ABC64}" srcOrd="2" destOrd="0" presId="urn:microsoft.com/office/officeart/2005/8/layout/radial1"/>
    <dgm:cxn modelId="{A2BCF369-10DF-43F3-99A2-D35E6D2E97E8}" type="presParOf" srcId="{F3F1DACD-435D-4D54-B879-93219DE7E61F}" destId="{DD98F2B9-3A31-4B49-BD85-149E1A789FC5}" srcOrd="3" destOrd="0" presId="urn:microsoft.com/office/officeart/2005/8/layout/radial1"/>
    <dgm:cxn modelId="{4193138F-5D4B-4D5F-A371-E43C0FEBCF04}" type="presParOf" srcId="{DD98F2B9-3A31-4B49-BD85-149E1A789FC5}" destId="{AA8E3538-93C5-442C-8A86-A5F51DBAAED8}" srcOrd="0" destOrd="0" presId="urn:microsoft.com/office/officeart/2005/8/layout/radial1"/>
    <dgm:cxn modelId="{CDA64DC2-916D-41FA-B57B-7775D91D97A0}" type="presParOf" srcId="{F3F1DACD-435D-4D54-B879-93219DE7E61F}" destId="{CE030ADD-A7DB-4F6E-BF1D-8CAB62723361}" srcOrd="4" destOrd="0" presId="urn:microsoft.com/office/officeart/2005/8/layout/radial1"/>
    <dgm:cxn modelId="{F38193DE-722D-42A9-A804-371502BE42FE}" type="presParOf" srcId="{F3F1DACD-435D-4D54-B879-93219DE7E61F}" destId="{9FECFB4F-82E8-4541-B7F0-3D43AF8756DF}" srcOrd="5" destOrd="0" presId="urn:microsoft.com/office/officeart/2005/8/layout/radial1"/>
    <dgm:cxn modelId="{9AF3D815-3F14-49B4-8FCA-621BB748A4DE}" type="presParOf" srcId="{9FECFB4F-82E8-4541-B7F0-3D43AF8756DF}" destId="{638208DE-CDEF-4FF0-8DFC-DB8C7FEAF7DF}" srcOrd="0" destOrd="0" presId="urn:microsoft.com/office/officeart/2005/8/layout/radial1"/>
    <dgm:cxn modelId="{945B7B38-68EB-4D41-AA14-B9B651E19DF2}" type="presParOf" srcId="{F3F1DACD-435D-4D54-B879-93219DE7E61F}" destId="{F1872AC5-4BF8-41A8-A506-CE2DE1194F98}" srcOrd="6" destOrd="0" presId="urn:microsoft.com/office/officeart/2005/8/layout/radial1"/>
    <dgm:cxn modelId="{9F4EDB40-BC51-496C-B759-6EADFC324AAD}" type="presParOf" srcId="{F3F1DACD-435D-4D54-B879-93219DE7E61F}" destId="{C531C658-2558-486C-936D-74DF24B02BE8}" srcOrd="7" destOrd="0" presId="urn:microsoft.com/office/officeart/2005/8/layout/radial1"/>
    <dgm:cxn modelId="{1BB2D3B3-324C-4FA1-A035-BC3A63194F45}" type="presParOf" srcId="{C531C658-2558-486C-936D-74DF24B02BE8}" destId="{72A0B25F-E6AA-4F09-85B4-8AD46ED30E26}" srcOrd="0" destOrd="0" presId="urn:microsoft.com/office/officeart/2005/8/layout/radial1"/>
    <dgm:cxn modelId="{757B4769-2C4D-4C62-A858-6C086050CA50}" type="presParOf" srcId="{F3F1DACD-435D-4D54-B879-93219DE7E61F}" destId="{FA6E7AD1-C199-4812-86FB-8AA6B24BF949}" srcOrd="8" destOrd="0" presId="urn:microsoft.com/office/officeart/2005/8/layout/radial1"/>
    <dgm:cxn modelId="{77C45586-BCDE-4987-BAD3-36FF26CE13A1}" type="presParOf" srcId="{F3F1DACD-435D-4D54-B879-93219DE7E61F}" destId="{4BE9DB39-7E94-4E2F-94C4-F8064FA346C5}" srcOrd="9" destOrd="0" presId="urn:microsoft.com/office/officeart/2005/8/layout/radial1"/>
    <dgm:cxn modelId="{EAF0380A-3A05-4DCA-BEB8-AD411CD43393}" type="presParOf" srcId="{4BE9DB39-7E94-4E2F-94C4-F8064FA346C5}" destId="{23F0157D-82E7-4906-814B-3B5DE8192D0A}" srcOrd="0" destOrd="0" presId="urn:microsoft.com/office/officeart/2005/8/layout/radial1"/>
    <dgm:cxn modelId="{1432F885-AF6A-4DB7-9ADC-DF30479C1A6C}" type="presParOf" srcId="{F3F1DACD-435D-4D54-B879-93219DE7E61F}" destId="{785A0751-A9C8-4AB4-8268-E0C7F6CF23EE}" srcOrd="10" destOrd="0" presId="urn:microsoft.com/office/officeart/2005/8/layout/radial1"/>
    <dgm:cxn modelId="{DA4D8A1E-8819-406C-AE5A-F34E9349DC83}" type="presParOf" srcId="{F3F1DACD-435D-4D54-B879-93219DE7E61F}" destId="{25E28C09-6A7B-49AC-B4D2-7D9F006EC81F}" srcOrd="11" destOrd="0" presId="urn:microsoft.com/office/officeart/2005/8/layout/radial1"/>
    <dgm:cxn modelId="{D4BD9F74-3D59-4919-9A42-1E1C6DA23849}" type="presParOf" srcId="{25E28C09-6A7B-49AC-B4D2-7D9F006EC81F}" destId="{22C48E66-A3E2-4A5A-8116-5A1E49B8F374}" srcOrd="0" destOrd="0" presId="urn:microsoft.com/office/officeart/2005/8/layout/radial1"/>
    <dgm:cxn modelId="{08DA32C6-FC71-49A4-A294-95E3B3C31484}" type="presParOf" srcId="{F3F1DACD-435D-4D54-B879-93219DE7E61F}" destId="{420D8CBB-AE47-4A8A-A7D1-33A8FCE87DCF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630239-4EA1-4D7B-939D-2B84E9658C79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159580-7CB9-44AB-A920-5E675ECB2BAE}">
      <dgm:prSet phldrT="[Text]" custT="1"/>
      <dgm:spPr/>
      <dgm:t>
        <a:bodyPr/>
        <a:lstStyle/>
        <a:p>
          <a:r>
            <a:rPr lang="en-US" sz="1800" b="0" dirty="0"/>
            <a:t>Users</a:t>
          </a:r>
        </a:p>
      </dgm:t>
    </dgm:pt>
    <dgm:pt modelId="{3AAA762F-11F5-4574-AA87-7F6B6B77CF3F}" type="parTrans" cxnId="{9E9DD955-4FF8-4C9A-AFFA-81BDAE6465D0}">
      <dgm:prSet/>
      <dgm:spPr/>
      <dgm:t>
        <a:bodyPr/>
        <a:lstStyle/>
        <a:p>
          <a:endParaRPr lang="en-US"/>
        </a:p>
      </dgm:t>
    </dgm:pt>
    <dgm:pt modelId="{A8F16FB9-E25F-4DC0-ACF2-629F6B6BB0DA}" type="sibTrans" cxnId="{9E9DD955-4FF8-4C9A-AFFA-81BDAE6465D0}">
      <dgm:prSet/>
      <dgm:spPr/>
      <dgm:t>
        <a:bodyPr/>
        <a:lstStyle/>
        <a:p>
          <a:endParaRPr lang="en-US"/>
        </a:p>
      </dgm:t>
    </dgm:pt>
    <dgm:pt modelId="{956423E3-1D68-49CE-B379-7C5E235CB7AC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400" dirty="0"/>
            <a:t>Teams</a:t>
          </a:r>
        </a:p>
      </dgm:t>
    </dgm:pt>
    <dgm:pt modelId="{60B752B9-8755-4C78-B89E-A182C33694CE}" type="parTrans" cxnId="{D1837794-4734-4687-B538-729F09F03F8C}">
      <dgm:prSet>
        <dgm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924D5F7-3612-47D3-B008-31B62A0F95B8}" type="sibTrans" cxnId="{D1837794-4734-4687-B538-729F09F03F8C}">
      <dgm:prSet/>
      <dgm:spPr/>
      <dgm:t>
        <a:bodyPr/>
        <a:lstStyle/>
        <a:p>
          <a:endParaRPr lang="en-US"/>
        </a:p>
      </dgm:t>
    </dgm:pt>
    <dgm:pt modelId="{A0C107CC-B7AA-4C37-9E47-7E3D6F2DF013}">
      <dgm:prSet phldrT="[Text]" phldr="1"/>
      <dgm:spPr/>
      <dgm:t>
        <a:bodyPr/>
        <a:lstStyle/>
        <a:p>
          <a:endParaRPr lang="en-US"/>
        </a:p>
      </dgm:t>
    </dgm:pt>
    <dgm:pt modelId="{BEBBC822-6510-40D3-939E-E3E2ABBF2E54}" type="parTrans" cxnId="{D61FED4E-AD34-4741-A115-A61E2196F340}">
      <dgm:prSet/>
      <dgm:spPr/>
      <dgm:t>
        <a:bodyPr/>
        <a:lstStyle/>
        <a:p>
          <a:endParaRPr lang="en-US"/>
        </a:p>
      </dgm:t>
    </dgm:pt>
    <dgm:pt modelId="{769B3BFC-E512-41DD-BD0C-464CF75E0967}" type="sibTrans" cxnId="{D61FED4E-AD34-4741-A115-A61E2196F340}">
      <dgm:prSet/>
      <dgm:spPr/>
      <dgm:t>
        <a:bodyPr/>
        <a:lstStyle/>
        <a:p>
          <a:endParaRPr lang="en-US"/>
        </a:p>
      </dgm:t>
    </dgm:pt>
    <dgm:pt modelId="{10E5EF4C-58CD-4907-AA5C-8387183AD765}">
      <dgm:prSet phldrT="[Text]" phldr="1"/>
      <dgm:spPr/>
      <dgm:t>
        <a:bodyPr/>
        <a:lstStyle/>
        <a:p>
          <a:endParaRPr lang="en-US"/>
        </a:p>
      </dgm:t>
    </dgm:pt>
    <dgm:pt modelId="{E330DB39-DA41-4E04-8045-866DD2380027}" type="parTrans" cxnId="{CA27D83E-71EB-455D-AB8C-3940021231D5}">
      <dgm:prSet/>
      <dgm:spPr/>
      <dgm:t>
        <a:bodyPr/>
        <a:lstStyle/>
        <a:p>
          <a:endParaRPr lang="en-US"/>
        </a:p>
      </dgm:t>
    </dgm:pt>
    <dgm:pt modelId="{9464F2DE-CF45-4201-A446-967BE2DFC5D6}" type="sibTrans" cxnId="{CA27D83E-71EB-455D-AB8C-3940021231D5}">
      <dgm:prSet/>
      <dgm:spPr/>
      <dgm:t>
        <a:bodyPr/>
        <a:lstStyle/>
        <a:p>
          <a:endParaRPr lang="en-US"/>
        </a:p>
      </dgm:t>
    </dgm:pt>
    <dgm:pt modelId="{A916D318-8552-4F5F-AF86-1048C37B9EBF}">
      <dgm:prSet phldrT="[Text]" phldr="1"/>
      <dgm:spPr/>
      <dgm:t>
        <a:bodyPr/>
        <a:lstStyle/>
        <a:p>
          <a:endParaRPr lang="en-US"/>
        </a:p>
      </dgm:t>
    </dgm:pt>
    <dgm:pt modelId="{DA9159A2-FB84-416D-8D47-886042A735D8}" type="parTrans" cxnId="{1D27881B-605C-4F47-A86D-C2DD0196E434}">
      <dgm:prSet/>
      <dgm:spPr/>
      <dgm:t>
        <a:bodyPr/>
        <a:lstStyle/>
        <a:p>
          <a:endParaRPr lang="en-US"/>
        </a:p>
      </dgm:t>
    </dgm:pt>
    <dgm:pt modelId="{F2D093DD-21BD-4087-88B3-6D0895212C3F}" type="sibTrans" cxnId="{1D27881B-605C-4F47-A86D-C2DD0196E434}">
      <dgm:prSet/>
      <dgm:spPr/>
      <dgm:t>
        <a:bodyPr/>
        <a:lstStyle/>
        <a:p>
          <a:endParaRPr lang="en-US"/>
        </a:p>
      </dgm:t>
    </dgm:pt>
    <dgm:pt modelId="{BBB956B2-EAC0-41E6-9347-0B2BE5EC4C6D}">
      <dgm:prSet phldrT="[Text]" phldr="1"/>
      <dgm:spPr/>
      <dgm:t>
        <a:bodyPr/>
        <a:lstStyle/>
        <a:p>
          <a:endParaRPr lang="en-US"/>
        </a:p>
      </dgm:t>
    </dgm:pt>
    <dgm:pt modelId="{321B1FCA-F7FB-4F87-A258-83C882C7BA51}" type="parTrans" cxnId="{05D81736-E7B4-49CA-B0ED-957B47EFB343}">
      <dgm:prSet/>
      <dgm:spPr/>
      <dgm:t>
        <a:bodyPr/>
        <a:lstStyle/>
        <a:p>
          <a:endParaRPr lang="en-US"/>
        </a:p>
      </dgm:t>
    </dgm:pt>
    <dgm:pt modelId="{1CF49820-DAE5-4A88-A799-AEDA48B5A58B}" type="sibTrans" cxnId="{05D81736-E7B4-49CA-B0ED-957B47EFB343}">
      <dgm:prSet/>
      <dgm:spPr/>
      <dgm:t>
        <a:bodyPr/>
        <a:lstStyle/>
        <a:p>
          <a:endParaRPr lang="en-US"/>
        </a:p>
      </dgm:t>
    </dgm:pt>
    <dgm:pt modelId="{8732DDA0-B701-4C15-8349-7CBB8E2CC4D7}">
      <dgm:prSet phldrT="[Text]" phldr="1"/>
      <dgm:spPr/>
      <dgm:t>
        <a:bodyPr/>
        <a:lstStyle/>
        <a:p>
          <a:endParaRPr lang="en-US"/>
        </a:p>
      </dgm:t>
    </dgm:pt>
    <dgm:pt modelId="{EAAB90A5-915A-4932-9159-3FDF17B1AD19}" type="parTrans" cxnId="{C018454C-8AE0-4C1A-B18A-DEB6972AEC1C}">
      <dgm:prSet/>
      <dgm:spPr/>
      <dgm:t>
        <a:bodyPr/>
        <a:lstStyle/>
        <a:p>
          <a:endParaRPr lang="en-US"/>
        </a:p>
      </dgm:t>
    </dgm:pt>
    <dgm:pt modelId="{170E1B96-19DB-46DA-AC53-93207B2B0932}" type="sibTrans" cxnId="{C018454C-8AE0-4C1A-B18A-DEB6972AEC1C}">
      <dgm:prSet/>
      <dgm:spPr/>
      <dgm:t>
        <a:bodyPr/>
        <a:lstStyle/>
        <a:p>
          <a:endParaRPr lang="en-US"/>
        </a:p>
      </dgm:t>
    </dgm:pt>
    <dgm:pt modelId="{831DBFCE-D36A-40EF-BAAE-76A556C54DCE}">
      <dgm:prSet phldrT="[Text]" phldr="1"/>
      <dgm:spPr/>
      <dgm:t>
        <a:bodyPr/>
        <a:lstStyle/>
        <a:p>
          <a:endParaRPr lang="en-US"/>
        </a:p>
      </dgm:t>
    </dgm:pt>
    <dgm:pt modelId="{6D501053-1F1C-4F19-8425-22F40A0656F2}" type="parTrans" cxnId="{A07EB9AF-3745-4304-BB10-B94CB0E3A136}">
      <dgm:prSet/>
      <dgm:spPr/>
      <dgm:t>
        <a:bodyPr/>
        <a:lstStyle/>
        <a:p>
          <a:endParaRPr lang="en-US"/>
        </a:p>
      </dgm:t>
    </dgm:pt>
    <dgm:pt modelId="{0F4BE895-DD35-4F73-98A2-B0D9592AA519}" type="sibTrans" cxnId="{A07EB9AF-3745-4304-BB10-B94CB0E3A136}">
      <dgm:prSet/>
      <dgm:spPr/>
      <dgm:t>
        <a:bodyPr/>
        <a:lstStyle/>
        <a:p>
          <a:endParaRPr lang="en-US"/>
        </a:p>
      </dgm:t>
    </dgm:pt>
    <dgm:pt modelId="{E3FAC781-7C5D-4DC1-8EB8-EF5413FFEBE4}">
      <dgm:prSet phldrT="[Text]" phldr="1"/>
      <dgm:spPr/>
      <dgm:t>
        <a:bodyPr/>
        <a:lstStyle/>
        <a:p>
          <a:endParaRPr lang="en-US"/>
        </a:p>
      </dgm:t>
    </dgm:pt>
    <dgm:pt modelId="{37A3BD44-1B4C-49D2-96BB-B92B28E73D24}" type="parTrans" cxnId="{F1A59AD3-C881-4DA7-AD36-B04DF83839C4}">
      <dgm:prSet/>
      <dgm:spPr/>
      <dgm:t>
        <a:bodyPr/>
        <a:lstStyle/>
        <a:p>
          <a:endParaRPr lang="en-US"/>
        </a:p>
      </dgm:t>
    </dgm:pt>
    <dgm:pt modelId="{7B959191-8225-44D2-8A7E-0258F269298F}" type="sibTrans" cxnId="{F1A59AD3-C881-4DA7-AD36-B04DF83839C4}">
      <dgm:prSet/>
      <dgm:spPr/>
      <dgm:t>
        <a:bodyPr/>
        <a:lstStyle/>
        <a:p>
          <a:endParaRPr lang="en-US"/>
        </a:p>
      </dgm:t>
    </dgm:pt>
    <dgm:pt modelId="{3B9BA018-36FC-450B-B3FE-D77327FCC1E6}">
      <dgm:prSet custT="1"/>
      <dgm:spPr>
        <a:solidFill>
          <a:schemeClr val="accent4"/>
        </a:solidFill>
      </dgm:spPr>
      <dgm:t>
        <a:bodyPr/>
        <a:lstStyle/>
        <a:p>
          <a:r>
            <a:rPr lang="en-US" sz="1400" dirty="0"/>
            <a:t>Datasets</a:t>
          </a:r>
        </a:p>
      </dgm:t>
    </dgm:pt>
    <dgm:pt modelId="{B64CD2DF-8F96-42C6-AA44-E50DADD4D2DF}" type="parTrans" cxnId="{BC18D250-33BD-48A9-AEF5-C931BD61D6E4}">
      <dgm:prSet>
        <dgm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50843E8-351D-4E6A-BD31-21833EC3AFF8}" type="sibTrans" cxnId="{BC18D250-33BD-48A9-AEF5-C931BD61D6E4}">
      <dgm:prSet/>
      <dgm:spPr/>
      <dgm:t>
        <a:bodyPr/>
        <a:lstStyle/>
        <a:p>
          <a:endParaRPr lang="en-US"/>
        </a:p>
      </dgm:t>
    </dgm:pt>
    <dgm:pt modelId="{0D9C3FC6-DA04-470A-90C3-502A17FE9506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400" dirty="0"/>
            <a:t>Kernels</a:t>
          </a:r>
        </a:p>
      </dgm:t>
    </dgm:pt>
    <dgm:pt modelId="{BF58E8E5-0A11-4096-97A1-340C3A971785}" type="parTrans" cxnId="{1DFC3E52-341D-46A9-BA4B-F0BD5ECC97C2}">
      <dgm:prSet>
        <dgm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5627FB9D-F8C7-40FC-9D17-826477682DEF}" type="sibTrans" cxnId="{1DFC3E52-341D-46A9-BA4B-F0BD5ECC97C2}">
      <dgm:prSet/>
      <dgm:spPr/>
      <dgm:t>
        <a:bodyPr/>
        <a:lstStyle/>
        <a:p>
          <a:endParaRPr lang="en-US"/>
        </a:p>
      </dgm:t>
    </dgm:pt>
    <dgm:pt modelId="{38762B67-54C0-431A-93C4-A5C43C0B01F2}">
      <dgm:prSet phldrT="[Text]" phldr="1"/>
      <dgm:spPr/>
      <dgm:t>
        <a:bodyPr/>
        <a:lstStyle/>
        <a:p>
          <a:endParaRPr lang="en-US" dirty="0"/>
        </a:p>
      </dgm:t>
    </dgm:pt>
    <dgm:pt modelId="{AD778B7A-841E-4D14-84A3-A76F80923026}" type="parTrans" cxnId="{D612632C-3B5E-42D6-A838-C6550261EC5A}">
      <dgm:prSet/>
      <dgm:spPr/>
      <dgm:t>
        <a:bodyPr/>
        <a:lstStyle/>
        <a:p>
          <a:endParaRPr lang="en-US"/>
        </a:p>
      </dgm:t>
    </dgm:pt>
    <dgm:pt modelId="{0E6DC5DA-89E7-452A-A640-FFD08CA2C2C4}" type="sibTrans" cxnId="{D612632C-3B5E-42D6-A838-C6550261EC5A}">
      <dgm:prSet/>
      <dgm:spPr/>
      <dgm:t>
        <a:bodyPr/>
        <a:lstStyle/>
        <a:p>
          <a:endParaRPr lang="en-US"/>
        </a:p>
      </dgm:t>
    </dgm:pt>
    <dgm:pt modelId="{57D71603-E1CA-4B2C-BEB0-51CBE57B3DD0}">
      <dgm:prSet phldrT="[Text]"/>
      <dgm:spPr/>
      <dgm:t>
        <a:bodyPr/>
        <a:lstStyle/>
        <a:p>
          <a:endParaRPr lang="en-US"/>
        </a:p>
      </dgm:t>
    </dgm:pt>
    <dgm:pt modelId="{22A5EE8E-FF1C-406B-A88E-71A26FBF0C36}" type="sibTrans" cxnId="{B999AB89-56A9-465C-BC85-D52BB368CBD6}">
      <dgm:prSet/>
      <dgm:spPr/>
      <dgm:t>
        <a:bodyPr/>
        <a:lstStyle/>
        <a:p>
          <a:endParaRPr lang="en-US"/>
        </a:p>
      </dgm:t>
    </dgm:pt>
    <dgm:pt modelId="{C99A580C-CA4B-4484-88A5-5747337392A7}" type="parTrans" cxnId="{B999AB89-56A9-465C-BC85-D52BB368CBD6}">
      <dgm:prSet/>
      <dgm:spPr/>
      <dgm:t>
        <a:bodyPr/>
        <a:lstStyle/>
        <a:p>
          <a:endParaRPr lang="en-US"/>
        </a:p>
      </dgm:t>
    </dgm:pt>
    <dgm:pt modelId="{F3F1DACD-435D-4D54-B879-93219DE7E61F}" type="pres">
      <dgm:prSet presAssocID="{0D630239-4EA1-4D7B-939D-2B84E9658C7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41F403D-19A5-4F04-84E3-26E3019BB97D}" type="pres">
      <dgm:prSet presAssocID="{14159580-7CB9-44AB-A920-5E675ECB2BAE}" presName="centerShape" presStyleLbl="node0" presStyleIdx="0" presStyleCnt="1"/>
      <dgm:spPr/>
    </dgm:pt>
    <dgm:pt modelId="{DD98F2B9-3A31-4B49-BD85-149E1A789FC5}" type="pres">
      <dgm:prSet presAssocID="{60B752B9-8755-4C78-B89E-A182C33694CE}" presName="Name9" presStyleLbl="parChTrans1D2" presStyleIdx="0" presStyleCnt="3"/>
      <dgm:spPr/>
    </dgm:pt>
    <dgm:pt modelId="{AA8E3538-93C5-442C-8A86-A5F51DBAAED8}" type="pres">
      <dgm:prSet presAssocID="{60B752B9-8755-4C78-B89E-A182C33694CE}" presName="connTx" presStyleLbl="parChTrans1D2" presStyleIdx="0" presStyleCnt="3"/>
      <dgm:spPr/>
    </dgm:pt>
    <dgm:pt modelId="{CE030ADD-A7DB-4F6E-BF1D-8CAB62723361}" type="pres">
      <dgm:prSet presAssocID="{956423E3-1D68-49CE-B379-7C5E235CB7AC}" presName="node" presStyleLbl="node1" presStyleIdx="0" presStyleCnt="3">
        <dgm:presLayoutVars>
          <dgm:bulletEnabled val="1"/>
        </dgm:presLayoutVars>
      </dgm:prSet>
      <dgm:spPr/>
    </dgm:pt>
    <dgm:pt modelId="{9FECFB4F-82E8-4541-B7F0-3D43AF8756DF}" type="pres">
      <dgm:prSet presAssocID="{B64CD2DF-8F96-42C6-AA44-E50DADD4D2DF}" presName="Name9" presStyleLbl="parChTrans1D2" presStyleIdx="1" presStyleCnt="3"/>
      <dgm:spPr/>
    </dgm:pt>
    <dgm:pt modelId="{638208DE-CDEF-4FF0-8DFC-DB8C7FEAF7DF}" type="pres">
      <dgm:prSet presAssocID="{B64CD2DF-8F96-42C6-AA44-E50DADD4D2DF}" presName="connTx" presStyleLbl="parChTrans1D2" presStyleIdx="1" presStyleCnt="3"/>
      <dgm:spPr/>
    </dgm:pt>
    <dgm:pt modelId="{F1872AC5-4BF8-41A8-A506-CE2DE1194F98}" type="pres">
      <dgm:prSet presAssocID="{3B9BA018-36FC-450B-B3FE-D77327FCC1E6}" presName="node" presStyleLbl="node1" presStyleIdx="1" presStyleCnt="3">
        <dgm:presLayoutVars>
          <dgm:bulletEnabled val="1"/>
        </dgm:presLayoutVars>
      </dgm:prSet>
      <dgm:spPr/>
    </dgm:pt>
    <dgm:pt modelId="{4BE9DB39-7E94-4E2F-94C4-F8064FA346C5}" type="pres">
      <dgm:prSet presAssocID="{BF58E8E5-0A11-4096-97A1-340C3A971785}" presName="Name9" presStyleLbl="parChTrans1D2" presStyleIdx="2" presStyleCnt="3"/>
      <dgm:spPr/>
    </dgm:pt>
    <dgm:pt modelId="{23F0157D-82E7-4906-814B-3B5DE8192D0A}" type="pres">
      <dgm:prSet presAssocID="{BF58E8E5-0A11-4096-97A1-340C3A971785}" presName="connTx" presStyleLbl="parChTrans1D2" presStyleIdx="2" presStyleCnt="3"/>
      <dgm:spPr/>
    </dgm:pt>
    <dgm:pt modelId="{785A0751-A9C8-4AB4-8268-E0C7F6CF23EE}" type="pres">
      <dgm:prSet presAssocID="{0D9C3FC6-DA04-470A-90C3-502A17FE9506}" presName="node" presStyleLbl="node1" presStyleIdx="2" presStyleCnt="3">
        <dgm:presLayoutVars>
          <dgm:bulletEnabled val="1"/>
        </dgm:presLayoutVars>
      </dgm:prSet>
      <dgm:spPr/>
    </dgm:pt>
  </dgm:ptLst>
  <dgm:cxnLst>
    <dgm:cxn modelId="{C0867604-B120-4E35-A529-B9D22EF22C89}" type="presOf" srcId="{0D9C3FC6-DA04-470A-90C3-502A17FE9506}" destId="{785A0751-A9C8-4AB4-8268-E0C7F6CF23EE}" srcOrd="0" destOrd="0" presId="urn:microsoft.com/office/officeart/2005/8/layout/radial1"/>
    <dgm:cxn modelId="{0CF39A06-49E0-43C8-8FDF-7F88039E20A9}" type="presOf" srcId="{14159580-7CB9-44AB-A920-5E675ECB2BAE}" destId="{C41F403D-19A5-4F04-84E3-26E3019BB97D}" srcOrd="0" destOrd="0" presId="urn:microsoft.com/office/officeart/2005/8/layout/radial1"/>
    <dgm:cxn modelId="{BAA6F109-FB3A-4C25-A36C-EF8A29E4D2C3}" type="presOf" srcId="{BF58E8E5-0A11-4096-97A1-340C3A971785}" destId="{23F0157D-82E7-4906-814B-3B5DE8192D0A}" srcOrd="1" destOrd="0" presId="urn:microsoft.com/office/officeart/2005/8/layout/radial1"/>
    <dgm:cxn modelId="{2DAE3E17-1E3D-44A1-B06E-4FBEE17B51A6}" type="presOf" srcId="{60B752B9-8755-4C78-B89E-A182C33694CE}" destId="{DD98F2B9-3A31-4B49-BD85-149E1A789FC5}" srcOrd="0" destOrd="0" presId="urn:microsoft.com/office/officeart/2005/8/layout/radial1"/>
    <dgm:cxn modelId="{1D27881B-605C-4F47-A86D-C2DD0196E434}" srcId="{A0C107CC-B7AA-4C37-9E47-7E3D6F2DF013}" destId="{A916D318-8552-4F5F-AF86-1048C37B9EBF}" srcOrd="1" destOrd="0" parTransId="{DA9159A2-FB84-416D-8D47-886042A735D8}" sibTransId="{F2D093DD-21BD-4087-88B3-6D0895212C3F}"/>
    <dgm:cxn modelId="{D612632C-3B5E-42D6-A838-C6550261EC5A}" srcId="{0D630239-4EA1-4D7B-939D-2B84E9658C79}" destId="{38762B67-54C0-431A-93C4-A5C43C0B01F2}" srcOrd="2" destOrd="0" parTransId="{AD778B7A-841E-4D14-84A3-A76F80923026}" sibTransId="{0E6DC5DA-89E7-452A-A640-FFD08CA2C2C4}"/>
    <dgm:cxn modelId="{81E29B33-25F2-484D-BEB5-074C40BABAD2}" type="presOf" srcId="{60B752B9-8755-4C78-B89E-A182C33694CE}" destId="{AA8E3538-93C5-442C-8A86-A5F51DBAAED8}" srcOrd="1" destOrd="0" presId="urn:microsoft.com/office/officeart/2005/8/layout/radial1"/>
    <dgm:cxn modelId="{05D81736-E7B4-49CA-B0ED-957B47EFB343}" srcId="{0D630239-4EA1-4D7B-939D-2B84E9658C79}" destId="{BBB956B2-EAC0-41E6-9347-0B2BE5EC4C6D}" srcOrd="5" destOrd="0" parTransId="{321B1FCA-F7FB-4F87-A258-83C882C7BA51}" sibTransId="{1CF49820-DAE5-4A88-A799-AEDA48B5A58B}"/>
    <dgm:cxn modelId="{CA27D83E-71EB-455D-AB8C-3940021231D5}" srcId="{A0C107CC-B7AA-4C37-9E47-7E3D6F2DF013}" destId="{10E5EF4C-58CD-4907-AA5C-8387183AD765}" srcOrd="0" destOrd="0" parTransId="{E330DB39-DA41-4E04-8045-866DD2380027}" sibTransId="{9464F2DE-CF45-4201-A446-967BE2DFC5D6}"/>
    <dgm:cxn modelId="{B6C99D45-BB1C-4828-8768-08A7086532DF}" type="presOf" srcId="{BF58E8E5-0A11-4096-97A1-340C3A971785}" destId="{4BE9DB39-7E94-4E2F-94C4-F8064FA346C5}" srcOrd="0" destOrd="0" presId="urn:microsoft.com/office/officeart/2005/8/layout/radial1"/>
    <dgm:cxn modelId="{441EEE4B-E92C-4779-BCB5-33908488EF76}" type="presOf" srcId="{0D630239-4EA1-4D7B-939D-2B84E9658C79}" destId="{F3F1DACD-435D-4D54-B879-93219DE7E61F}" srcOrd="0" destOrd="0" presId="urn:microsoft.com/office/officeart/2005/8/layout/radial1"/>
    <dgm:cxn modelId="{C018454C-8AE0-4C1A-B18A-DEB6972AEC1C}" srcId="{BBB956B2-EAC0-41E6-9347-0B2BE5EC4C6D}" destId="{8732DDA0-B701-4C15-8349-7CBB8E2CC4D7}" srcOrd="0" destOrd="0" parTransId="{EAAB90A5-915A-4932-9159-3FDF17B1AD19}" sibTransId="{170E1B96-19DB-46DA-AC53-93207B2B0932}"/>
    <dgm:cxn modelId="{D61FED4E-AD34-4741-A115-A61E2196F340}" srcId="{0D630239-4EA1-4D7B-939D-2B84E9658C79}" destId="{A0C107CC-B7AA-4C37-9E47-7E3D6F2DF013}" srcOrd="4" destOrd="0" parTransId="{BEBBC822-6510-40D3-939E-E3E2ABBF2E54}" sibTransId="{769B3BFC-E512-41DD-BD0C-464CF75E0967}"/>
    <dgm:cxn modelId="{BC18D250-33BD-48A9-AEF5-C931BD61D6E4}" srcId="{14159580-7CB9-44AB-A920-5E675ECB2BAE}" destId="{3B9BA018-36FC-450B-B3FE-D77327FCC1E6}" srcOrd="1" destOrd="0" parTransId="{B64CD2DF-8F96-42C6-AA44-E50DADD4D2DF}" sibTransId="{B50843E8-351D-4E6A-BD31-21833EC3AFF8}"/>
    <dgm:cxn modelId="{1DFC3E52-341D-46A9-BA4B-F0BD5ECC97C2}" srcId="{14159580-7CB9-44AB-A920-5E675ECB2BAE}" destId="{0D9C3FC6-DA04-470A-90C3-502A17FE9506}" srcOrd="2" destOrd="0" parTransId="{BF58E8E5-0A11-4096-97A1-340C3A971785}" sibTransId="{5627FB9D-F8C7-40FC-9D17-826477682DEF}"/>
    <dgm:cxn modelId="{9E9DD955-4FF8-4C9A-AFFA-81BDAE6465D0}" srcId="{0D630239-4EA1-4D7B-939D-2B84E9658C79}" destId="{14159580-7CB9-44AB-A920-5E675ECB2BAE}" srcOrd="0" destOrd="0" parTransId="{3AAA762F-11F5-4574-AA87-7F6B6B77CF3F}" sibTransId="{A8F16FB9-E25F-4DC0-ACF2-629F6B6BB0DA}"/>
    <dgm:cxn modelId="{B999AB89-56A9-465C-BC85-D52BB368CBD6}" srcId="{0D630239-4EA1-4D7B-939D-2B84E9658C79}" destId="{57D71603-E1CA-4B2C-BEB0-51CBE57B3DD0}" srcOrd="1" destOrd="0" parTransId="{C99A580C-CA4B-4484-88A5-5747337392A7}" sibTransId="{22A5EE8E-FF1C-406B-A88E-71A26FBF0C36}"/>
    <dgm:cxn modelId="{D1837794-4734-4687-B538-729F09F03F8C}" srcId="{14159580-7CB9-44AB-A920-5E675ECB2BAE}" destId="{956423E3-1D68-49CE-B379-7C5E235CB7AC}" srcOrd="0" destOrd="0" parTransId="{60B752B9-8755-4C78-B89E-A182C33694CE}" sibTransId="{1924D5F7-3612-47D3-B008-31B62A0F95B8}"/>
    <dgm:cxn modelId="{177E24A4-3CEB-42DC-9875-918F61624860}" type="presOf" srcId="{B64CD2DF-8F96-42C6-AA44-E50DADD4D2DF}" destId="{9FECFB4F-82E8-4541-B7F0-3D43AF8756DF}" srcOrd="0" destOrd="0" presId="urn:microsoft.com/office/officeart/2005/8/layout/radial1"/>
    <dgm:cxn modelId="{A07EB9AF-3745-4304-BB10-B94CB0E3A136}" srcId="{BBB956B2-EAC0-41E6-9347-0B2BE5EC4C6D}" destId="{831DBFCE-D36A-40EF-BAAE-76A556C54DCE}" srcOrd="1" destOrd="0" parTransId="{6D501053-1F1C-4F19-8425-22F40A0656F2}" sibTransId="{0F4BE895-DD35-4F73-98A2-B0D9592AA519}"/>
    <dgm:cxn modelId="{F1A59AD3-C881-4DA7-AD36-B04DF83839C4}" srcId="{0D630239-4EA1-4D7B-939D-2B84E9658C79}" destId="{E3FAC781-7C5D-4DC1-8EB8-EF5413FFEBE4}" srcOrd="3" destOrd="0" parTransId="{37A3BD44-1B4C-49D2-96BB-B92B28E73D24}" sibTransId="{7B959191-8225-44D2-8A7E-0258F269298F}"/>
    <dgm:cxn modelId="{DECAF1D6-07EE-40A0-8C63-F121989BF11D}" type="presOf" srcId="{B64CD2DF-8F96-42C6-AA44-E50DADD4D2DF}" destId="{638208DE-CDEF-4FF0-8DFC-DB8C7FEAF7DF}" srcOrd="1" destOrd="0" presId="urn:microsoft.com/office/officeart/2005/8/layout/radial1"/>
    <dgm:cxn modelId="{419225DB-2F83-4D9C-A452-02EAA0B01EBC}" type="presOf" srcId="{956423E3-1D68-49CE-B379-7C5E235CB7AC}" destId="{CE030ADD-A7DB-4F6E-BF1D-8CAB62723361}" srcOrd="0" destOrd="0" presId="urn:microsoft.com/office/officeart/2005/8/layout/radial1"/>
    <dgm:cxn modelId="{5CA26DF2-1C82-4A8D-A311-EA1C1F0A84AB}" type="presOf" srcId="{3B9BA018-36FC-450B-B3FE-D77327FCC1E6}" destId="{F1872AC5-4BF8-41A8-A506-CE2DE1194F98}" srcOrd="0" destOrd="0" presId="urn:microsoft.com/office/officeart/2005/8/layout/radial1"/>
    <dgm:cxn modelId="{612FEFDA-5610-43BB-8C89-76C6F115CADC}" type="presParOf" srcId="{F3F1DACD-435D-4D54-B879-93219DE7E61F}" destId="{C41F403D-19A5-4F04-84E3-26E3019BB97D}" srcOrd="0" destOrd="0" presId="urn:microsoft.com/office/officeart/2005/8/layout/radial1"/>
    <dgm:cxn modelId="{A2BCF369-10DF-43F3-99A2-D35E6D2E97E8}" type="presParOf" srcId="{F3F1DACD-435D-4D54-B879-93219DE7E61F}" destId="{DD98F2B9-3A31-4B49-BD85-149E1A789FC5}" srcOrd="1" destOrd="0" presId="urn:microsoft.com/office/officeart/2005/8/layout/radial1"/>
    <dgm:cxn modelId="{4193138F-5D4B-4D5F-A371-E43C0FEBCF04}" type="presParOf" srcId="{DD98F2B9-3A31-4B49-BD85-149E1A789FC5}" destId="{AA8E3538-93C5-442C-8A86-A5F51DBAAED8}" srcOrd="0" destOrd="0" presId="urn:microsoft.com/office/officeart/2005/8/layout/radial1"/>
    <dgm:cxn modelId="{CDA64DC2-916D-41FA-B57B-7775D91D97A0}" type="presParOf" srcId="{F3F1DACD-435D-4D54-B879-93219DE7E61F}" destId="{CE030ADD-A7DB-4F6E-BF1D-8CAB62723361}" srcOrd="2" destOrd="0" presId="urn:microsoft.com/office/officeart/2005/8/layout/radial1"/>
    <dgm:cxn modelId="{F38193DE-722D-42A9-A804-371502BE42FE}" type="presParOf" srcId="{F3F1DACD-435D-4D54-B879-93219DE7E61F}" destId="{9FECFB4F-82E8-4541-B7F0-3D43AF8756DF}" srcOrd="3" destOrd="0" presId="urn:microsoft.com/office/officeart/2005/8/layout/radial1"/>
    <dgm:cxn modelId="{9AF3D815-3F14-49B4-8FCA-621BB748A4DE}" type="presParOf" srcId="{9FECFB4F-82E8-4541-B7F0-3D43AF8756DF}" destId="{638208DE-CDEF-4FF0-8DFC-DB8C7FEAF7DF}" srcOrd="0" destOrd="0" presId="urn:microsoft.com/office/officeart/2005/8/layout/radial1"/>
    <dgm:cxn modelId="{945B7B38-68EB-4D41-AA14-B9B651E19DF2}" type="presParOf" srcId="{F3F1DACD-435D-4D54-B879-93219DE7E61F}" destId="{F1872AC5-4BF8-41A8-A506-CE2DE1194F98}" srcOrd="4" destOrd="0" presId="urn:microsoft.com/office/officeart/2005/8/layout/radial1"/>
    <dgm:cxn modelId="{77C45586-BCDE-4987-BAD3-36FF26CE13A1}" type="presParOf" srcId="{F3F1DACD-435D-4D54-B879-93219DE7E61F}" destId="{4BE9DB39-7E94-4E2F-94C4-F8064FA346C5}" srcOrd="5" destOrd="0" presId="urn:microsoft.com/office/officeart/2005/8/layout/radial1"/>
    <dgm:cxn modelId="{EAF0380A-3A05-4DCA-BEB8-AD411CD43393}" type="presParOf" srcId="{4BE9DB39-7E94-4E2F-94C4-F8064FA346C5}" destId="{23F0157D-82E7-4906-814B-3B5DE8192D0A}" srcOrd="0" destOrd="0" presId="urn:microsoft.com/office/officeart/2005/8/layout/radial1"/>
    <dgm:cxn modelId="{1432F885-AF6A-4DB7-9ADC-DF30479C1A6C}" type="presParOf" srcId="{F3F1DACD-435D-4D54-B879-93219DE7E61F}" destId="{785A0751-A9C8-4AB4-8268-E0C7F6CF23EE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A32A7-2910-40F7-95B1-F5F1145951F1}">
      <dsp:nvSpPr>
        <dsp:cNvPr id="0" name=""/>
        <dsp:cNvSpPr/>
      </dsp:nvSpPr>
      <dsp:spPr>
        <a:xfrm>
          <a:off x="0" y="0"/>
          <a:ext cx="8190487" cy="559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Identifying and extracting data sources</a:t>
          </a:r>
        </a:p>
      </dsp:txBody>
      <dsp:txXfrm>
        <a:off x="16381" y="16381"/>
        <a:ext cx="7539707" cy="526529"/>
      </dsp:txXfrm>
    </dsp:sp>
    <dsp:sp modelId="{1DF0F352-9BA1-42B9-B95D-67DB6285F898}">
      <dsp:nvSpPr>
        <dsp:cNvPr id="0" name=""/>
        <dsp:cNvSpPr/>
      </dsp:nvSpPr>
      <dsp:spPr>
        <a:xfrm>
          <a:off x="685953" y="660981"/>
          <a:ext cx="8190487" cy="559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Expertise modelling algorithm – quantifying expertise</a:t>
          </a:r>
        </a:p>
      </dsp:txBody>
      <dsp:txXfrm>
        <a:off x="702334" y="677362"/>
        <a:ext cx="7108232" cy="526529"/>
      </dsp:txXfrm>
    </dsp:sp>
    <dsp:sp modelId="{1DA9098E-FE09-4FE0-A0E0-771002DAF431}">
      <dsp:nvSpPr>
        <dsp:cNvPr id="0" name=""/>
        <dsp:cNvSpPr/>
      </dsp:nvSpPr>
      <dsp:spPr>
        <a:xfrm>
          <a:off x="1361668" y="1321962"/>
          <a:ext cx="8190487" cy="559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Matching mechanism – initiated by user query</a:t>
          </a:r>
        </a:p>
      </dsp:txBody>
      <dsp:txXfrm>
        <a:off x="1378049" y="1338343"/>
        <a:ext cx="7118470" cy="526529"/>
      </dsp:txXfrm>
    </dsp:sp>
    <dsp:sp modelId="{A2F4F59F-6108-44C4-BF55-FD0A1AB23397}">
      <dsp:nvSpPr>
        <dsp:cNvPr id="0" name=""/>
        <dsp:cNvSpPr/>
      </dsp:nvSpPr>
      <dsp:spPr>
        <a:xfrm>
          <a:off x="2047621" y="1982944"/>
          <a:ext cx="8190487" cy="559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User interface returns a ranked list of experts</a:t>
          </a:r>
          <a:endParaRPr lang="en-US" sz="2300" kern="1200" dirty="0"/>
        </a:p>
      </dsp:txBody>
      <dsp:txXfrm>
        <a:off x="2064002" y="1999325"/>
        <a:ext cx="7108232" cy="526529"/>
      </dsp:txXfrm>
    </dsp:sp>
    <dsp:sp modelId="{D1663B08-91A0-431B-9603-4C64548D8DF7}">
      <dsp:nvSpPr>
        <dsp:cNvPr id="0" name=""/>
        <dsp:cNvSpPr/>
      </dsp:nvSpPr>
      <dsp:spPr>
        <a:xfrm>
          <a:off x="7826947" y="428366"/>
          <a:ext cx="363539" cy="3635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908743" y="428366"/>
        <a:ext cx="199947" cy="273563"/>
      </dsp:txXfrm>
    </dsp:sp>
    <dsp:sp modelId="{CB8DC816-B982-4444-9A4D-DF8F976CAA0E}">
      <dsp:nvSpPr>
        <dsp:cNvPr id="0" name=""/>
        <dsp:cNvSpPr/>
      </dsp:nvSpPr>
      <dsp:spPr>
        <a:xfrm>
          <a:off x="8512900" y="1089348"/>
          <a:ext cx="363539" cy="3635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594696" y="1089348"/>
        <a:ext cx="199947" cy="273563"/>
      </dsp:txXfrm>
    </dsp:sp>
    <dsp:sp modelId="{C50D5799-31C9-4343-9B26-65CE1B0CCA69}">
      <dsp:nvSpPr>
        <dsp:cNvPr id="0" name=""/>
        <dsp:cNvSpPr/>
      </dsp:nvSpPr>
      <dsp:spPr>
        <a:xfrm>
          <a:off x="9188615" y="1750329"/>
          <a:ext cx="363539" cy="3635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9270411" y="1750329"/>
        <a:ext cx="199947" cy="273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56905-F643-4C37-8F53-CB2A9C645765}">
      <dsp:nvSpPr>
        <dsp:cNvPr id="0" name=""/>
        <dsp:cNvSpPr/>
      </dsp:nvSpPr>
      <dsp:spPr>
        <a:xfrm>
          <a:off x="1770104" y="686371"/>
          <a:ext cx="4587791" cy="4587791"/>
        </a:xfrm>
        <a:prstGeom prst="blockArc">
          <a:avLst>
            <a:gd name="adj1" fmla="val 10800000"/>
            <a:gd name="adj2" fmla="val 162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DE57A-F7EB-49D4-9B5D-72B3C89C831C}">
      <dsp:nvSpPr>
        <dsp:cNvPr id="0" name=""/>
        <dsp:cNvSpPr/>
      </dsp:nvSpPr>
      <dsp:spPr>
        <a:xfrm>
          <a:off x="1770104" y="686371"/>
          <a:ext cx="4587791" cy="4587791"/>
        </a:xfrm>
        <a:prstGeom prst="blockArc">
          <a:avLst>
            <a:gd name="adj1" fmla="val 5400000"/>
            <a:gd name="adj2" fmla="val 108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7C5E8-932E-4566-8ECC-018698A34451}">
      <dsp:nvSpPr>
        <dsp:cNvPr id="0" name=""/>
        <dsp:cNvSpPr/>
      </dsp:nvSpPr>
      <dsp:spPr>
        <a:xfrm>
          <a:off x="1770104" y="686371"/>
          <a:ext cx="4587791" cy="4587791"/>
        </a:xfrm>
        <a:prstGeom prst="blockArc">
          <a:avLst>
            <a:gd name="adj1" fmla="val 0"/>
            <a:gd name="adj2" fmla="val 54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3519A-BE5E-4BF5-B24F-607CD05437D1}">
      <dsp:nvSpPr>
        <dsp:cNvPr id="0" name=""/>
        <dsp:cNvSpPr/>
      </dsp:nvSpPr>
      <dsp:spPr>
        <a:xfrm>
          <a:off x="1770104" y="686371"/>
          <a:ext cx="4587791" cy="4587791"/>
        </a:xfrm>
        <a:prstGeom prst="blockArc">
          <a:avLst>
            <a:gd name="adj1" fmla="val 16200000"/>
            <a:gd name="adj2" fmla="val 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8F80B-9EA1-4B9F-883C-E830823D9EA8}">
      <dsp:nvSpPr>
        <dsp:cNvPr id="0" name=""/>
        <dsp:cNvSpPr/>
      </dsp:nvSpPr>
      <dsp:spPr>
        <a:xfrm>
          <a:off x="3008312" y="1924579"/>
          <a:ext cx="2111374" cy="21113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Expertise</a:t>
          </a:r>
        </a:p>
      </dsp:txBody>
      <dsp:txXfrm>
        <a:off x="3317516" y="2233783"/>
        <a:ext cx="1492966" cy="1492966"/>
      </dsp:txXfrm>
    </dsp:sp>
    <dsp:sp modelId="{F6FA864A-809A-4E37-9FA7-7209553F9E17}">
      <dsp:nvSpPr>
        <dsp:cNvPr id="0" name=""/>
        <dsp:cNvSpPr/>
      </dsp:nvSpPr>
      <dsp:spPr>
        <a:xfrm>
          <a:off x="3325018" y="596"/>
          <a:ext cx="1477962" cy="14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Knowledge/ Experience Possessed</a:t>
          </a:r>
        </a:p>
      </dsp:txBody>
      <dsp:txXfrm>
        <a:off x="3541461" y="217039"/>
        <a:ext cx="1045076" cy="1045076"/>
      </dsp:txXfrm>
    </dsp:sp>
    <dsp:sp modelId="{75FD0629-EAD7-4922-8C09-2D89C3797681}">
      <dsp:nvSpPr>
        <dsp:cNvPr id="0" name=""/>
        <dsp:cNvSpPr/>
      </dsp:nvSpPr>
      <dsp:spPr>
        <a:xfrm>
          <a:off x="5565707" y="2241285"/>
          <a:ext cx="1477962" cy="14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Performance compared to others</a:t>
          </a:r>
        </a:p>
      </dsp:txBody>
      <dsp:txXfrm>
        <a:off x="5782150" y="2457728"/>
        <a:ext cx="1045076" cy="1045076"/>
      </dsp:txXfrm>
    </dsp:sp>
    <dsp:sp modelId="{E2D80AE9-DA9D-4DA5-B79A-1D33BD637177}">
      <dsp:nvSpPr>
        <dsp:cNvPr id="0" name=""/>
        <dsp:cNvSpPr/>
      </dsp:nvSpPr>
      <dsp:spPr>
        <a:xfrm>
          <a:off x="3325018" y="4481974"/>
          <a:ext cx="1477962" cy="14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Reputation/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Credibility</a:t>
          </a:r>
        </a:p>
      </dsp:txBody>
      <dsp:txXfrm>
        <a:off x="3541461" y="4698417"/>
        <a:ext cx="1045076" cy="1045076"/>
      </dsp:txXfrm>
    </dsp:sp>
    <dsp:sp modelId="{19BD4252-5CB8-424E-865D-DD862D71FC3A}">
      <dsp:nvSpPr>
        <dsp:cNvPr id="0" name=""/>
        <dsp:cNvSpPr/>
      </dsp:nvSpPr>
      <dsp:spPr>
        <a:xfrm>
          <a:off x="1084329" y="2241285"/>
          <a:ext cx="1477962" cy="14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Authority/ Seniority</a:t>
          </a:r>
        </a:p>
      </dsp:txBody>
      <dsp:txXfrm>
        <a:off x="1300772" y="2457728"/>
        <a:ext cx="1045076" cy="1045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F403D-19A5-4F04-84E3-26E3019BB97D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Users</a:t>
          </a:r>
        </a:p>
      </dsp:txBody>
      <dsp:txXfrm>
        <a:off x="3536355" y="2181688"/>
        <a:ext cx="1055289" cy="1055289"/>
      </dsp:txXfrm>
    </dsp:sp>
    <dsp:sp modelId="{78526016-263A-41F5-B60C-6074325EF131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2718" y="1726216"/>
        <a:ext cx="22563" cy="22563"/>
      </dsp:txXfrm>
    </dsp:sp>
    <dsp:sp modelId="{79F1247F-C48D-44B6-8CBA-64DF605ABC64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4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Organizations</a:t>
          </a:r>
        </a:p>
      </dsp:txBody>
      <dsp:txXfrm>
        <a:off x="3536355" y="238017"/>
        <a:ext cx="1055289" cy="1055289"/>
      </dsp:txXfrm>
    </dsp:sp>
    <dsp:sp modelId="{DD98F2B9-3A31-4B49-BD85-149E1A789FC5}">
      <dsp:nvSpPr>
        <dsp:cNvPr id="0" name=""/>
        <dsp:cNvSpPr/>
      </dsp:nvSpPr>
      <dsp:spPr>
        <a:xfrm rot="19800000">
          <a:off x="4680001" y="2206890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4352" y="2212133"/>
        <a:ext cx="22563" cy="22563"/>
      </dsp:txXfrm>
    </dsp:sp>
    <dsp:sp modelId="{CE030ADD-A7DB-4F6E-BF1D-8CAB62723361}">
      <dsp:nvSpPr>
        <dsp:cNvPr id="0" name=""/>
        <dsp:cNvSpPr/>
      </dsp:nvSpPr>
      <dsp:spPr>
        <a:xfrm>
          <a:off x="5001066" y="991295"/>
          <a:ext cx="1492405" cy="1492405"/>
        </a:xfrm>
        <a:prstGeom prst="ellipse">
          <a:avLst/>
        </a:prstGeom>
        <a:solidFill>
          <a:schemeClr val="accent4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Teams</a:t>
          </a:r>
        </a:p>
      </dsp:txBody>
      <dsp:txXfrm>
        <a:off x="5219624" y="1209853"/>
        <a:ext cx="1055289" cy="1055289"/>
      </dsp:txXfrm>
    </dsp:sp>
    <dsp:sp modelId="{9FECFB4F-82E8-4541-B7F0-3D43AF8756DF}">
      <dsp:nvSpPr>
        <dsp:cNvPr id="0" name=""/>
        <dsp:cNvSpPr/>
      </dsp:nvSpPr>
      <dsp:spPr>
        <a:xfrm rot="1800000">
          <a:off x="4680001" y="3178726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4352" y="3183969"/>
        <a:ext cx="22563" cy="22563"/>
      </dsp:txXfrm>
    </dsp:sp>
    <dsp:sp modelId="{F1872AC5-4BF8-41A8-A506-CE2DE1194F98}">
      <dsp:nvSpPr>
        <dsp:cNvPr id="0" name=""/>
        <dsp:cNvSpPr/>
      </dsp:nvSpPr>
      <dsp:spPr>
        <a:xfrm>
          <a:off x="5001066" y="2934966"/>
          <a:ext cx="1492405" cy="1492405"/>
        </a:xfrm>
        <a:prstGeom prst="ellipse">
          <a:avLst/>
        </a:prstGeom>
        <a:solidFill>
          <a:schemeClr val="accent4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Datasets</a:t>
          </a:r>
        </a:p>
      </dsp:txBody>
      <dsp:txXfrm>
        <a:off x="5219624" y="3153524"/>
        <a:ext cx="1055289" cy="1055289"/>
      </dsp:txXfrm>
    </dsp:sp>
    <dsp:sp modelId="{C531C658-2558-486C-936D-74DF24B02BE8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2718" y="3669887"/>
        <a:ext cx="22563" cy="22563"/>
      </dsp:txXfrm>
    </dsp:sp>
    <dsp:sp modelId="{FA6E7AD1-C199-4812-86FB-8AA6B24BF949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accent4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Users (Followers)</a:t>
          </a:r>
        </a:p>
      </dsp:txBody>
      <dsp:txXfrm>
        <a:off x="3536355" y="4125360"/>
        <a:ext cx="1055289" cy="1055289"/>
      </dsp:txXfrm>
    </dsp:sp>
    <dsp:sp modelId="{4BE9DB39-7E94-4E2F-94C4-F8064FA346C5}">
      <dsp:nvSpPr>
        <dsp:cNvPr id="0" name=""/>
        <dsp:cNvSpPr/>
      </dsp:nvSpPr>
      <dsp:spPr>
        <a:xfrm rot="9000000">
          <a:off x="2996732" y="3178726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211083" y="3183969"/>
        <a:ext cx="22563" cy="22563"/>
      </dsp:txXfrm>
    </dsp:sp>
    <dsp:sp modelId="{785A0751-A9C8-4AB4-8268-E0C7F6CF23EE}">
      <dsp:nvSpPr>
        <dsp:cNvPr id="0" name=""/>
        <dsp:cNvSpPr/>
      </dsp:nvSpPr>
      <dsp:spPr>
        <a:xfrm>
          <a:off x="1634528" y="2934966"/>
          <a:ext cx="1492405" cy="1492405"/>
        </a:xfrm>
        <a:prstGeom prst="ellipse">
          <a:avLst/>
        </a:prstGeom>
        <a:solidFill>
          <a:schemeClr val="accent4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Kernels</a:t>
          </a:r>
        </a:p>
      </dsp:txBody>
      <dsp:txXfrm>
        <a:off x="1853086" y="3153524"/>
        <a:ext cx="1055289" cy="1055289"/>
      </dsp:txXfrm>
    </dsp:sp>
    <dsp:sp modelId="{25E28C09-6A7B-49AC-B4D2-7D9F006EC81F}">
      <dsp:nvSpPr>
        <dsp:cNvPr id="0" name=""/>
        <dsp:cNvSpPr/>
      </dsp:nvSpPr>
      <dsp:spPr>
        <a:xfrm rot="12600000">
          <a:off x="2996732" y="2206890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211083" y="2212133"/>
        <a:ext cx="22563" cy="22563"/>
      </dsp:txXfrm>
    </dsp:sp>
    <dsp:sp modelId="{420D8CBB-AE47-4A8A-A7D1-33A8FCE87DCF}">
      <dsp:nvSpPr>
        <dsp:cNvPr id="0" name=""/>
        <dsp:cNvSpPr/>
      </dsp:nvSpPr>
      <dsp:spPr>
        <a:xfrm>
          <a:off x="1634528" y="991295"/>
          <a:ext cx="1492405" cy="1492405"/>
        </a:xfrm>
        <a:prstGeom prst="ellipse">
          <a:avLst/>
        </a:prstGeom>
        <a:solidFill>
          <a:schemeClr val="accent4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Achievements</a:t>
          </a:r>
        </a:p>
      </dsp:txBody>
      <dsp:txXfrm>
        <a:off x="1853086" y="1209853"/>
        <a:ext cx="1055289" cy="1055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F403D-19A5-4F04-84E3-26E3019BB97D}">
      <dsp:nvSpPr>
        <dsp:cNvPr id="0" name=""/>
        <dsp:cNvSpPr/>
      </dsp:nvSpPr>
      <dsp:spPr>
        <a:xfrm>
          <a:off x="3305968" y="1974051"/>
          <a:ext cx="1516062" cy="1516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Users</a:t>
          </a:r>
        </a:p>
      </dsp:txBody>
      <dsp:txXfrm>
        <a:off x="3527990" y="2196073"/>
        <a:ext cx="1072018" cy="1072018"/>
      </dsp:txXfrm>
    </dsp:sp>
    <dsp:sp modelId="{DD98F2B9-3A31-4B49-BD85-149E1A789FC5}">
      <dsp:nvSpPr>
        <dsp:cNvPr id="0" name=""/>
        <dsp:cNvSpPr/>
      </dsp:nvSpPr>
      <dsp:spPr>
        <a:xfrm rot="16200000">
          <a:off x="3836103" y="1729367"/>
          <a:ext cx="455793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455793" y="16787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2605" y="1734759"/>
        <a:ext cx="22789" cy="22789"/>
      </dsp:txXfrm>
    </dsp:sp>
    <dsp:sp modelId="{CE030ADD-A7DB-4F6E-BF1D-8CAB62723361}">
      <dsp:nvSpPr>
        <dsp:cNvPr id="0" name=""/>
        <dsp:cNvSpPr/>
      </dsp:nvSpPr>
      <dsp:spPr>
        <a:xfrm>
          <a:off x="3305968" y="2195"/>
          <a:ext cx="1516062" cy="1516062"/>
        </a:xfrm>
        <a:prstGeom prst="ellipse">
          <a:avLst/>
        </a:prstGeom>
        <a:solidFill>
          <a:schemeClr val="accent4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Teams</a:t>
          </a:r>
        </a:p>
      </dsp:txBody>
      <dsp:txXfrm>
        <a:off x="3527990" y="224217"/>
        <a:ext cx="1072018" cy="1072018"/>
      </dsp:txXfrm>
    </dsp:sp>
    <dsp:sp modelId="{9FECFB4F-82E8-4541-B7F0-3D43AF8756DF}">
      <dsp:nvSpPr>
        <dsp:cNvPr id="0" name=""/>
        <dsp:cNvSpPr/>
      </dsp:nvSpPr>
      <dsp:spPr>
        <a:xfrm rot="1800000">
          <a:off x="4689941" y="3208259"/>
          <a:ext cx="455793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455793" y="16787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06443" y="3213651"/>
        <a:ext cx="22789" cy="22789"/>
      </dsp:txXfrm>
    </dsp:sp>
    <dsp:sp modelId="{F1872AC5-4BF8-41A8-A506-CE2DE1194F98}">
      <dsp:nvSpPr>
        <dsp:cNvPr id="0" name=""/>
        <dsp:cNvSpPr/>
      </dsp:nvSpPr>
      <dsp:spPr>
        <a:xfrm>
          <a:off x="5013646" y="2959979"/>
          <a:ext cx="1516062" cy="1516062"/>
        </a:xfrm>
        <a:prstGeom prst="ellipse">
          <a:avLst/>
        </a:prstGeom>
        <a:solidFill>
          <a:schemeClr val="accent4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Datasets</a:t>
          </a:r>
        </a:p>
      </dsp:txBody>
      <dsp:txXfrm>
        <a:off x="5235668" y="3182001"/>
        <a:ext cx="1072018" cy="1072018"/>
      </dsp:txXfrm>
    </dsp:sp>
    <dsp:sp modelId="{4BE9DB39-7E94-4E2F-94C4-F8064FA346C5}">
      <dsp:nvSpPr>
        <dsp:cNvPr id="0" name=""/>
        <dsp:cNvSpPr/>
      </dsp:nvSpPr>
      <dsp:spPr>
        <a:xfrm rot="9000000">
          <a:off x="2982264" y="3208259"/>
          <a:ext cx="455793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455793" y="16787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198766" y="3213651"/>
        <a:ext cx="22789" cy="22789"/>
      </dsp:txXfrm>
    </dsp:sp>
    <dsp:sp modelId="{785A0751-A9C8-4AB4-8268-E0C7F6CF23EE}">
      <dsp:nvSpPr>
        <dsp:cNvPr id="0" name=""/>
        <dsp:cNvSpPr/>
      </dsp:nvSpPr>
      <dsp:spPr>
        <a:xfrm>
          <a:off x="1598291" y="2959979"/>
          <a:ext cx="1516062" cy="1516062"/>
        </a:xfrm>
        <a:prstGeom prst="ellipse">
          <a:avLst/>
        </a:prstGeom>
        <a:solidFill>
          <a:schemeClr val="accent4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Kernels</a:t>
          </a:r>
        </a:p>
      </dsp:txBody>
      <dsp:txXfrm>
        <a:off x="1820313" y="3182001"/>
        <a:ext cx="1072018" cy="1072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0EE65-79A1-4D52-8B78-D4EE37602CED}" type="datetime8">
              <a:rPr lang="en-US" smtClean="0">
                <a:latin typeface="Segoe UI" pitchFamily="34" charset="0"/>
              </a:rPr>
              <a:t>7/28/2020 2:56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CBAA47B4-B629-432C-B50A-9C37179BF62F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427C989-226A-4B0E-8897-8F910DC2F97D}" type="datetime8">
              <a:rPr lang="en-US" smtClean="0">
                <a:solidFill>
                  <a:prstClr val="black"/>
                </a:solidFill>
              </a:rPr>
              <a:t>7/28/2020 2:36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464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2227743-87E7-40C7-A310-B0FCE63E760A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17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425801C-0E64-433E-928E-711DD7375CD9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79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EB862CD-9C68-4D90-94A3-AD8F54BBCEB0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00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3E83906-CCCF-4C8F-B74E-3CBEFD558A13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9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3E83906-CCCF-4C8F-B74E-3CBEFD558A13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91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3E83906-CCCF-4C8F-B74E-3CBEFD558A13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44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3E83906-CCCF-4C8F-B74E-3CBEFD558A13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93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3E83906-CCCF-4C8F-B74E-3CBEFD558A13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24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3E83906-CCCF-4C8F-B74E-3CBEFD558A13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07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3E83906-CCCF-4C8F-B74E-3CBEFD558A13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61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8B92A9FB-605C-4EF3-A3F3-ABDEC25F706C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3571504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3E83906-CCCF-4C8F-B74E-3CBEFD558A13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23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3E83906-CCCF-4C8F-B74E-3CBEFD558A13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77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3E83906-CCCF-4C8F-B74E-3CBEFD558A13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0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3E83906-CCCF-4C8F-B74E-3CBEFD558A13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32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3E83906-CCCF-4C8F-B74E-3CBEFD558A13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8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10175FB-3738-4F94-B97A-9179738A4FAD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50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6BFBBB8-0F44-4354-A268-668FD7C93E07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9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9C4CD40-6958-4D91-BDBA-BD939B0574D8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6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858E50C-1FD5-4B58-830F-952F6917F1F1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53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AA60F46-D30F-4ACF-B10C-D6983C63CDFC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1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508C77-E234-41F0-BB64-631501768AB5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1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2991ADB-9E52-49B0-AAA0-08C49482A6A5}" type="datetime8">
              <a:rPr lang="en-US" smtClean="0"/>
              <a:t>7/28/2020 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5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fall2018mlads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 image of neuronetwork.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423333" y="2674773"/>
            <a:ext cx="7913674" cy="1508453"/>
          </a:xfrm>
          <a:prstGeom prst="rect">
            <a:avLst/>
          </a:prstGeom>
          <a:noFill/>
        </p:spPr>
        <p:txBody>
          <a:bodyPr wrap="square" lIns="134464" tIns="143428" rIns="134464" bIns="143428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Learning,</a:t>
            </a:r>
            <a: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AI,</a:t>
            </a:r>
            <a:b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4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Science Conference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A1E802C5-F995-4758-BDEF-6665E09AE2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E754D0E-2F0C-497A-9A27-BFDBE035D3FE}"/>
              </a:ext>
            </a:extLst>
          </p:cNvPr>
          <p:cNvGrpSpPr/>
          <p:nvPr userDrawn="1"/>
        </p:nvGrpSpPr>
        <p:grpSpPr>
          <a:xfrm>
            <a:off x="7990972" y="2572073"/>
            <a:ext cx="3662864" cy="1713852"/>
            <a:chOff x="8377689" y="3035497"/>
            <a:chExt cx="3662864" cy="171385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354233-98E9-4113-A218-FAF747D633F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035497"/>
              <a:ext cx="0" cy="168046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5B65F6-BFDE-40DE-8686-A77A38A578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875727"/>
              <a:ext cx="914400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701858-4A85-47DC-8EBA-D8E90AA283F2}"/>
                </a:ext>
              </a:extLst>
            </p:cNvPr>
            <p:cNvSpPr txBox="1"/>
            <p:nvPr userDrawn="1"/>
          </p:nvSpPr>
          <p:spPr>
            <a:xfrm>
              <a:off x="8377689" y="3385436"/>
              <a:ext cx="2679260" cy="96026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 anchor="ctr">
              <a:spAutoFit/>
            </a:bodyPr>
            <a:lstStyle/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November 12–14</a:t>
              </a:r>
            </a:p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Redmond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C5BD14-30C1-4C22-9F88-16A0629099D4}"/>
                </a:ext>
              </a:extLst>
            </p:cNvPr>
            <p:cNvSpPr txBox="1"/>
            <p:nvPr userDrawn="1"/>
          </p:nvSpPr>
          <p:spPr>
            <a:xfrm>
              <a:off x="11056950" y="347532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b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5FE256-76B5-4E87-ADD8-E59DA6AFB5D8}"/>
                </a:ext>
              </a:extLst>
            </p:cNvPr>
            <p:cNvSpPr txBox="1"/>
            <p:nvPr userDrawn="1"/>
          </p:nvSpPr>
          <p:spPr>
            <a:xfrm>
              <a:off x="11056950" y="435109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t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10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0967122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image of neuronetwork.">
            <a:extLst>
              <a:ext uri="{FF2B5EF4-FFF2-40B4-BE49-F238E27FC236}">
                <a16:creationId xmlns:a16="http://schemas.microsoft.com/office/drawing/2014/main" id="{B3F963A3-2F4D-4783-B405-E83DA04286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694BA-0F99-4A36-8E05-3F73A3A21D42}"/>
              </a:ext>
            </a:extLst>
          </p:cNvPr>
          <p:cNvSpPr txBox="1"/>
          <p:nvPr userDrawn="1"/>
        </p:nvSpPr>
        <p:spPr>
          <a:xfrm>
            <a:off x="584199" y="2044006"/>
            <a:ext cx="9142413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Thank you for attending MLADS and continuing to build our strong community</a:t>
            </a: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If you’re interested in accessing a recorded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version of content from the conference,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it can be found here: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http://aka.ms/fall2018mlads</a:t>
            </a:r>
            <a:endParaRPr lang="en-US" sz="3200" b="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C51E223-E511-45C6-B90B-21F97617A5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6D9DF8-5D28-4C40-8964-9A3444E35BDF}"/>
              </a:ext>
            </a:extLst>
          </p:cNvPr>
          <p:cNvCxnSpPr>
            <a:cxnSpLocks/>
          </p:cNvCxnSpPr>
          <p:nvPr userDrawn="1"/>
        </p:nvCxnSpPr>
        <p:spPr>
          <a:xfrm flipV="1">
            <a:off x="584199" y="3429000"/>
            <a:ext cx="2286000" cy="1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24383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577" r:id="rId2"/>
    <p:sldLayoutId id="2147484240" r:id="rId3"/>
    <p:sldLayoutId id="2147484241" r:id="rId4"/>
    <p:sldLayoutId id="2147484474" r:id="rId5"/>
    <p:sldLayoutId id="2147484245" r:id="rId6"/>
    <p:sldLayoutId id="2147484639" r:id="rId7"/>
    <p:sldLayoutId id="2147484249" r:id="rId8"/>
    <p:sldLayoutId id="2147484582" r:id="rId9"/>
    <p:sldLayoutId id="2147484584" r:id="rId10"/>
    <p:sldLayoutId id="2147484646" r:id="rId11"/>
    <p:sldLayoutId id="2147484256" r:id="rId12"/>
    <p:sldLayoutId id="2147484257" r:id="rId13"/>
    <p:sldLayoutId id="2147484585" r:id="rId14"/>
    <p:sldLayoutId id="2147484653" r:id="rId15"/>
    <p:sldLayoutId id="2147484299" r:id="rId16"/>
    <p:sldLayoutId id="2147484263" r:id="rId17"/>
  </p:sldLayoutIdLst>
  <p:transition>
    <p:fade/>
  </p:transition>
  <p:hf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41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91E200-8D8F-4544-967E-2B2422384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429238"/>
              </p:ext>
            </p:extLst>
          </p:nvPr>
        </p:nvGraphicFramePr>
        <p:xfrm>
          <a:off x="1015243" y="1568605"/>
          <a:ext cx="9801441" cy="445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064">
                  <a:extLst>
                    <a:ext uri="{9D8B030D-6E8A-4147-A177-3AD203B41FA5}">
                      <a16:colId xmlns:a16="http://schemas.microsoft.com/office/drawing/2014/main" val="2078301955"/>
                    </a:ext>
                  </a:extLst>
                </a:gridCol>
                <a:gridCol w="579864">
                  <a:extLst>
                    <a:ext uri="{9D8B030D-6E8A-4147-A177-3AD203B41FA5}">
                      <a16:colId xmlns:a16="http://schemas.microsoft.com/office/drawing/2014/main" val="1699236052"/>
                    </a:ext>
                  </a:extLst>
                </a:gridCol>
                <a:gridCol w="4683513">
                  <a:extLst>
                    <a:ext uri="{9D8B030D-6E8A-4147-A177-3AD203B41FA5}">
                      <a16:colId xmlns:a16="http://schemas.microsoft.com/office/drawing/2014/main" val="3760844983"/>
                    </a:ext>
                  </a:extLst>
                </a:gridCol>
              </a:tblGrid>
              <a:tr h="578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Expertise Modeling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Ranking/Recommendations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5245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924622"/>
                  </a:ext>
                </a:extLst>
              </a:tr>
              <a:tr h="777945">
                <a:tc>
                  <a:txBody>
                    <a:bodyPr/>
                    <a:lstStyle/>
                    <a:p>
                      <a:r>
                        <a:rPr lang="en-US" b="1" dirty="0"/>
                        <a:t>Heuristics</a:t>
                      </a:r>
                      <a:r>
                        <a:rPr lang="en-US" dirty="0"/>
                        <a:t> – weighted averages based on business rules, SME knowledge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Clustering</a:t>
                      </a:r>
                      <a:r>
                        <a:rPr lang="en-US" b="0" dirty="0"/>
                        <a:t> –</a:t>
                      </a:r>
                      <a:r>
                        <a:rPr lang="en-US" b="1" dirty="0"/>
                        <a:t> </a:t>
                      </a:r>
                      <a:r>
                        <a:rPr lang="en-US" b="0" dirty="0"/>
                        <a:t>recommend experts that are in the same “cluster” and therefore share 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5253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613721"/>
                  </a:ext>
                </a:extLst>
              </a:tr>
              <a:tr h="1068287">
                <a:tc>
                  <a:txBody>
                    <a:bodyPr/>
                    <a:lstStyle/>
                    <a:p>
                      <a:r>
                        <a:rPr lang="en-US" b="1" dirty="0"/>
                        <a:t>Logistic Regression/Classification </a:t>
                      </a:r>
                      <a:r>
                        <a:rPr lang="en-US" dirty="0"/>
                        <a:t>– predict (user, skill) expertise based on known experts and user-skill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Personalized Ranking</a:t>
                      </a:r>
                      <a:r>
                        <a:rPr lang="en-US" b="0" dirty="0"/>
                        <a:t> –</a:t>
                      </a:r>
                      <a:r>
                        <a:rPr lang="en-US" b="1" dirty="0"/>
                        <a:t> </a:t>
                      </a:r>
                      <a:r>
                        <a:rPr lang="en-US" b="0" dirty="0"/>
                        <a:t>Learning to Rank Functions such as HITS, PageRank to incorporate factors such as social closeness, geographic closeness,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5038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720292"/>
                  </a:ext>
                </a:extLst>
              </a:tr>
              <a:tr h="1086450">
                <a:tc>
                  <a:txBody>
                    <a:bodyPr/>
                    <a:lstStyle/>
                    <a:p>
                      <a:r>
                        <a:rPr lang="en-US" b="1" dirty="0"/>
                        <a:t>Keyword Frequency</a:t>
                      </a:r>
                      <a:r>
                        <a:rPr lang="en-US" b="0" dirty="0"/>
                        <a:t> –</a:t>
                      </a:r>
                      <a:r>
                        <a:rPr lang="en-US" b="1" dirty="0"/>
                        <a:t> </a:t>
                      </a:r>
                      <a:r>
                        <a:rPr lang="en-US" b="0" dirty="0"/>
                        <a:t>Tf-idf, bag of words, other NLP techniques applied to emails, chat logs, documents, etc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User Experience</a:t>
                      </a:r>
                      <a:r>
                        <a:rPr lang="en-US" b="0" dirty="0"/>
                        <a:t> –</a:t>
                      </a:r>
                      <a:r>
                        <a:rPr lang="en-US" b="1" dirty="0"/>
                        <a:t> </a:t>
                      </a:r>
                      <a:r>
                        <a:rPr lang="en-US" b="0" dirty="0"/>
                        <a:t>filter, sort and navigate experts via a website, application or chatbot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13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84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Recommendation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245AB7-ADF8-4146-9E64-30732EE405AF}"/>
              </a:ext>
            </a:extLst>
          </p:cNvPr>
          <p:cNvSpPr/>
          <p:nvPr/>
        </p:nvSpPr>
        <p:spPr>
          <a:xfrm>
            <a:off x="1856042" y="3409219"/>
            <a:ext cx="1248982" cy="488881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0406CD-D262-4BA8-A96E-BC19D6A49864}"/>
              </a:ext>
            </a:extLst>
          </p:cNvPr>
          <p:cNvSpPr/>
          <p:nvPr/>
        </p:nvSpPr>
        <p:spPr>
          <a:xfrm>
            <a:off x="3400507" y="3042427"/>
            <a:ext cx="1248982" cy="4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IOS Design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A950B47-4B1A-4561-A7FF-C2C3BA6C40D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3105024" y="3286868"/>
            <a:ext cx="295483" cy="3667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D2807F6-BD63-4DA5-8808-4A1EAC382211}"/>
              </a:ext>
            </a:extLst>
          </p:cNvPr>
          <p:cNvSpPr/>
          <p:nvPr/>
        </p:nvSpPr>
        <p:spPr>
          <a:xfrm>
            <a:off x="2603880" y="4122497"/>
            <a:ext cx="1248982" cy="4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Mobile Design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AC5EE4F-72C1-4936-BE06-B4179FC56F7C}"/>
              </a:ext>
            </a:extLst>
          </p:cNvPr>
          <p:cNvCxnSpPr>
            <a:cxnSpLocks/>
            <a:stCxn id="5" idx="4"/>
            <a:endCxn id="8" idx="2"/>
          </p:cNvCxnSpPr>
          <p:nvPr/>
        </p:nvCxnSpPr>
        <p:spPr>
          <a:xfrm rot="16200000" flipH="1">
            <a:off x="2307787" y="4070845"/>
            <a:ext cx="468838" cy="12334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F6CAD1D-AF2C-4C62-81A9-3DDC40B694F9}"/>
              </a:ext>
            </a:extLst>
          </p:cNvPr>
          <p:cNvSpPr/>
          <p:nvPr/>
        </p:nvSpPr>
        <p:spPr>
          <a:xfrm>
            <a:off x="447854" y="2936178"/>
            <a:ext cx="1248982" cy="4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Android Design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62AE43B-41E5-4D0F-A33B-D1328F50EC65}"/>
              </a:ext>
            </a:extLst>
          </p:cNvPr>
          <p:cNvCxnSpPr>
            <a:cxnSpLocks/>
            <a:stCxn id="5" idx="2"/>
            <a:endCxn id="10" idx="5"/>
          </p:cNvCxnSpPr>
          <p:nvPr/>
        </p:nvCxnSpPr>
        <p:spPr>
          <a:xfrm rot="10800000">
            <a:off x="1513928" y="3353464"/>
            <a:ext cx="342115" cy="30019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40B4CF-DF4D-432D-BEFA-8773B266D815}"/>
              </a:ext>
            </a:extLst>
          </p:cNvPr>
          <p:cNvSpPr/>
          <p:nvPr/>
        </p:nvSpPr>
        <p:spPr>
          <a:xfrm>
            <a:off x="1917715" y="5110587"/>
            <a:ext cx="1248982" cy="488881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Jim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B3A5D4-5BE5-4A28-B678-A91B0CE5A786}"/>
              </a:ext>
            </a:extLst>
          </p:cNvPr>
          <p:cNvSpPr/>
          <p:nvPr/>
        </p:nvSpPr>
        <p:spPr>
          <a:xfrm>
            <a:off x="3669955" y="5496137"/>
            <a:ext cx="1248982" cy="4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IOS Design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9B0C242-A1D7-4307-BA26-9D4B62B25E4E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3166697" y="5355028"/>
            <a:ext cx="503258" cy="3855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3264C31-6767-4BD8-BC5B-CA0322A3CDF0}"/>
              </a:ext>
            </a:extLst>
          </p:cNvPr>
          <p:cNvSpPr/>
          <p:nvPr/>
        </p:nvSpPr>
        <p:spPr>
          <a:xfrm>
            <a:off x="620831" y="4508491"/>
            <a:ext cx="1248982" cy="4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Android Design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55784F4-D732-4A75-9DB7-CBCB42A52AC9}"/>
              </a:ext>
            </a:extLst>
          </p:cNvPr>
          <p:cNvCxnSpPr>
            <a:cxnSpLocks/>
            <a:stCxn id="12" idx="2"/>
            <a:endCxn id="15" idx="5"/>
          </p:cNvCxnSpPr>
          <p:nvPr/>
        </p:nvCxnSpPr>
        <p:spPr>
          <a:xfrm rot="10800000">
            <a:off x="1686905" y="4925778"/>
            <a:ext cx="230811" cy="42925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6697EC8-4A24-41A7-BCD9-5F85D23A4220}"/>
              </a:ext>
            </a:extLst>
          </p:cNvPr>
          <p:cNvSpPr/>
          <p:nvPr/>
        </p:nvSpPr>
        <p:spPr bwMode="auto">
          <a:xfrm>
            <a:off x="5268678" y="3895367"/>
            <a:ext cx="1669512" cy="103041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5DC5A1-2168-4D67-86C4-E58D3F27328F}"/>
              </a:ext>
            </a:extLst>
          </p:cNvPr>
          <p:cNvSpPr/>
          <p:nvPr/>
        </p:nvSpPr>
        <p:spPr>
          <a:xfrm>
            <a:off x="8536913" y="4038523"/>
            <a:ext cx="1248982" cy="488881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Jim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E1AB58-4B21-4AB1-9689-C8AAA3B774D8}"/>
              </a:ext>
            </a:extLst>
          </p:cNvPr>
          <p:cNvSpPr/>
          <p:nvPr/>
        </p:nvSpPr>
        <p:spPr>
          <a:xfrm>
            <a:off x="10039782" y="4552873"/>
            <a:ext cx="1248982" cy="4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IOS Design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FCBB8D5-AEFA-43D1-8E7C-E7AF1249A218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9785895" y="4282964"/>
            <a:ext cx="253887" cy="5143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E101269-05D6-4FF5-AF8C-484E9A581913}"/>
              </a:ext>
            </a:extLst>
          </p:cNvPr>
          <p:cNvSpPr/>
          <p:nvPr/>
        </p:nvSpPr>
        <p:spPr>
          <a:xfrm>
            <a:off x="7200519" y="3543638"/>
            <a:ext cx="1248982" cy="4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Android Design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729F759-6087-4E27-9B12-10DF2DB01850}"/>
              </a:ext>
            </a:extLst>
          </p:cNvPr>
          <p:cNvCxnSpPr>
            <a:cxnSpLocks/>
            <a:stCxn id="19" idx="2"/>
            <a:endCxn id="22" idx="5"/>
          </p:cNvCxnSpPr>
          <p:nvPr/>
        </p:nvCxnSpPr>
        <p:spPr>
          <a:xfrm rot="10800000">
            <a:off x="8266593" y="3960924"/>
            <a:ext cx="270321" cy="32204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AE897BC-0C09-4438-BBBE-CFA7F1430C56}"/>
              </a:ext>
            </a:extLst>
          </p:cNvPr>
          <p:cNvSpPr/>
          <p:nvPr/>
        </p:nvSpPr>
        <p:spPr>
          <a:xfrm>
            <a:off x="8536913" y="5178062"/>
            <a:ext cx="1248982" cy="4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Mobile Design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44A968B-6A16-4DE5-8A21-C73DEA2C1717}"/>
              </a:ext>
            </a:extLst>
          </p:cNvPr>
          <p:cNvCxnSpPr>
            <a:cxnSpLocks/>
            <a:stCxn id="19" idx="4"/>
            <a:endCxn id="24" idx="2"/>
          </p:cNvCxnSpPr>
          <p:nvPr/>
        </p:nvCxnSpPr>
        <p:spPr>
          <a:xfrm rot="5400000">
            <a:off x="8401610" y="4662708"/>
            <a:ext cx="895099" cy="624491"/>
          </a:xfrm>
          <a:prstGeom prst="curvedConnector4">
            <a:avLst>
              <a:gd name="adj1" fmla="val 36346"/>
              <a:gd name="adj2" fmla="val 136606"/>
            </a:avLst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7C6BE068-16C2-464C-B2ED-173453488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861774"/>
          </a:xfrm>
        </p:spPr>
        <p:txBody>
          <a:bodyPr/>
          <a:lstStyle/>
          <a:p>
            <a:r>
              <a:rPr lang="en-US" dirty="0"/>
              <a:t>Recommendation engines such as collaborative filtering enable recommending “missing” skills based on similar users.</a:t>
            </a:r>
          </a:p>
        </p:txBody>
      </p:sp>
    </p:spTree>
    <p:extLst>
      <p:ext uri="{BB962C8B-B14F-4D97-AF65-F5344CB8AC3E}">
        <p14:creationId xmlns:p14="http://schemas.microsoft.com/office/powerpoint/2010/main" val="261509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Example: Publicis Marcel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7C6BE068-16C2-464C-B2ED-173453488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7743004" cy="5201609"/>
          </a:xfrm>
        </p:spPr>
        <p:txBody>
          <a:bodyPr/>
          <a:lstStyle/>
          <a:p>
            <a:r>
              <a:rPr lang="en-US" dirty="0"/>
              <a:t>Marcel is an intelligent assistant and transformative AI solution for Publicis Groupe, one of the largest advertising companies in the world</a:t>
            </a:r>
          </a:p>
          <a:p>
            <a:endParaRPr lang="en-US" sz="1400" dirty="0"/>
          </a:p>
          <a:p>
            <a:r>
              <a:rPr lang="en-US" dirty="0"/>
              <a:t>Identify relevant connections amongst the organization's 80,000 employees and find the right people that can help an employee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B3E11EA-2B33-43E1-B49B-8DF4E1F9B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5010" y="222768"/>
            <a:ext cx="1481128" cy="887400"/>
          </a:xfrm>
          <a:prstGeom prst="rect">
            <a:avLst/>
          </a:prstGeom>
          <a:effectLst/>
        </p:spPr>
      </p:pic>
      <p:pic>
        <p:nvPicPr>
          <p:cNvPr id="11" name="Picture 10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EA8D82C9-1296-4F32-88E8-802088D61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6985" y="1202417"/>
            <a:ext cx="261750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4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Example: Publicis Marcel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B3E11EA-2B33-43E1-B49B-8DF4E1F9B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5010" y="222768"/>
            <a:ext cx="1481128" cy="887400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82E7A84-CDB5-4D7C-A137-15A1A340D9F1}"/>
              </a:ext>
            </a:extLst>
          </p:cNvPr>
          <p:cNvSpPr/>
          <p:nvPr/>
        </p:nvSpPr>
        <p:spPr bwMode="auto">
          <a:xfrm>
            <a:off x="25152" y="2836628"/>
            <a:ext cx="1217816" cy="6238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“True” Experts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760B3B-CDDB-4081-87CD-0D82F18DE510}"/>
              </a:ext>
            </a:extLst>
          </p:cNvPr>
          <p:cNvSpPr/>
          <p:nvPr/>
        </p:nvSpPr>
        <p:spPr bwMode="auto">
          <a:xfrm>
            <a:off x="25152" y="3675528"/>
            <a:ext cx="1217816" cy="6238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Non-Expert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Users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FAB28D2-D2B1-437C-91E9-A351768E41CA}"/>
              </a:ext>
            </a:extLst>
          </p:cNvPr>
          <p:cNvSpPr/>
          <p:nvPr/>
        </p:nvSpPr>
        <p:spPr bwMode="auto">
          <a:xfrm rot="16200000">
            <a:off x="1380939" y="3362918"/>
            <a:ext cx="350565" cy="40940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897103-9EC9-4B39-8874-2EBCE4DA3C94}"/>
              </a:ext>
            </a:extLst>
          </p:cNvPr>
          <p:cNvSpPr/>
          <p:nvPr/>
        </p:nvSpPr>
        <p:spPr bwMode="auto">
          <a:xfrm>
            <a:off x="1854607" y="3139782"/>
            <a:ext cx="1291919" cy="8556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Consolidate &amp; Prepare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Sources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42E7753-0D4B-4ADE-A111-55AEF00EC7DA}"/>
              </a:ext>
            </a:extLst>
          </p:cNvPr>
          <p:cNvSpPr/>
          <p:nvPr/>
        </p:nvSpPr>
        <p:spPr bwMode="auto">
          <a:xfrm rot="16200000">
            <a:off x="3305870" y="3362916"/>
            <a:ext cx="350565" cy="40940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62B481-0257-47CD-9D36-CA2282024EE8}"/>
              </a:ext>
            </a:extLst>
          </p:cNvPr>
          <p:cNvSpPr/>
          <p:nvPr/>
        </p:nvSpPr>
        <p:spPr bwMode="auto">
          <a:xfrm>
            <a:off x="3814300" y="3131772"/>
            <a:ext cx="1217816" cy="8556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Train Expert Score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BC2C33-77BE-4F9D-95E0-7E6789F5311A}"/>
              </a:ext>
            </a:extLst>
          </p:cNvPr>
          <p:cNvSpPr/>
          <p:nvPr/>
        </p:nvSpPr>
        <p:spPr bwMode="auto">
          <a:xfrm>
            <a:off x="5727910" y="3131770"/>
            <a:ext cx="1217816" cy="8556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Score 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Marcel 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Users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BD85DBFC-7C1F-4666-A0D1-AAFDF044651F}"/>
              </a:ext>
            </a:extLst>
          </p:cNvPr>
          <p:cNvSpPr/>
          <p:nvPr/>
        </p:nvSpPr>
        <p:spPr bwMode="auto">
          <a:xfrm rot="16200000">
            <a:off x="5204609" y="3354906"/>
            <a:ext cx="350565" cy="40940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B6820E-B4B2-447A-9DF2-B7415679AA7F}"/>
              </a:ext>
            </a:extLst>
          </p:cNvPr>
          <p:cNvSpPr/>
          <p:nvPr/>
        </p:nvSpPr>
        <p:spPr bwMode="auto">
          <a:xfrm>
            <a:off x="1854604" y="1722210"/>
            <a:ext cx="1291919" cy="6248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Telemetry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FD2A240-04F3-499A-90DB-1CC9A1DC4F0C}"/>
              </a:ext>
            </a:extLst>
          </p:cNvPr>
          <p:cNvSpPr/>
          <p:nvPr/>
        </p:nvSpPr>
        <p:spPr bwMode="auto">
          <a:xfrm>
            <a:off x="2325280" y="2507153"/>
            <a:ext cx="350565" cy="40940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ADF010-80DE-48AE-A2F0-5CA1A82AF86B}"/>
              </a:ext>
            </a:extLst>
          </p:cNvPr>
          <p:cNvSpPr/>
          <p:nvPr/>
        </p:nvSpPr>
        <p:spPr bwMode="auto">
          <a:xfrm>
            <a:off x="1854604" y="4915089"/>
            <a:ext cx="1291919" cy="8556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Content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Topic Modeling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D2978322-0EF4-4DB3-B8CC-2BA9F7FEF6CB}"/>
              </a:ext>
            </a:extLst>
          </p:cNvPr>
          <p:cNvSpPr/>
          <p:nvPr/>
        </p:nvSpPr>
        <p:spPr bwMode="auto">
          <a:xfrm rot="10800000">
            <a:off x="2325283" y="4235846"/>
            <a:ext cx="350565" cy="40940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1598C4-01FF-4F0B-84AF-4C8F30FA3C1A}"/>
              </a:ext>
            </a:extLst>
          </p:cNvPr>
          <p:cNvSpPr/>
          <p:nvPr/>
        </p:nvSpPr>
        <p:spPr bwMode="auto">
          <a:xfrm>
            <a:off x="7671254" y="3131770"/>
            <a:ext cx="1217816" cy="8556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Interpret User Query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4A7DCA32-E87F-4556-819A-CED71D21ABA2}"/>
              </a:ext>
            </a:extLst>
          </p:cNvPr>
          <p:cNvSpPr/>
          <p:nvPr/>
        </p:nvSpPr>
        <p:spPr bwMode="auto">
          <a:xfrm rot="16200000">
            <a:off x="7153864" y="3362916"/>
            <a:ext cx="350565" cy="40940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FF753B1A-55B3-4395-A413-641EFB344CD9}"/>
              </a:ext>
            </a:extLst>
          </p:cNvPr>
          <p:cNvSpPr/>
          <p:nvPr/>
        </p:nvSpPr>
        <p:spPr bwMode="auto">
          <a:xfrm rot="16200000">
            <a:off x="9072789" y="3362916"/>
            <a:ext cx="350565" cy="40940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D45BA7-DF6D-41CC-9FAC-64241FC47D67}"/>
              </a:ext>
            </a:extLst>
          </p:cNvPr>
          <p:cNvSpPr/>
          <p:nvPr/>
        </p:nvSpPr>
        <p:spPr bwMode="auto">
          <a:xfrm>
            <a:off x="9614751" y="3131769"/>
            <a:ext cx="972973" cy="8556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Rank 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Results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BCF24445-4393-4D8C-83E1-407DEE650487}"/>
              </a:ext>
            </a:extLst>
          </p:cNvPr>
          <p:cNvSpPr/>
          <p:nvPr/>
        </p:nvSpPr>
        <p:spPr bwMode="auto">
          <a:xfrm rot="16200000">
            <a:off x="10726886" y="3362915"/>
            <a:ext cx="350565" cy="40940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9AD3A3-FD54-428D-8E3B-022DB82F8B2F}"/>
              </a:ext>
            </a:extLst>
          </p:cNvPr>
          <p:cNvSpPr/>
          <p:nvPr/>
        </p:nvSpPr>
        <p:spPr bwMode="auto">
          <a:xfrm>
            <a:off x="11219027" y="3131768"/>
            <a:ext cx="972973" cy="8556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UX Displays to User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1480FE-69C5-4FAC-8F9F-D008A03E2137}"/>
              </a:ext>
            </a:extLst>
          </p:cNvPr>
          <p:cNvSpPr/>
          <p:nvPr/>
        </p:nvSpPr>
        <p:spPr bwMode="auto">
          <a:xfrm>
            <a:off x="7634202" y="1722210"/>
            <a:ext cx="1291919" cy="7513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Users submits question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D3275A3-51B1-4B04-AC41-801B5E2D10EB}"/>
              </a:ext>
            </a:extLst>
          </p:cNvPr>
          <p:cNvSpPr/>
          <p:nvPr/>
        </p:nvSpPr>
        <p:spPr bwMode="auto">
          <a:xfrm>
            <a:off x="8104878" y="2597958"/>
            <a:ext cx="350565" cy="40940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F325CD6-56EF-4661-A231-F7E27D2E2076}"/>
              </a:ext>
            </a:extLst>
          </p:cNvPr>
          <p:cNvCxnSpPr>
            <a:cxnSpLocks/>
            <a:stCxn id="37" idx="0"/>
            <a:endCxn id="38" idx="3"/>
          </p:cNvCxnSpPr>
          <p:nvPr/>
        </p:nvCxnSpPr>
        <p:spPr>
          <a:xfrm rot="16200000" flipV="1">
            <a:off x="9798875" y="1225128"/>
            <a:ext cx="1033886" cy="2779393"/>
          </a:xfrm>
          <a:prstGeom prst="bentConnector2">
            <a:avLst/>
          </a:prstGeom>
          <a:ln w="28575">
            <a:solidFill>
              <a:schemeClr val="accent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20FCED2-2D5D-43D6-BD71-5ED0E474B234}"/>
              </a:ext>
            </a:extLst>
          </p:cNvPr>
          <p:cNvSpPr/>
          <p:nvPr/>
        </p:nvSpPr>
        <p:spPr bwMode="auto">
          <a:xfrm>
            <a:off x="3421680" y="4953192"/>
            <a:ext cx="1570614" cy="7794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Awards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CertificationsPublications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0B79B0-FAAC-4A1D-8945-1255BAD0BFA4}"/>
              </a:ext>
            </a:extLst>
          </p:cNvPr>
          <p:cNvSpPr/>
          <p:nvPr/>
        </p:nvSpPr>
        <p:spPr bwMode="auto">
          <a:xfrm>
            <a:off x="25152" y="4953193"/>
            <a:ext cx="1570614" cy="7794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Documents Authored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3353ACC-80C6-4441-93B2-4DB59B5AA411}"/>
              </a:ext>
            </a:extLst>
          </p:cNvPr>
          <p:cNvSpPr/>
          <p:nvPr/>
        </p:nvSpPr>
        <p:spPr bwMode="auto">
          <a:xfrm>
            <a:off x="1694985" y="6040602"/>
            <a:ext cx="1603766" cy="7794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Job Level/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Seniority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071D2D1-6204-4CBB-8217-9253447E07E5}"/>
              </a:ext>
            </a:extLst>
          </p:cNvPr>
          <p:cNvCxnSpPr>
            <a:cxnSpLocks/>
            <a:stCxn id="46" idx="6"/>
            <a:endCxn id="30" idx="1"/>
          </p:cNvCxnSpPr>
          <p:nvPr/>
        </p:nvCxnSpPr>
        <p:spPr>
          <a:xfrm>
            <a:off x="1595766" y="5342927"/>
            <a:ext cx="258838" cy="1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7B77C71-A303-4F27-B34B-D4EF8788BF65}"/>
              </a:ext>
            </a:extLst>
          </p:cNvPr>
          <p:cNvCxnSpPr>
            <a:cxnSpLocks/>
            <a:stCxn id="45" idx="2"/>
            <a:endCxn id="30" idx="3"/>
          </p:cNvCxnSpPr>
          <p:nvPr/>
        </p:nvCxnSpPr>
        <p:spPr>
          <a:xfrm flipH="1">
            <a:off x="3146523" y="5342926"/>
            <a:ext cx="275157" cy="2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244382F-F01D-4711-A861-82077B88C98C}"/>
              </a:ext>
            </a:extLst>
          </p:cNvPr>
          <p:cNvCxnSpPr>
            <a:cxnSpLocks/>
            <a:stCxn id="47" idx="0"/>
            <a:endCxn id="30" idx="2"/>
          </p:cNvCxnSpPr>
          <p:nvPr/>
        </p:nvCxnSpPr>
        <p:spPr>
          <a:xfrm flipV="1">
            <a:off x="2496868" y="5770766"/>
            <a:ext cx="3696" cy="269836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7DEA6E5-005C-4F53-A6F7-64125300325A}"/>
              </a:ext>
            </a:extLst>
          </p:cNvPr>
          <p:cNvSpPr/>
          <p:nvPr/>
        </p:nvSpPr>
        <p:spPr bwMode="auto">
          <a:xfrm>
            <a:off x="10621386" y="4211831"/>
            <a:ext cx="1570614" cy="7794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Overall Expertise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CB46912-E61B-43BB-9F55-4E4DB4448413}"/>
              </a:ext>
            </a:extLst>
          </p:cNvPr>
          <p:cNvSpPr/>
          <p:nvPr/>
        </p:nvSpPr>
        <p:spPr bwMode="auto">
          <a:xfrm>
            <a:off x="7882161" y="4211831"/>
            <a:ext cx="1570614" cy="7794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Geo Closeness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312B10D-7663-475D-B135-D28C7B201076}"/>
              </a:ext>
            </a:extLst>
          </p:cNvPr>
          <p:cNvSpPr/>
          <p:nvPr/>
        </p:nvSpPr>
        <p:spPr bwMode="auto">
          <a:xfrm>
            <a:off x="9237889" y="4825949"/>
            <a:ext cx="1726695" cy="7794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Graph Connectedness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7D874F-60D3-4D67-9FF8-0E26F3F6D313}"/>
              </a:ext>
            </a:extLst>
          </p:cNvPr>
          <p:cNvCxnSpPr>
            <a:cxnSpLocks/>
            <a:stCxn id="60" idx="6"/>
            <a:endCxn id="35" idx="1"/>
          </p:cNvCxnSpPr>
          <p:nvPr/>
        </p:nvCxnSpPr>
        <p:spPr>
          <a:xfrm flipV="1">
            <a:off x="9452775" y="3559608"/>
            <a:ext cx="161976" cy="1041957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8C62C1F-855C-4FEE-90DF-8143173EF4F0}"/>
              </a:ext>
            </a:extLst>
          </p:cNvPr>
          <p:cNvCxnSpPr>
            <a:cxnSpLocks/>
            <a:stCxn id="59" idx="2"/>
            <a:endCxn id="35" idx="3"/>
          </p:cNvCxnSpPr>
          <p:nvPr/>
        </p:nvCxnSpPr>
        <p:spPr>
          <a:xfrm flipH="1" flipV="1">
            <a:off x="10587724" y="3559608"/>
            <a:ext cx="33662" cy="1041957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CE65FA2-541D-4BDE-A208-260541E2F0BF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V="1">
            <a:off x="10101237" y="3987446"/>
            <a:ext cx="1" cy="838503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26FF090-2744-436D-9A3C-88F428B43522}"/>
              </a:ext>
            </a:extLst>
          </p:cNvPr>
          <p:cNvSpPr/>
          <p:nvPr/>
        </p:nvSpPr>
        <p:spPr bwMode="auto">
          <a:xfrm>
            <a:off x="9335902" y="2173492"/>
            <a:ext cx="1570614" cy="7794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Person-Skill Score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F5883F-AE3D-4158-9A12-54DA273FE0C1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01238" y="2801007"/>
            <a:ext cx="0" cy="330762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65C3355-DBF1-4CF8-B74A-B5EFD476A556}"/>
              </a:ext>
            </a:extLst>
          </p:cNvPr>
          <p:cNvSpPr/>
          <p:nvPr/>
        </p:nvSpPr>
        <p:spPr bwMode="auto">
          <a:xfrm>
            <a:off x="0" y="5894257"/>
            <a:ext cx="1570614" cy="7794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Peer Ratings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23C4B0-7451-4472-A166-30FA6F37A301}"/>
              </a:ext>
            </a:extLst>
          </p:cNvPr>
          <p:cNvCxnSpPr>
            <a:cxnSpLocks/>
            <a:stCxn id="43" idx="6"/>
          </p:cNvCxnSpPr>
          <p:nvPr/>
        </p:nvCxnSpPr>
        <p:spPr>
          <a:xfrm flipV="1">
            <a:off x="1570614" y="5770766"/>
            <a:ext cx="275157" cy="513225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21B6489-358B-4D2C-89D3-4120E98AF700}"/>
              </a:ext>
            </a:extLst>
          </p:cNvPr>
          <p:cNvSpPr/>
          <p:nvPr/>
        </p:nvSpPr>
        <p:spPr bwMode="auto">
          <a:xfrm>
            <a:off x="3522324" y="5918935"/>
            <a:ext cx="1570614" cy="7794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Bookmarks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Favorites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18E902-07EA-41E9-BB9F-907CD19DC138}"/>
              </a:ext>
            </a:extLst>
          </p:cNvPr>
          <p:cNvCxnSpPr>
            <a:cxnSpLocks/>
            <a:stCxn id="48" idx="6"/>
          </p:cNvCxnSpPr>
          <p:nvPr/>
        </p:nvCxnSpPr>
        <p:spPr>
          <a:xfrm flipH="1" flipV="1">
            <a:off x="3151661" y="5732659"/>
            <a:ext cx="1941277" cy="57601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5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Example: Talent Profile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9076C22-6840-41F9-B503-BCA2BB9D7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991588"/>
          </a:xfrm>
        </p:spPr>
        <p:txBody>
          <a:bodyPr/>
          <a:lstStyle/>
          <a:p>
            <a:r>
              <a:rPr lang="en-US" dirty="0"/>
              <a:t>AI-powered, user-centered, aggregated experience that modernizes, and personalizes the employee experience across career, community, and skill development.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400" dirty="0"/>
              <a:t>Facilitate on-boarding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400" dirty="0"/>
              <a:t>Network and community development 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400" dirty="0"/>
              <a:t>Allow users to find, develop and engage the right talent, and will facilitate talent growth and retention</a:t>
            </a:r>
          </a:p>
        </p:txBody>
      </p:sp>
    </p:spTree>
    <p:extLst>
      <p:ext uri="{BB962C8B-B14F-4D97-AF65-F5344CB8AC3E}">
        <p14:creationId xmlns:p14="http://schemas.microsoft.com/office/powerpoint/2010/main" val="1192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1AE7BA-2735-4D46-89B7-3101013A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B1065-C2FD-4590-BA30-D29F9130A0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Isaac Gritz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44D6B77-779F-4BB5-8A2D-1F3ECC757B37}"/>
              </a:ext>
            </a:extLst>
          </p:cNvPr>
          <p:cNvSpPr txBox="1">
            <a:spLocks/>
          </p:cNvSpPr>
          <p:nvPr/>
        </p:nvSpPr>
        <p:spPr>
          <a:xfrm>
            <a:off x="4176441" y="3144817"/>
            <a:ext cx="3839117" cy="568366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Kaggle Expertise Modelling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757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Kaggle Expertise Modelling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2C85132-AA25-42BE-BAA1-B5F310EBE4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11018519" cy="19943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Kaggle is a website where data scientists work on data science projects or competitions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Leveraged Kaggle’s public user and competition data to create a simple expert modelling system in Python</a:t>
            </a:r>
          </a:p>
          <a:p>
            <a:endParaRPr lang="en-US" sz="2400" dirty="0"/>
          </a:p>
        </p:txBody>
      </p:sp>
      <p:pic>
        <p:nvPicPr>
          <p:cNvPr id="1026" name="Picture 2" descr="Image result for kaggle logo">
            <a:extLst>
              <a:ext uri="{FF2B5EF4-FFF2-40B4-BE49-F238E27FC236}">
                <a16:creationId xmlns:a16="http://schemas.microsoft.com/office/drawing/2014/main" id="{8890C718-471E-46FF-A395-713A66B17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512" y="190451"/>
            <a:ext cx="2392491" cy="108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9952AF-6243-46C4-B29C-43057E001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940" y="3338201"/>
            <a:ext cx="8022120" cy="35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4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Meta Kaggle Data 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3485E5-13D8-46C3-94C4-E02DEC406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85" y="3338763"/>
            <a:ext cx="5395610" cy="3519237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2C85132-AA25-42BE-BAA1-B5F310EBE4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215670" cy="22159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Collection of datasets on Kaggle Users, Competitions, Organizations, Teams, Kernels (scripts submitted on Kaggle), Datasets, and Discussion Forums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Kaggle user expertise determined at an overall level, but not determined or searchable on a skill level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72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79622AD-576F-4E3E-8BCF-4FF5D1DC235F}"/>
              </a:ext>
            </a:extLst>
          </p:cNvPr>
          <p:cNvSpPr/>
          <p:nvPr/>
        </p:nvSpPr>
        <p:spPr bwMode="auto">
          <a:xfrm>
            <a:off x="2746291" y="4617194"/>
            <a:ext cx="3180003" cy="224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A925B0-19E5-41D4-9987-63C155851691}"/>
              </a:ext>
            </a:extLst>
          </p:cNvPr>
          <p:cNvSpPr/>
          <p:nvPr/>
        </p:nvSpPr>
        <p:spPr bwMode="auto">
          <a:xfrm>
            <a:off x="7918774" y="5737621"/>
            <a:ext cx="4273225" cy="1120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D247E1-2F9C-4A97-B0A8-0F5211331DEF}"/>
              </a:ext>
            </a:extLst>
          </p:cNvPr>
          <p:cNvSpPr/>
          <p:nvPr/>
        </p:nvSpPr>
        <p:spPr bwMode="auto">
          <a:xfrm>
            <a:off x="7918775" y="0"/>
            <a:ext cx="4273225" cy="1120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Progression System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2C85132-AA25-42BE-BAA1-B5F310EBE4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1" y="1435497"/>
            <a:ext cx="7198474" cy="54225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Kaggle uses a 5-level performance tier system to track users “growth as a data scientist”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tlas Grotesk"/>
              </a:rPr>
              <a:t>5 Levels: </a:t>
            </a:r>
            <a:r>
              <a:rPr lang="en-US" sz="1600" dirty="0">
                <a:solidFill>
                  <a:srgbClr val="5AC995"/>
                </a:solidFill>
                <a:latin typeface="Atlas Grotesk"/>
              </a:rPr>
              <a:t>Novice</a:t>
            </a:r>
            <a:r>
              <a:rPr lang="en-US" sz="1600" dirty="0">
                <a:solidFill>
                  <a:srgbClr val="000000"/>
                </a:solidFill>
                <a:latin typeface="Atlas Grotesk"/>
              </a:rPr>
              <a:t>, </a:t>
            </a:r>
            <a:r>
              <a:rPr lang="en-US" sz="1600" dirty="0">
                <a:solidFill>
                  <a:srgbClr val="00BBFF"/>
                </a:solidFill>
                <a:latin typeface="Atlas Grotesk"/>
              </a:rPr>
              <a:t>Contributor</a:t>
            </a:r>
            <a:r>
              <a:rPr lang="en-US" sz="1600" dirty="0">
                <a:solidFill>
                  <a:srgbClr val="000000"/>
                </a:solidFill>
                <a:latin typeface="Atlas Grotesk"/>
              </a:rPr>
              <a:t>, </a:t>
            </a:r>
            <a:r>
              <a:rPr lang="en-US" sz="1600" dirty="0">
                <a:solidFill>
                  <a:srgbClr val="95628F"/>
                </a:solidFill>
                <a:latin typeface="Atlas Grotesk"/>
              </a:rPr>
              <a:t>Expert</a:t>
            </a:r>
            <a:r>
              <a:rPr lang="en-US" sz="1600" dirty="0">
                <a:solidFill>
                  <a:srgbClr val="000000"/>
                </a:solidFill>
                <a:latin typeface="Atlas Grotesk"/>
              </a:rPr>
              <a:t>, </a:t>
            </a:r>
            <a:r>
              <a:rPr lang="en-US" sz="1600" dirty="0">
                <a:solidFill>
                  <a:srgbClr val="F96517"/>
                </a:solidFill>
                <a:latin typeface="Atlas Grotesk"/>
              </a:rPr>
              <a:t>Master</a:t>
            </a:r>
            <a:r>
              <a:rPr lang="en-US" sz="1600" dirty="0">
                <a:solidFill>
                  <a:srgbClr val="000000"/>
                </a:solidFill>
                <a:latin typeface="Atlas Grotesk"/>
              </a:rPr>
              <a:t>, and </a:t>
            </a:r>
            <a:r>
              <a:rPr lang="en-US" sz="1600" dirty="0">
                <a:solidFill>
                  <a:srgbClr val="DCA917"/>
                </a:solidFill>
                <a:latin typeface="Atlas Grotesk"/>
              </a:rPr>
              <a:t>Grandmaster</a:t>
            </a:r>
          </a:p>
          <a:p>
            <a:pPr lvl="1"/>
            <a:endParaRPr lang="en-US" sz="1200" dirty="0">
              <a:solidFill>
                <a:srgbClr val="DCA917"/>
              </a:solidFill>
              <a:latin typeface="Atlas Grotesk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Categories of Expertise: </a:t>
            </a:r>
            <a:r>
              <a:rPr lang="en-US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Competitions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Kernels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Discussions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1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Kaggle uses “medals” to quantify and give awards across the 3 areas of expertise</a:t>
            </a:r>
          </a:p>
          <a:p>
            <a:pPr marL="0" lvl="1"/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1"/>
            <a:r>
              <a:rPr lang="en-US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Competition Medals</a:t>
            </a:r>
          </a:p>
          <a:p>
            <a:pPr marL="0" lvl="1"/>
            <a:endParaRPr lang="en-US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1"/>
            <a:r>
              <a:rPr lang="en-US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Kernel Medals</a:t>
            </a:r>
          </a:p>
          <a:p>
            <a:pPr marL="0" lvl="1"/>
            <a:endParaRPr lang="en-US" sz="2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1"/>
            <a:r>
              <a:rPr lang="en-US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Discussion Medals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481F5-2675-44E8-BDCA-75676E380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48" b="12791"/>
          <a:stretch/>
        </p:blipFill>
        <p:spPr>
          <a:xfrm>
            <a:off x="7918775" y="162238"/>
            <a:ext cx="2107916" cy="8312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0A5E69-53F2-470E-BF91-FEAA10873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776" y="993511"/>
            <a:ext cx="4273223" cy="20269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D66F0B-3008-4468-8296-9087F137B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777" y="3020432"/>
            <a:ext cx="4273223" cy="1120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8F4A5-FBD0-4B04-AB2C-F4E0922F5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8777" y="5368328"/>
            <a:ext cx="4273223" cy="1315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DEB24B-C2C1-45AA-8A55-EC14EC6EA2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8776" y="4138963"/>
            <a:ext cx="4273224" cy="12272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0B4821-F7BC-4512-84F4-F8BB16FA03F0}"/>
              </a:ext>
            </a:extLst>
          </p:cNvPr>
          <p:cNvSpPr/>
          <p:nvPr/>
        </p:nvSpPr>
        <p:spPr bwMode="auto">
          <a:xfrm>
            <a:off x="10026691" y="162238"/>
            <a:ext cx="2165309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11E0D0-8B8B-470C-9F7D-23DA9CA78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6292" y="4617194"/>
            <a:ext cx="252255" cy="6830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A37732-5772-4D15-8D15-06B852B775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7626" y="4617194"/>
            <a:ext cx="2918668" cy="683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BD8794-497A-45B0-8486-CD655AB412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0234" y="5300025"/>
            <a:ext cx="237443" cy="751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18ACE8-467D-41EA-956D-87E42DF25F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51504" y="6052591"/>
            <a:ext cx="231791" cy="7405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B9768D-841D-4EAF-95A5-C5A3E629B7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482" y="5293190"/>
            <a:ext cx="1396082" cy="7587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E63A7B-8927-46E8-B205-24ECCFE409E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374"/>
          <a:stretch/>
        </p:blipFill>
        <p:spPr>
          <a:xfrm>
            <a:off x="2987078" y="6037207"/>
            <a:ext cx="1388862" cy="74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4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Expertise Modelling Approach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17E6A7-BF88-47FB-8459-9AB905E15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21195"/>
              </p:ext>
            </p:extLst>
          </p:nvPr>
        </p:nvGraphicFramePr>
        <p:xfrm>
          <a:off x="588263" y="1814286"/>
          <a:ext cx="11158074" cy="4720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6072">
                  <a:extLst>
                    <a:ext uri="{9D8B030D-6E8A-4147-A177-3AD203B41FA5}">
                      <a16:colId xmlns:a16="http://schemas.microsoft.com/office/drawing/2014/main" val="2078301955"/>
                    </a:ext>
                  </a:extLst>
                </a:gridCol>
                <a:gridCol w="441897">
                  <a:extLst>
                    <a:ext uri="{9D8B030D-6E8A-4147-A177-3AD203B41FA5}">
                      <a16:colId xmlns:a16="http://schemas.microsoft.com/office/drawing/2014/main" val="2263193020"/>
                    </a:ext>
                  </a:extLst>
                </a:gridCol>
                <a:gridCol w="1637452">
                  <a:extLst>
                    <a:ext uri="{9D8B030D-6E8A-4147-A177-3AD203B41FA5}">
                      <a16:colId xmlns:a16="http://schemas.microsoft.com/office/drawing/2014/main" val="1815335619"/>
                    </a:ext>
                  </a:extLst>
                </a:gridCol>
                <a:gridCol w="216529">
                  <a:extLst>
                    <a:ext uri="{9D8B030D-6E8A-4147-A177-3AD203B41FA5}">
                      <a16:colId xmlns:a16="http://schemas.microsoft.com/office/drawing/2014/main" val="1803442766"/>
                    </a:ext>
                  </a:extLst>
                </a:gridCol>
                <a:gridCol w="1614274">
                  <a:extLst>
                    <a:ext uri="{9D8B030D-6E8A-4147-A177-3AD203B41FA5}">
                      <a16:colId xmlns:a16="http://schemas.microsoft.com/office/drawing/2014/main" val="4034725957"/>
                    </a:ext>
                  </a:extLst>
                </a:gridCol>
                <a:gridCol w="216529">
                  <a:extLst>
                    <a:ext uri="{9D8B030D-6E8A-4147-A177-3AD203B41FA5}">
                      <a16:colId xmlns:a16="http://schemas.microsoft.com/office/drawing/2014/main" val="489909085"/>
                    </a:ext>
                  </a:extLst>
                </a:gridCol>
                <a:gridCol w="396379">
                  <a:extLst>
                    <a:ext uri="{9D8B030D-6E8A-4147-A177-3AD203B41FA5}">
                      <a16:colId xmlns:a16="http://schemas.microsoft.com/office/drawing/2014/main" val="2933564500"/>
                    </a:ext>
                  </a:extLst>
                </a:gridCol>
                <a:gridCol w="216529">
                  <a:extLst>
                    <a:ext uri="{9D8B030D-6E8A-4147-A177-3AD203B41FA5}">
                      <a16:colId xmlns:a16="http://schemas.microsoft.com/office/drawing/2014/main" val="1071141917"/>
                    </a:ext>
                  </a:extLst>
                </a:gridCol>
                <a:gridCol w="960040">
                  <a:extLst>
                    <a:ext uri="{9D8B030D-6E8A-4147-A177-3AD203B41FA5}">
                      <a16:colId xmlns:a16="http://schemas.microsoft.com/office/drawing/2014/main" val="205609153"/>
                    </a:ext>
                  </a:extLst>
                </a:gridCol>
                <a:gridCol w="216529">
                  <a:extLst>
                    <a:ext uri="{9D8B030D-6E8A-4147-A177-3AD203B41FA5}">
                      <a16:colId xmlns:a16="http://schemas.microsoft.com/office/drawing/2014/main" val="3970366503"/>
                    </a:ext>
                  </a:extLst>
                </a:gridCol>
                <a:gridCol w="1717881">
                  <a:extLst>
                    <a:ext uri="{9D8B030D-6E8A-4147-A177-3AD203B41FA5}">
                      <a16:colId xmlns:a16="http://schemas.microsoft.com/office/drawing/2014/main" val="4071871248"/>
                    </a:ext>
                  </a:extLst>
                </a:gridCol>
                <a:gridCol w="216529">
                  <a:extLst>
                    <a:ext uri="{9D8B030D-6E8A-4147-A177-3AD203B41FA5}">
                      <a16:colId xmlns:a16="http://schemas.microsoft.com/office/drawing/2014/main" val="2929515535"/>
                    </a:ext>
                  </a:extLst>
                </a:gridCol>
                <a:gridCol w="1781434">
                  <a:extLst>
                    <a:ext uri="{9D8B030D-6E8A-4147-A177-3AD203B41FA5}">
                      <a16:colId xmlns:a16="http://schemas.microsoft.com/office/drawing/2014/main" val="1703922855"/>
                    </a:ext>
                  </a:extLst>
                </a:gridCol>
              </a:tblGrid>
              <a:tr h="846416">
                <a:tc>
                  <a:txBody>
                    <a:bodyPr/>
                    <a:lstStyle/>
                    <a:p>
                      <a:pPr marL="0" algn="ctr" defTabSz="932742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Kernels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Competitions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245048"/>
                  </a:ext>
                </a:extLst>
              </a:tr>
              <a:tr h="228819">
                <a:tc gridSpan="13">
                  <a:txBody>
                    <a:bodyPr/>
                    <a:lstStyle/>
                    <a:p>
                      <a:pPr marL="0" algn="r" defTabSz="932742" rtl="0" eaLnBrk="1" latinLnBrk="0" hangingPunct="1"/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54238"/>
                  </a:ext>
                </a:extLst>
              </a:tr>
              <a:tr h="1739024">
                <a:tc>
                  <a:txBody>
                    <a:bodyPr/>
                    <a:lstStyle/>
                    <a:p>
                      <a:pPr marL="0" algn="ctr" defTabSz="932742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Expertise Modelling Algorithm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User Expertise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Skill Expertise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53668"/>
                  </a:ext>
                </a:extLst>
              </a:tr>
              <a:tr h="228819">
                <a:tc gridSpan="13">
                  <a:txBody>
                    <a:bodyPr/>
                    <a:lstStyle/>
                    <a:p>
                      <a:pPr marL="0" algn="r" defTabSz="932742" rtl="0" eaLnBrk="1" latinLnBrk="0" hangingPunct="1"/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39597"/>
                  </a:ext>
                </a:extLst>
              </a:tr>
              <a:tr h="696903">
                <a:tc gridSpan="13">
                  <a:txBody>
                    <a:bodyPr/>
                    <a:lstStyle/>
                    <a:p>
                      <a:pPr marL="0" algn="ctr" defTabSz="932742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Matching Mechanism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38890"/>
                  </a:ext>
                </a:extLst>
              </a:tr>
              <a:tr h="228819">
                <a:tc gridSpan="13">
                  <a:txBody>
                    <a:bodyPr/>
                    <a:lstStyle/>
                    <a:p>
                      <a:pPr marL="0" algn="r" defTabSz="932742" rtl="0" eaLnBrk="1" latinLnBrk="0" hangingPunct="1"/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87150"/>
                  </a:ext>
                </a:extLst>
              </a:tr>
              <a:tr h="751279">
                <a:tc gridSpan="13">
                  <a:txBody>
                    <a:bodyPr/>
                    <a:lstStyle/>
                    <a:p>
                      <a:pPr marL="0" algn="ctr" defTabSz="932742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13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7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Information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6B1DA1-101D-495C-9EBD-C25FD25B31F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258600" y="2684180"/>
            <a:ext cx="6573837" cy="1489639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Network: MLADS2018</a:t>
            </a:r>
          </a:p>
          <a:p>
            <a:pPr marL="0" indent="0">
              <a:buNone/>
            </a:pPr>
            <a:r>
              <a:rPr lang="en-US" sz="4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Password: MLADS2018!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031370-6F6E-4E9F-9F50-66E6AF124460}"/>
              </a:ext>
            </a:extLst>
          </p:cNvPr>
          <p:cNvGrpSpPr/>
          <p:nvPr/>
        </p:nvGrpSpPr>
        <p:grpSpPr>
          <a:xfrm>
            <a:off x="584200" y="2296797"/>
            <a:ext cx="2264407" cy="2264407"/>
            <a:chOff x="7947024" y="1592262"/>
            <a:chExt cx="3276601" cy="32766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F02446-DB0D-41CB-ACE1-22F976A900EB}"/>
                </a:ext>
              </a:extLst>
            </p:cNvPr>
            <p:cNvSpPr/>
            <p:nvPr/>
          </p:nvSpPr>
          <p:spPr bwMode="auto">
            <a:xfrm>
              <a:off x="7947024" y="1592262"/>
              <a:ext cx="3276601" cy="3276601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" name="Wifi_E701">
              <a:extLst>
                <a:ext uri="{FF2B5EF4-FFF2-40B4-BE49-F238E27FC236}">
                  <a16:creationId xmlns:a16="http://schemas.microsoft.com/office/drawing/2014/main" id="{F7ABFD02-516B-4EC4-8D65-CCB764A7944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885237" y="2506317"/>
              <a:ext cx="1447800" cy="1448490"/>
            </a:xfrm>
            <a:custGeom>
              <a:avLst/>
              <a:gdLst>
                <a:gd name="T0" fmla="*/ 2506 w 2874"/>
                <a:gd name="T1" fmla="*/ 2756 h 2874"/>
                <a:gd name="T2" fmla="*/ 2256 w 2874"/>
                <a:gd name="T3" fmla="*/ 2506 h 2874"/>
                <a:gd name="T4" fmla="*/ 2506 w 2874"/>
                <a:gd name="T5" fmla="*/ 2256 h 2874"/>
                <a:gd name="T6" fmla="*/ 2756 w 2874"/>
                <a:gd name="T7" fmla="*/ 2506 h 2874"/>
                <a:gd name="T8" fmla="*/ 2506 w 2874"/>
                <a:gd name="T9" fmla="*/ 2756 h 2874"/>
                <a:gd name="T10" fmla="*/ 2874 w 2874"/>
                <a:gd name="T11" fmla="*/ 1504 h 2874"/>
                <a:gd name="T12" fmla="*/ 1504 w 2874"/>
                <a:gd name="T13" fmla="*/ 2874 h 2874"/>
                <a:gd name="T14" fmla="*/ 2874 w 2874"/>
                <a:gd name="T15" fmla="*/ 744 h 2874"/>
                <a:gd name="T16" fmla="*/ 744 w 2874"/>
                <a:gd name="T17" fmla="*/ 2874 h 2874"/>
                <a:gd name="T18" fmla="*/ 2874 w 2874"/>
                <a:gd name="T19" fmla="*/ 0 h 2874"/>
                <a:gd name="T20" fmla="*/ 0 w 2874"/>
                <a:gd name="T21" fmla="*/ 2874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4" h="2874">
                  <a:moveTo>
                    <a:pt x="2506" y="2756"/>
                  </a:moveTo>
                  <a:cubicBezTo>
                    <a:pt x="2368" y="2756"/>
                    <a:pt x="2256" y="2644"/>
                    <a:pt x="2256" y="2506"/>
                  </a:cubicBezTo>
                  <a:cubicBezTo>
                    <a:pt x="2256" y="2368"/>
                    <a:pt x="2368" y="2256"/>
                    <a:pt x="2506" y="2256"/>
                  </a:cubicBezTo>
                  <a:cubicBezTo>
                    <a:pt x="2644" y="2256"/>
                    <a:pt x="2756" y="2368"/>
                    <a:pt x="2756" y="2506"/>
                  </a:cubicBezTo>
                  <a:cubicBezTo>
                    <a:pt x="2756" y="2644"/>
                    <a:pt x="2644" y="2756"/>
                    <a:pt x="2506" y="2756"/>
                  </a:cubicBezTo>
                  <a:close/>
                  <a:moveTo>
                    <a:pt x="2874" y="1504"/>
                  </a:moveTo>
                  <a:cubicBezTo>
                    <a:pt x="2117" y="1504"/>
                    <a:pt x="1504" y="2117"/>
                    <a:pt x="1504" y="2874"/>
                  </a:cubicBezTo>
                  <a:moveTo>
                    <a:pt x="2874" y="744"/>
                  </a:moveTo>
                  <a:cubicBezTo>
                    <a:pt x="1698" y="744"/>
                    <a:pt x="744" y="1698"/>
                    <a:pt x="744" y="2874"/>
                  </a:cubicBezTo>
                  <a:moveTo>
                    <a:pt x="2874" y="0"/>
                  </a:moveTo>
                  <a:cubicBezTo>
                    <a:pt x="1287" y="0"/>
                    <a:pt x="0" y="1287"/>
                    <a:pt x="0" y="2874"/>
                  </a:cubicBez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882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72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7000">
        <p:fade/>
      </p:transition>
    </mc:Choice>
    <mc:Fallback xmlns="">
      <p:transition spd="med" advClick="0" advTm="7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E6581F4-45FF-4983-931F-9B4C28E5E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451519"/>
              </p:ext>
            </p:extLst>
          </p:nvPr>
        </p:nvGraphicFramePr>
        <p:xfrm>
          <a:off x="1138219" y="9341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C7E0F39A-F5D0-4E6F-ACCE-FAC08E6F5605}"/>
              </a:ext>
            </a:extLst>
          </p:cNvPr>
          <p:cNvSpPr/>
          <p:nvPr/>
        </p:nvSpPr>
        <p:spPr bwMode="auto">
          <a:xfrm>
            <a:off x="1073969" y="4736386"/>
            <a:ext cx="1474342" cy="1469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Tags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(Skills)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6FD69E-C5B4-4271-9173-E4B90E235EF9}"/>
              </a:ext>
            </a:extLst>
          </p:cNvPr>
          <p:cNvCxnSpPr>
            <a:cxnSpLocks/>
          </p:cNvCxnSpPr>
          <p:nvPr/>
        </p:nvCxnSpPr>
        <p:spPr>
          <a:xfrm flipV="1">
            <a:off x="2491483" y="4977829"/>
            <a:ext cx="369870" cy="21575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668A19B-66FA-41E7-851E-5BE9F0312274}"/>
              </a:ext>
            </a:extLst>
          </p:cNvPr>
          <p:cNvSpPr/>
          <p:nvPr/>
        </p:nvSpPr>
        <p:spPr bwMode="auto">
          <a:xfrm>
            <a:off x="7840716" y="1053026"/>
            <a:ext cx="1474342" cy="1469204"/>
          </a:xfrm>
          <a:prstGeom prst="ellipse">
            <a:avLst/>
          </a:prstGeom>
          <a:solidFill>
            <a:srgbClr val="002050"/>
          </a:solidFill>
          <a:ln w="10795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Compet-itions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A19175-63DF-49AE-9F3B-15E82A12CC34}"/>
              </a:ext>
            </a:extLst>
          </p:cNvPr>
          <p:cNvCxnSpPr>
            <a:cxnSpLocks/>
          </p:cNvCxnSpPr>
          <p:nvPr/>
        </p:nvCxnSpPr>
        <p:spPr>
          <a:xfrm flipV="1">
            <a:off x="7524395" y="2080441"/>
            <a:ext cx="369870" cy="21575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FC97923-8B37-430A-A565-DC4DF8994B2B}"/>
              </a:ext>
            </a:extLst>
          </p:cNvPr>
          <p:cNvSpPr/>
          <p:nvPr/>
        </p:nvSpPr>
        <p:spPr bwMode="auto">
          <a:xfrm>
            <a:off x="9507306" y="199539"/>
            <a:ext cx="1474342" cy="1469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Tags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(Skills)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337C062-650B-46C2-A8EB-38E8C3D49236}"/>
              </a:ext>
            </a:extLst>
          </p:cNvPr>
          <p:cNvCxnSpPr>
            <a:cxnSpLocks/>
          </p:cNvCxnSpPr>
          <p:nvPr/>
        </p:nvCxnSpPr>
        <p:spPr>
          <a:xfrm flipV="1">
            <a:off x="9195389" y="1193563"/>
            <a:ext cx="369870" cy="21575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BCD1C82-AA97-4448-97AD-2AD3C91A20A3}"/>
              </a:ext>
            </a:extLst>
          </p:cNvPr>
          <p:cNvSpPr/>
          <p:nvPr/>
        </p:nvSpPr>
        <p:spPr bwMode="auto">
          <a:xfrm>
            <a:off x="7600540" y="4996620"/>
            <a:ext cx="1474342" cy="1469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Tags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(Skills)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09E5FB-723E-4BDD-8F4E-9DB097CE0BB0}"/>
              </a:ext>
            </a:extLst>
          </p:cNvPr>
          <p:cNvCxnSpPr>
            <a:cxnSpLocks/>
          </p:cNvCxnSpPr>
          <p:nvPr/>
        </p:nvCxnSpPr>
        <p:spPr>
          <a:xfrm>
            <a:off x="7397588" y="5143022"/>
            <a:ext cx="311742" cy="204676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5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Expertise Modelling Algorithm: User Expertise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EF78E56-4F01-4DB7-8241-CB836F409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9"/>
            <a:ext cx="11018519" cy="51275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Feature Engineering: </a:t>
            </a:r>
            <a:r>
              <a:rPr lang="en-US" sz="2000" dirty="0"/>
              <a:t>developed a feature vector for user expertise similar to the Kaggle Progression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Training Data: </a:t>
            </a:r>
            <a:r>
              <a:rPr lang="en-US" sz="2000" dirty="0"/>
              <a:t>users with performance tier 1-2 (novice and contributor) used as labelled “non-experts”, users with performance tiers 3-5 (expert, master, grandmaster) used as labelled “experts”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Used Logistic Regression: </a:t>
            </a:r>
            <a:r>
              <a:rPr lang="en-US" sz="2000" dirty="0"/>
              <a:t>to determine a more granular 0-1 </a:t>
            </a:r>
            <a:r>
              <a:rPr lang="en-US" sz="2000" i="1" dirty="0"/>
              <a:t>probability that a user is an expert</a:t>
            </a:r>
            <a:r>
              <a:rPr lang="en-US" sz="2000" dirty="0"/>
              <a:t> based on the user expertise feature vector and Kaggle labelled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352631-D83F-4778-AE0C-F71A1934A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979286"/>
              </p:ext>
            </p:extLst>
          </p:nvPr>
        </p:nvGraphicFramePr>
        <p:xfrm>
          <a:off x="0" y="3607490"/>
          <a:ext cx="12233564" cy="563777"/>
        </p:xfrm>
        <a:graphic>
          <a:graphicData uri="http://schemas.openxmlformats.org/drawingml/2006/table">
            <a:tbl>
              <a:tblPr/>
              <a:tblGrid>
                <a:gridCol w="401039">
                  <a:extLst>
                    <a:ext uri="{9D8B030D-6E8A-4147-A177-3AD203B41FA5}">
                      <a16:colId xmlns:a16="http://schemas.microsoft.com/office/drawing/2014/main" val="1880781237"/>
                    </a:ext>
                  </a:extLst>
                </a:gridCol>
                <a:gridCol w="646807">
                  <a:extLst>
                    <a:ext uri="{9D8B030D-6E8A-4147-A177-3AD203B41FA5}">
                      <a16:colId xmlns:a16="http://schemas.microsoft.com/office/drawing/2014/main" val="1220452088"/>
                    </a:ext>
                  </a:extLst>
                </a:gridCol>
                <a:gridCol w="886239">
                  <a:extLst>
                    <a:ext uri="{9D8B030D-6E8A-4147-A177-3AD203B41FA5}">
                      <a16:colId xmlns:a16="http://schemas.microsoft.com/office/drawing/2014/main" val="506836014"/>
                    </a:ext>
                  </a:extLst>
                </a:gridCol>
                <a:gridCol w="771549">
                  <a:extLst>
                    <a:ext uri="{9D8B030D-6E8A-4147-A177-3AD203B41FA5}">
                      <a16:colId xmlns:a16="http://schemas.microsoft.com/office/drawing/2014/main" val="4011927428"/>
                    </a:ext>
                  </a:extLst>
                </a:gridCol>
                <a:gridCol w="516103">
                  <a:extLst>
                    <a:ext uri="{9D8B030D-6E8A-4147-A177-3AD203B41FA5}">
                      <a16:colId xmlns:a16="http://schemas.microsoft.com/office/drawing/2014/main" val="885462821"/>
                    </a:ext>
                  </a:extLst>
                </a:gridCol>
                <a:gridCol w="656858">
                  <a:extLst>
                    <a:ext uri="{9D8B030D-6E8A-4147-A177-3AD203B41FA5}">
                      <a16:colId xmlns:a16="http://schemas.microsoft.com/office/drawing/2014/main" val="3535993181"/>
                    </a:ext>
                  </a:extLst>
                </a:gridCol>
                <a:gridCol w="729843">
                  <a:extLst>
                    <a:ext uri="{9D8B030D-6E8A-4147-A177-3AD203B41FA5}">
                      <a16:colId xmlns:a16="http://schemas.microsoft.com/office/drawing/2014/main" val="2905876711"/>
                    </a:ext>
                  </a:extLst>
                </a:gridCol>
                <a:gridCol w="708990">
                  <a:extLst>
                    <a:ext uri="{9D8B030D-6E8A-4147-A177-3AD203B41FA5}">
                      <a16:colId xmlns:a16="http://schemas.microsoft.com/office/drawing/2014/main" val="3475756932"/>
                    </a:ext>
                  </a:extLst>
                </a:gridCol>
                <a:gridCol w="740269">
                  <a:extLst>
                    <a:ext uri="{9D8B030D-6E8A-4147-A177-3AD203B41FA5}">
                      <a16:colId xmlns:a16="http://schemas.microsoft.com/office/drawing/2014/main" val="236980698"/>
                    </a:ext>
                  </a:extLst>
                </a:gridCol>
                <a:gridCol w="724630">
                  <a:extLst>
                    <a:ext uri="{9D8B030D-6E8A-4147-A177-3AD203B41FA5}">
                      <a16:colId xmlns:a16="http://schemas.microsoft.com/office/drawing/2014/main" val="2316942755"/>
                    </a:ext>
                  </a:extLst>
                </a:gridCol>
                <a:gridCol w="781975">
                  <a:extLst>
                    <a:ext uri="{9D8B030D-6E8A-4147-A177-3AD203B41FA5}">
                      <a16:colId xmlns:a16="http://schemas.microsoft.com/office/drawing/2014/main" val="1583062783"/>
                    </a:ext>
                  </a:extLst>
                </a:gridCol>
                <a:gridCol w="849746">
                  <a:extLst>
                    <a:ext uri="{9D8B030D-6E8A-4147-A177-3AD203B41FA5}">
                      <a16:colId xmlns:a16="http://schemas.microsoft.com/office/drawing/2014/main" val="1424909757"/>
                    </a:ext>
                  </a:extLst>
                </a:gridCol>
                <a:gridCol w="766335">
                  <a:extLst>
                    <a:ext uri="{9D8B030D-6E8A-4147-A177-3AD203B41FA5}">
                      <a16:colId xmlns:a16="http://schemas.microsoft.com/office/drawing/2014/main" val="1393253654"/>
                    </a:ext>
                  </a:extLst>
                </a:gridCol>
                <a:gridCol w="776762">
                  <a:extLst>
                    <a:ext uri="{9D8B030D-6E8A-4147-A177-3AD203B41FA5}">
                      <a16:colId xmlns:a16="http://schemas.microsoft.com/office/drawing/2014/main" val="3265921447"/>
                    </a:ext>
                  </a:extLst>
                </a:gridCol>
                <a:gridCol w="813254">
                  <a:extLst>
                    <a:ext uri="{9D8B030D-6E8A-4147-A177-3AD203B41FA5}">
                      <a16:colId xmlns:a16="http://schemas.microsoft.com/office/drawing/2014/main" val="2228847556"/>
                    </a:ext>
                  </a:extLst>
                </a:gridCol>
                <a:gridCol w="766336">
                  <a:extLst>
                    <a:ext uri="{9D8B030D-6E8A-4147-A177-3AD203B41FA5}">
                      <a16:colId xmlns:a16="http://schemas.microsoft.com/office/drawing/2014/main" val="2150503557"/>
                    </a:ext>
                  </a:extLst>
                </a:gridCol>
                <a:gridCol w="696829">
                  <a:extLst>
                    <a:ext uri="{9D8B030D-6E8A-4147-A177-3AD203B41FA5}">
                      <a16:colId xmlns:a16="http://schemas.microsoft.com/office/drawing/2014/main" val="1835585544"/>
                    </a:ext>
                  </a:extLst>
                </a:gridCol>
              </a:tblGrid>
              <a:tr h="172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UserId</a:t>
                      </a:r>
                    </a:p>
                  </a:txBody>
                  <a:tcPr marL="3859" marR="3859" marT="38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UserName</a:t>
                      </a:r>
                    </a:p>
                  </a:txBody>
                  <a:tcPr marL="3859" marR="3859" marT="38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DisplayName</a:t>
                      </a:r>
                    </a:p>
                  </a:txBody>
                  <a:tcPr marL="3859" marR="3859" marT="38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PerformanceTier</a:t>
                      </a:r>
                    </a:p>
                  </a:txBody>
                  <a:tcPr marL="3859" marR="3859" marT="38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NumOrgs</a:t>
                      </a:r>
                    </a:p>
                  </a:txBody>
                  <a:tcPr marL="3859" marR="3859" marT="38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NumFollower</a:t>
                      </a:r>
                    </a:p>
                  </a:txBody>
                  <a:tcPr marL="3859" marR="3859" marT="38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TotalGoldDisc</a:t>
                      </a:r>
                    </a:p>
                  </a:txBody>
                  <a:tcPr marL="3859" marR="3859" marT="38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TotalSilverDisc</a:t>
                      </a:r>
                    </a:p>
                  </a:txBody>
                  <a:tcPr marL="3859" marR="3859" marT="38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TotalBronzeDisc</a:t>
                      </a:r>
                    </a:p>
                  </a:txBody>
                  <a:tcPr marL="3859" marR="3859" marT="38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TotalGoldComp</a:t>
                      </a:r>
                    </a:p>
                  </a:txBody>
                  <a:tcPr marL="3859" marR="3859" marT="38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TotalSilverComp</a:t>
                      </a:r>
                    </a:p>
                  </a:txBody>
                  <a:tcPr marL="3859" marR="3859" marT="38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TotalBronzeComp</a:t>
                      </a:r>
                    </a:p>
                  </a:txBody>
                  <a:tcPr marL="3859" marR="3859" marT="38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TotalGoldScript</a:t>
                      </a:r>
                    </a:p>
                  </a:txBody>
                  <a:tcPr marL="3859" marR="3859" marT="38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TotalSilverScript</a:t>
                      </a:r>
                    </a:p>
                  </a:txBody>
                  <a:tcPr marL="3859" marR="3859" marT="38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TotalBronzeScript</a:t>
                      </a:r>
                    </a:p>
                  </a:txBody>
                  <a:tcPr marL="3859" marR="3859" marT="38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DatasetsCreated</a:t>
                      </a:r>
                    </a:p>
                  </a:txBody>
                  <a:tcPr marL="3859" marR="3859" marT="38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KernelsCreated</a:t>
                      </a:r>
                    </a:p>
                  </a:txBody>
                  <a:tcPr marL="3859" marR="3859" marT="38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704133"/>
                  </a:ext>
                </a:extLst>
              </a:tr>
              <a:tr h="1922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antgoldbloom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Anthony Goldbloom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32465"/>
                  </a:ext>
                </a:extLst>
              </a:tr>
              <a:tr h="198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iguyon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Isabelle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59" marR="3859" marT="3859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355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32B3B4-FC7E-411F-8377-4C49545F0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70473"/>
              </p:ext>
            </p:extLst>
          </p:nvPr>
        </p:nvGraphicFramePr>
        <p:xfrm>
          <a:off x="933564" y="2245878"/>
          <a:ext cx="10487314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5486">
                  <a:extLst>
                    <a:ext uri="{9D8B030D-6E8A-4147-A177-3AD203B41FA5}">
                      <a16:colId xmlns:a16="http://schemas.microsoft.com/office/drawing/2014/main" val="2078301955"/>
                    </a:ext>
                  </a:extLst>
                </a:gridCol>
                <a:gridCol w="2691245">
                  <a:extLst>
                    <a:ext uri="{9D8B030D-6E8A-4147-A177-3AD203B41FA5}">
                      <a16:colId xmlns:a16="http://schemas.microsoft.com/office/drawing/2014/main" val="858509591"/>
                    </a:ext>
                  </a:extLst>
                </a:gridCol>
                <a:gridCol w="2396604">
                  <a:extLst>
                    <a:ext uri="{9D8B030D-6E8A-4147-A177-3AD203B41FA5}">
                      <a16:colId xmlns:a16="http://schemas.microsoft.com/office/drawing/2014/main" val="3389760910"/>
                    </a:ext>
                  </a:extLst>
                </a:gridCol>
                <a:gridCol w="2503979">
                  <a:extLst>
                    <a:ext uri="{9D8B030D-6E8A-4147-A177-3AD203B41FA5}">
                      <a16:colId xmlns:a16="http://schemas.microsoft.com/office/drawing/2014/main" val="4078473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r" defTabSz="932742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Experience Possessed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32742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of organizations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32742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of datasets created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32742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of kernels created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245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32742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Reputation/Credibility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32742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of followers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525366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algn="r" defTabSz="932742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Performance Compared to Others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32742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of user achievements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32742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0388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32742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discussion medals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32742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competition medals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32742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 medals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90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563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Expertise Modelling Algorithm: User Expertise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EF78E56-4F01-4DB7-8241-CB836F409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9"/>
            <a:ext cx="11018519" cy="28438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Resolves challenge of a relatively small number of performance tier 3-5 “experts” by giving a more precise Expertise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Low MSE, high accuracy, precision, and recall metrics because the model is very similar to the one used by Kaggle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EC654-E05E-4815-A0CC-68C147D9E2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8" r="4831"/>
          <a:stretch/>
        </p:blipFill>
        <p:spPr>
          <a:xfrm>
            <a:off x="7831159" y="2866499"/>
            <a:ext cx="3739793" cy="32313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BF411C-19AC-4008-8AA6-F5CEE20686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55" b="4820"/>
          <a:stretch/>
        </p:blipFill>
        <p:spPr>
          <a:xfrm>
            <a:off x="893820" y="2866499"/>
            <a:ext cx="2178842" cy="30755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6176F8-208D-4536-A6D1-6DFFBEE33B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" t="71745" r="59879" b="141"/>
          <a:stretch/>
        </p:blipFill>
        <p:spPr>
          <a:xfrm>
            <a:off x="3855749" y="2872025"/>
            <a:ext cx="3192323" cy="131688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14D82E-0C40-482F-B2FE-7D7553FE1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64189"/>
              </p:ext>
            </p:extLst>
          </p:nvPr>
        </p:nvGraphicFramePr>
        <p:xfrm>
          <a:off x="0" y="6248412"/>
          <a:ext cx="12192001" cy="612536"/>
        </p:xfrm>
        <a:graphic>
          <a:graphicData uri="http://schemas.openxmlformats.org/drawingml/2006/table">
            <a:tbl>
              <a:tblPr/>
              <a:tblGrid>
                <a:gridCol w="327669">
                  <a:extLst>
                    <a:ext uri="{9D8B030D-6E8A-4147-A177-3AD203B41FA5}">
                      <a16:colId xmlns:a16="http://schemas.microsoft.com/office/drawing/2014/main" val="2084225775"/>
                    </a:ext>
                  </a:extLst>
                </a:gridCol>
                <a:gridCol w="928394">
                  <a:extLst>
                    <a:ext uri="{9D8B030D-6E8A-4147-A177-3AD203B41FA5}">
                      <a16:colId xmlns:a16="http://schemas.microsoft.com/office/drawing/2014/main" val="32405174"/>
                    </a:ext>
                  </a:extLst>
                </a:gridCol>
                <a:gridCol w="928394">
                  <a:extLst>
                    <a:ext uri="{9D8B030D-6E8A-4147-A177-3AD203B41FA5}">
                      <a16:colId xmlns:a16="http://schemas.microsoft.com/office/drawing/2014/main" val="2853312268"/>
                    </a:ext>
                  </a:extLst>
                </a:gridCol>
                <a:gridCol w="764560">
                  <a:extLst>
                    <a:ext uri="{9D8B030D-6E8A-4147-A177-3AD203B41FA5}">
                      <a16:colId xmlns:a16="http://schemas.microsoft.com/office/drawing/2014/main" val="1683662308"/>
                    </a:ext>
                  </a:extLst>
                </a:gridCol>
                <a:gridCol w="464197">
                  <a:extLst>
                    <a:ext uri="{9D8B030D-6E8A-4147-A177-3AD203B41FA5}">
                      <a16:colId xmlns:a16="http://schemas.microsoft.com/office/drawing/2014/main" val="3665375418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2309420490"/>
                    </a:ext>
                  </a:extLst>
                </a:gridCol>
                <a:gridCol w="655337">
                  <a:extLst>
                    <a:ext uri="{9D8B030D-6E8A-4147-A177-3AD203B41FA5}">
                      <a16:colId xmlns:a16="http://schemas.microsoft.com/office/drawing/2014/main" val="3922979232"/>
                    </a:ext>
                  </a:extLst>
                </a:gridCol>
                <a:gridCol w="682643">
                  <a:extLst>
                    <a:ext uri="{9D8B030D-6E8A-4147-A177-3AD203B41FA5}">
                      <a16:colId xmlns:a16="http://schemas.microsoft.com/office/drawing/2014/main" val="471267326"/>
                    </a:ext>
                  </a:extLst>
                </a:gridCol>
                <a:gridCol w="737255">
                  <a:extLst>
                    <a:ext uri="{9D8B030D-6E8A-4147-A177-3AD203B41FA5}">
                      <a16:colId xmlns:a16="http://schemas.microsoft.com/office/drawing/2014/main" val="1907445065"/>
                    </a:ext>
                  </a:extLst>
                </a:gridCol>
                <a:gridCol w="723602">
                  <a:extLst>
                    <a:ext uri="{9D8B030D-6E8A-4147-A177-3AD203B41FA5}">
                      <a16:colId xmlns:a16="http://schemas.microsoft.com/office/drawing/2014/main" val="2394463587"/>
                    </a:ext>
                  </a:extLst>
                </a:gridCol>
                <a:gridCol w="764560">
                  <a:extLst>
                    <a:ext uri="{9D8B030D-6E8A-4147-A177-3AD203B41FA5}">
                      <a16:colId xmlns:a16="http://schemas.microsoft.com/office/drawing/2014/main" val="817863402"/>
                    </a:ext>
                  </a:extLst>
                </a:gridCol>
                <a:gridCol w="819171">
                  <a:extLst>
                    <a:ext uri="{9D8B030D-6E8A-4147-A177-3AD203B41FA5}">
                      <a16:colId xmlns:a16="http://schemas.microsoft.com/office/drawing/2014/main" val="2558678051"/>
                    </a:ext>
                  </a:extLst>
                </a:gridCol>
                <a:gridCol w="723602">
                  <a:extLst>
                    <a:ext uri="{9D8B030D-6E8A-4147-A177-3AD203B41FA5}">
                      <a16:colId xmlns:a16="http://schemas.microsoft.com/office/drawing/2014/main" val="2341071894"/>
                    </a:ext>
                  </a:extLst>
                </a:gridCol>
                <a:gridCol w="750907">
                  <a:extLst>
                    <a:ext uri="{9D8B030D-6E8A-4147-A177-3AD203B41FA5}">
                      <a16:colId xmlns:a16="http://schemas.microsoft.com/office/drawing/2014/main" val="581322877"/>
                    </a:ext>
                  </a:extLst>
                </a:gridCol>
                <a:gridCol w="819171">
                  <a:extLst>
                    <a:ext uri="{9D8B030D-6E8A-4147-A177-3AD203B41FA5}">
                      <a16:colId xmlns:a16="http://schemas.microsoft.com/office/drawing/2014/main" val="3905692693"/>
                    </a:ext>
                  </a:extLst>
                </a:gridCol>
                <a:gridCol w="764560">
                  <a:extLst>
                    <a:ext uri="{9D8B030D-6E8A-4147-A177-3AD203B41FA5}">
                      <a16:colId xmlns:a16="http://schemas.microsoft.com/office/drawing/2014/main" val="646952437"/>
                    </a:ext>
                  </a:extLst>
                </a:gridCol>
                <a:gridCol w="696295">
                  <a:extLst>
                    <a:ext uri="{9D8B030D-6E8A-4147-A177-3AD203B41FA5}">
                      <a16:colId xmlns:a16="http://schemas.microsoft.com/office/drawing/2014/main" val="699999818"/>
                    </a:ext>
                  </a:extLst>
                </a:gridCol>
              </a:tblGrid>
              <a:tr h="2683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UserId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DisplayName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ExpertiseScore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PerformanceTier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NumOrgs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NumFollower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TotalGoldDisc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TotalSilverDisc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TotalBronzeDisc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TotalGoldComp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TotalSilverComp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TotalBronzeComp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TotalGoldScript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TotalSilverScript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TotalBronzeScript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DatasetsCreated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KernelsCreated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68548"/>
                  </a:ext>
                </a:extLst>
              </a:tr>
              <a:tr h="1683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Anthony Goldbloom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0.872298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723973"/>
                  </a:ext>
                </a:extLst>
              </a:tr>
              <a:tr h="17583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Isabelle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0.00111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628" marR="4628" marT="4628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82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57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Expertise Modelling Algorithm: Skill Expertise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A71E00-75BA-4940-9A5E-BFD156924367}"/>
              </a:ext>
            </a:extLst>
          </p:cNvPr>
          <p:cNvGrpSpPr/>
          <p:nvPr/>
        </p:nvGrpSpPr>
        <p:grpSpPr>
          <a:xfrm>
            <a:off x="1501773" y="1646787"/>
            <a:ext cx="9188455" cy="4540880"/>
            <a:chOff x="1664996" y="1522097"/>
            <a:chExt cx="9188455" cy="4540880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1E6581F4-45FF-4983-931F-9B4C28E5E5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64292493"/>
                </p:ext>
              </p:extLst>
            </p:nvPr>
          </p:nvGraphicFramePr>
          <p:xfrm>
            <a:off x="2032000" y="1584740"/>
            <a:ext cx="8128000" cy="44782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BCD1C82-AA97-4448-97AD-2AD3C91A20A3}"/>
                </a:ext>
              </a:extLst>
            </p:cNvPr>
            <p:cNvSpPr/>
            <p:nvPr/>
          </p:nvSpPr>
          <p:spPr bwMode="auto">
            <a:xfrm>
              <a:off x="9012760" y="4552211"/>
              <a:ext cx="1514246" cy="15107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Tags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(Skills)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C09E5FB-723E-4BDD-8F4E-9DB097CE0BB0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>
              <a:off x="3179242" y="5307595"/>
              <a:ext cx="478358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B68A80E-BFEB-411A-822B-28C4146CA954}"/>
                </a:ext>
              </a:extLst>
            </p:cNvPr>
            <p:cNvSpPr/>
            <p:nvPr/>
          </p:nvSpPr>
          <p:spPr bwMode="auto">
            <a:xfrm>
              <a:off x="7337448" y="1522098"/>
              <a:ext cx="1514246" cy="151076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Competitions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F64F82-335B-4D1D-B595-0D96D06C8B83}"/>
                </a:ext>
              </a:extLst>
            </p:cNvPr>
            <p:cNvSpPr/>
            <p:nvPr/>
          </p:nvSpPr>
          <p:spPr bwMode="auto">
            <a:xfrm>
              <a:off x="9339205" y="1522097"/>
              <a:ext cx="1514246" cy="15107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Tags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(Skills)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47EA79-8AB7-4619-A4FC-8E73B6EFA624}"/>
                </a:ext>
              </a:extLst>
            </p:cNvPr>
            <p:cNvSpPr/>
            <p:nvPr/>
          </p:nvSpPr>
          <p:spPr bwMode="auto">
            <a:xfrm>
              <a:off x="1664996" y="4552212"/>
              <a:ext cx="1514246" cy="15107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Tags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(Skills)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8918BA-BC7C-4709-B045-089AC4A511DA}"/>
                </a:ext>
              </a:extLst>
            </p:cNvPr>
            <p:cNvCxnSpPr>
              <a:cxnSpLocks/>
            </p:cNvCxnSpPr>
            <p:nvPr/>
          </p:nvCxnSpPr>
          <p:spPr>
            <a:xfrm>
              <a:off x="8530936" y="5307593"/>
              <a:ext cx="481824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66F9EB-82C0-4A4C-BF94-2947FC2C5CC9}"/>
                </a:ext>
              </a:extLst>
            </p:cNvPr>
            <p:cNvCxnSpPr>
              <a:cxnSpLocks/>
            </p:cNvCxnSpPr>
            <p:nvPr/>
          </p:nvCxnSpPr>
          <p:spPr>
            <a:xfrm>
              <a:off x="6853895" y="2305925"/>
              <a:ext cx="478358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88A68D-B6C0-4286-A176-B362098FD76B}"/>
                </a:ext>
              </a:extLst>
            </p:cNvPr>
            <p:cNvCxnSpPr>
              <a:cxnSpLocks/>
            </p:cNvCxnSpPr>
            <p:nvPr/>
          </p:nvCxnSpPr>
          <p:spPr>
            <a:xfrm>
              <a:off x="8860847" y="2280376"/>
              <a:ext cx="478358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008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Expertise Modelling Algorithm: Skill Expertise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43335AE8-8386-4BAC-8274-6AC98C578AD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84200" y="1435499"/>
                <a:ext cx="11018519" cy="3933449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𝐊𝐞𝐫𝐧𝐞𝐥𝐒𝐜𝐨𝐫𝐞</m:t>
                    </m:r>
                  </m:oMath>
                </a14:m>
                <a:endParaRPr lang="en-US" sz="1800" i="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medals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medals</m:t>
                              </m:r>
                            </m:sub>
                          </m:sSub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views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views</m:t>
                              </m:r>
                            </m:sub>
                          </m:sSub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comments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comments</m:t>
                              </m:r>
                            </m:sub>
                          </m:sSub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otes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votes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0" smtClean="0">
                          <a:latin typeface="Cambria Math" panose="02040503050406030204" pitchFamily="18" charset="0"/>
                        </a:rPr>
                        <m:t>0.25∗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medals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percentile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rank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0.25∗</m:t>
                      </m:r>
                      <m:d>
                        <m:d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views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percentile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rank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0.25∗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comments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percentile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rank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0.25∗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votes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percentile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rank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lvl="2"/>
                <a:endParaRPr lang="en-US" sz="6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𝐂𝐨𝐦𝐩𝐞𝐭𝐢𝐭𝐢𝐨𝐧𝐒𝐜𝐨𝐫𝐞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medals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medals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rank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.50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medals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percentile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rank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 +0.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competition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rank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percentile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rank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lvl="2"/>
                <a:endParaRPr lang="en-US" sz="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𝐃𝐚𝐭𝐚𝐬𝐞𝐭𝐒𝐜𝐨𝐫𝐞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views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views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downloads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downloads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votes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vote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kernels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kernels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>
                          <a:latin typeface="Cambria Math" panose="02040503050406030204" pitchFamily="18" charset="0"/>
                        </a:rPr>
                        <m:t>=0.25∗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views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percentile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rank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 +0.25∗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downloads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percentile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rank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 +0.25∗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votes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percentile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rank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+0.25∗(#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kernels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percentile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rank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:pPr lvl="2"/>
                <a:endParaRPr lang="en-US" sz="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𝐒𝐤𝐢𝐥𝐥𝐒𝐜𝐨𝐫𝐞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ernelScore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ernelScore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CompetitionScore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CompetitionScore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1">
                              <a:latin typeface="Cambria Math" panose="02040503050406030204" pitchFamily="18" charset="0"/>
                            </a:rPr>
                            <m:t>DatasetScore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DatasetScore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1/3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KernelScore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1/3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CompetitionScore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1/3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DatasetScore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43335AE8-8386-4BAC-8274-6AC98C57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84200" y="1435499"/>
                <a:ext cx="11018519" cy="39334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6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Expertise Example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A15AA5-2FCF-4E05-B72D-65BBADE65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8132"/>
              </p:ext>
            </p:extLst>
          </p:nvPr>
        </p:nvGraphicFramePr>
        <p:xfrm>
          <a:off x="320249" y="2199574"/>
          <a:ext cx="11453950" cy="1416941"/>
        </p:xfrm>
        <a:graphic>
          <a:graphicData uri="http://schemas.openxmlformats.org/drawingml/2006/table">
            <a:tbl>
              <a:tblPr/>
              <a:tblGrid>
                <a:gridCol w="654511">
                  <a:extLst>
                    <a:ext uri="{9D8B030D-6E8A-4147-A177-3AD203B41FA5}">
                      <a16:colId xmlns:a16="http://schemas.microsoft.com/office/drawing/2014/main" val="1842853368"/>
                    </a:ext>
                  </a:extLst>
                </a:gridCol>
                <a:gridCol w="940860">
                  <a:extLst>
                    <a:ext uri="{9D8B030D-6E8A-4147-A177-3AD203B41FA5}">
                      <a16:colId xmlns:a16="http://schemas.microsoft.com/office/drawing/2014/main" val="3280702397"/>
                    </a:ext>
                  </a:extLst>
                </a:gridCol>
                <a:gridCol w="490884">
                  <a:extLst>
                    <a:ext uri="{9D8B030D-6E8A-4147-A177-3AD203B41FA5}">
                      <a16:colId xmlns:a16="http://schemas.microsoft.com/office/drawing/2014/main" val="288216489"/>
                    </a:ext>
                  </a:extLst>
                </a:gridCol>
                <a:gridCol w="777233">
                  <a:extLst>
                    <a:ext uri="{9D8B030D-6E8A-4147-A177-3AD203B41FA5}">
                      <a16:colId xmlns:a16="http://schemas.microsoft.com/office/drawing/2014/main" val="1932798280"/>
                    </a:ext>
                  </a:extLst>
                </a:gridCol>
                <a:gridCol w="1104488">
                  <a:extLst>
                    <a:ext uri="{9D8B030D-6E8A-4147-A177-3AD203B41FA5}">
                      <a16:colId xmlns:a16="http://schemas.microsoft.com/office/drawing/2014/main" val="1645562187"/>
                    </a:ext>
                  </a:extLst>
                </a:gridCol>
                <a:gridCol w="777233">
                  <a:extLst>
                    <a:ext uri="{9D8B030D-6E8A-4147-A177-3AD203B41FA5}">
                      <a16:colId xmlns:a16="http://schemas.microsoft.com/office/drawing/2014/main" val="2446436166"/>
                    </a:ext>
                  </a:extLst>
                </a:gridCol>
                <a:gridCol w="961313">
                  <a:extLst>
                    <a:ext uri="{9D8B030D-6E8A-4147-A177-3AD203B41FA5}">
                      <a16:colId xmlns:a16="http://schemas.microsoft.com/office/drawing/2014/main" val="1248932722"/>
                    </a:ext>
                  </a:extLst>
                </a:gridCol>
                <a:gridCol w="961313">
                  <a:extLst>
                    <a:ext uri="{9D8B030D-6E8A-4147-A177-3AD203B41FA5}">
                      <a16:colId xmlns:a16="http://schemas.microsoft.com/office/drawing/2014/main" val="595756863"/>
                    </a:ext>
                  </a:extLst>
                </a:gridCol>
                <a:gridCol w="981768">
                  <a:extLst>
                    <a:ext uri="{9D8B030D-6E8A-4147-A177-3AD203B41FA5}">
                      <a16:colId xmlns:a16="http://schemas.microsoft.com/office/drawing/2014/main" val="4087022403"/>
                    </a:ext>
                  </a:extLst>
                </a:gridCol>
                <a:gridCol w="961313">
                  <a:extLst>
                    <a:ext uri="{9D8B030D-6E8A-4147-A177-3AD203B41FA5}">
                      <a16:colId xmlns:a16="http://schemas.microsoft.com/office/drawing/2014/main" val="3061745658"/>
                    </a:ext>
                  </a:extLst>
                </a:gridCol>
                <a:gridCol w="961313">
                  <a:extLst>
                    <a:ext uri="{9D8B030D-6E8A-4147-A177-3AD203B41FA5}">
                      <a16:colId xmlns:a16="http://schemas.microsoft.com/office/drawing/2014/main" val="2622631944"/>
                    </a:ext>
                  </a:extLst>
                </a:gridCol>
                <a:gridCol w="490884">
                  <a:extLst>
                    <a:ext uri="{9D8B030D-6E8A-4147-A177-3AD203B41FA5}">
                      <a16:colId xmlns:a16="http://schemas.microsoft.com/office/drawing/2014/main" val="2320753386"/>
                    </a:ext>
                  </a:extLst>
                </a:gridCol>
                <a:gridCol w="1390837">
                  <a:extLst>
                    <a:ext uri="{9D8B030D-6E8A-4147-A177-3AD203B41FA5}">
                      <a16:colId xmlns:a16="http://schemas.microsoft.com/office/drawing/2014/main" val="567357338"/>
                    </a:ext>
                  </a:extLst>
                </a:gridCol>
              </a:tblGrid>
              <a:tr h="2200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KernelId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AuthorUserId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Medal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TotalViews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TotalComments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TotalVotes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MedalsPer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ViewsPer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CommentsPer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VotesPer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KernelScore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77750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936270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283575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0.62888457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0.93578455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0.988629629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0.95997709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0.87831896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13208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visualization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1603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1067174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283575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0.7140374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0.461580795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0.85221257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0.50695769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13208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visualization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474282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1126714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283575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0.72678238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0.461580795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0.92435192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0.52817877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13208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visualization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976593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1277247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283575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0.8840775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0.935602759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0.90129492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0.68024379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13208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visualization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431439"/>
                  </a:ext>
                </a:extLst>
              </a:tr>
              <a:tr h="2334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1126714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283575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0.72678238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0.461580795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0.92435192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0.52817877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12101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artificial intelligence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76679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AD1E8C-9437-47C1-BB86-6C63CCAB8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6681"/>
              </p:ext>
            </p:extLst>
          </p:nvPr>
        </p:nvGraphicFramePr>
        <p:xfrm>
          <a:off x="3429179" y="4398527"/>
          <a:ext cx="5236091" cy="455325"/>
        </p:xfrm>
        <a:graphic>
          <a:graphicData uri="http://schemas.openxmlformats.org/drawingml/2006/table">
            <a:tbl>
              <a:tblPr/>
              <a:tblGrid>
                <a:gridCol w="940860">
                  <a:extLst>
                    <a:ext uri="{9D8B030D-6E8A-4147-A177-3AD203B41FA5}">
                      <a16:colId xmlns:a16="http://schemas.microsoft.com/office/drawing/2014/main" val="1885992880"/>
                    </a:ext>
                  </a:extLst>
                </a:gridCol>
                <a:gridCol w="756779">
                  <a:extLst>
                    <a:ext uri="{9D8B030D-6E8A-4147-A177-3AD203B41FA5}">
                      <a16:colId xmlns:a16="http://schemas.microsoft.com/office/drawing/2014/main" val="2304085463"/>
                    </a:ext>
                  </a:extLst>
                </a:gridCol>
                <a:gridCol w="940860">
                  <a:extLst>
                    <a:ext uri="{9D8B030D-6E8A-4147-A177-3AD203B41FA5}">
                      <a16:colId xmlns:a16="http://schemas.microsoft.com/office/drawing/2014/main" val="3569889690"/>
                    </a:ext>
                  </a:extLst>
                </a:gridCol>
                <a:gridCol w="1390837">
                  <a:extLst>
                    <a:ext uri="{9D8B030D-6E8A-4147-A177-3AD203B41FA5}">
                      <a16:colId xmlns:a16="http://schemas.microsoft.com/office/drawing/2014/main" val="2911467166"/>
                    </a:ext>
                  </a:extLst>
                </a:gridCol>
                <a:gridCol w="1206755">
                  <a:extLst>
                    <a:ext uri="{9D8B030D-6E8A-4147-A177-3AD203B41FA5}">
                      <a16:colId xmlns:a16="http://schemas.microsoft.com/office/drawing/2014/main" val="2063241025"/>
                    </a:ext>
                  </a:extLst>
                </a:gridCol>
              </a:tblGrid>
              <a:tr h="21444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AuthorUserId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UserName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DisplayName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artificial intelligence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visualization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28663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283575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rj1993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Rohit Jain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0.528178773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0.648424804</a:t>
                      </a:r>
                    </a:p>
                  </a:txBody>
                  <a:tcPr marL="7670" marR="7670" marT="6339" marB="0" anchor="b">
                    <a:lnL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187563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9C8589A8-B6EB-4FA4-A2F1-F0777C7454F0}"/>
              </a:ext>
            </a:extLst>
          </p:cNvPr>
          <p:cNvSpPr/>
          <p:nvPr/>
        </p:nvSpPr>
        <p:spPr bwMode="auto">
          <a:xfrm>
            <a:off x="5865975" y="3826688"/>
            <a:ext cx="362498" cy="36166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3D89F87-BCAB-477D-BE0A-7B45904438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r>
              <a:rPr lang="en-US" dirty="0"/>
              <a:t>Kernel Score quantification 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911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43335AE8-8386-4BAC-8274-6AC98C578AD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84200" y="1435499"/>
                <a:ext cx="11018519" cy="26937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Leverage both expertise in a particular skill and overall expertise to rank results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𝐂𝐨𝐦𝐛𝐢𝐧𝐞𝐝𝐒𝐜𝐨𝐫𝐞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</a:rPr>
                  <a:t> </a:t>
                </a:r>
                <a:r>
                  <a:rPr lang="en-US" sz="1600" b="1" dirty="0"/>
                  <a:t>(column used for ranking/sorting)</a:t>
                </a:r>
                <a:endParaRPr lang="en-US" sz="2000" b="1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Skill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Score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Skill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Score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Expertise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Score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Expertise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Score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0.75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Skill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Score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0.25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ExpertiseScore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43335AE8-8386-4BAC-8274-6AC98C57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84200" y="1435499"/>
                <a:ext cx="11018519" cy="26937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69CF285-52D2-4383-88BD-C562A7E03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2" y="2722264"/>
            <a:ext cx="10076033" cy="39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3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Enhancements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3335AE8-8386-4BAC-8274-6AC98C578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9"/>
            <a:ext cx="11018519" cy="46519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Kaggle Expertise Finding can be built on in several ways:</a:t>
            </a:r>
          </a:p>
          <a:p>
            <a:pPr marL="685800" lvl="1" indent="-457200">
              <a:buFont typeface="+mj-lt"/>
              <a:buAutoNum type="arabicParenR"/>
            </a:pPr>
            <a:r>
              <a:rPr lang="en-US" sz="1800" dirty="0"/>
              <a:t>Related skills/tags - using a recommendation algorithm such as collaborative filtering to infer "missing skills" based on other users with similiar profiles</a:t>
            </a:r>
          </a:p>
          <a:p>
            <a:pPr marL="685800" lvl="1" indent="-457200">
              <a:buFont typeface="+mj-lt"/>
              <a:buAutoNum type="arabicParenR"/>
            </a:pPr>
            <a:r>
              <a:rPr lang="en-US" sz="1800" dirty="0"/>
              <a:t>Text analysis on Kaggle forum messages i.e. TFIDF to extract keywords and use keyword frequencies to imply expertise or supplement existing data</a:t>
            </a:r>
          </a:p>
          <a:p>
            <a:pPr marL="685800" lvl="1" indent="-457200">
              <a:buFont typeface="+mj-lt"/>
              <a:buAutoNum type="arabicParenR"/>
            </a:pPr>
            <a:r>
              <a:rPr lang="en-US" sz="1800" dirty="0"/>
              <a:t>Kaggle forum asker-helper network - infer expertise from users answering other users' questions in forums</a:t>
            </a:r>
          </a:p>
          <a:p>
            <a:pPr marL="685800" lvl="1" indent="-457200">
              <a:buFont typeface="+mj-lt"/>
              <a:buAutoNum type="arabicParenR"/>
            </a:pPr>
            <a:r>
              <a:rPr lang="en-US" sz="1800" dirty="0"/>
              <a:t>Personalized ranking - incorporate ranking/sorting criteria such as geographic closeness, social closeness, prioritizing people on the same team/in the same organization and website clickstream data to serve personalized results</a:t>
            </a:r>
          </a:p>
          <a:p>
            <a:pPr marL="685800" lvl="1" indent="-457200">
              <a:buFont typeface="+mj-lt"/>
              <a:buAutoNum type="arabicParenR"/>
            </a:pPr>
            <a:r>
              <a:rPr lang="en-US" sz="1800" dirty="0"/>
              <a:t>Learning to Rank function for more sophisticated ranking</a:t>
            </a:r>
          </a:p>
          <a:p>
            <a:pPr marL="685800" lvl="1" indent="-457200">
              <a:buFont typeface="+mj-lt"/>
              <a:buAutoNum type="arabicParenR"/>
            </a:pPr>
            <a:r>
              <a:rPr lang="en-US" sz="1800" dirty="0"/>
              <a:t>ML approach on person-skill level in addition to on an overall level after more skill level data is added from text analysis, "missing skills", etc</a:t>
            </a:r>
          </a:p>
          <a:p>
            <a:pPr marL="685800" lvl="1" indent="-457200">
              <a:buFont typeface="+mj-lt"/>
              <a:buAutoNum type="arabicParenR"/>
            </a:pPr>
            <a:r>
              <a:rPr lang="en-US" sz="1800" dirty="0"/>
              <a:t>UX on top of this algorithm that allows users to filter and sort manually on different fields</a:t>
            </a:r>
          </a:p>
          <a:p>
            <a:pPr marL="342900" indent="-342900">
              <a:buFont typeface="+mj-lt"/>
              <a:buAutoNum type="arabicParenR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864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94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1317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871783"/>
            <a:ext cx="9144000" cy="1661993"/>
          </a:xfrm>
        </p:spPr>
        <p:txBody>
          <a:bodyPr/>
          <a:lstStyle/>
          <a:p>
            <a:r>
              <a:rPr lang="en-US" dirty="0"/>
              <a:t>Expertise Finding: Automated Methods for Quantifying and Recommending Expertise in an Enterprise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89E80-BCA2-45C9-A268-D9E21A207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Isaac Gritz</a:t>
            </a:r>
          </a:p>
        </p:txBody>
      </p:sp>
    </p:spTree>
    <p:extLst>
      <p:ext uri="{BB962C8B-B14F-4D97-AF65-F5344CB8AC3E}">
        <p14:creationId xmlns:p14="http://schemas.microsoft.com/office/powerpoint/2010/main" val="31987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Session goals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679196"/>
          </a:xfrm>
        </p:spPr>
        <p:txBody>
          <a:bodyPr/>
          <a:lstStyle/>
          <a:p>
            <a:r>
              <a:rPr lang="en-US" dirty="0"/>
              <a:t>Gain </a:t>
            </a:r>
            <a:r>
              <a:rPr lang="en-US" dirty="0">
                <a:latin typeface="+mj-lt"/>
              </a:rPr>
              <a:t>insight</a:t>
            </a:r>
            <a:r>
              <a:rPr lang="en-US" dirty="0"/>
              <a:t> into the advantages of automated expertise finding systems over traditional knowledge management platforms</a:t>
            </a:r>
          </a:p>
          <a:p>
            <a:endParaRPr lang="en-US" dirty="0"/>
          </a:p>
          <a:p>
            <a:r>
              <a:rPr lang="en-US" dirty="0"/>
              <a:t>Learn </a:t>
            </a:r>
            <a:r>
              <a:rPr lang="en-US" dirty="0">
                <a:latin typeface="+mj-lt"/>
              </a:rPr>
              <a:t>best practices </a:t>
            </a:r>
            <a:r>
              <a:rPr lang="en-US" dirty="0"/>
              <a:t>for implementing an expertise finding system.</a:t>
            </a:r>
          </a:p>
          <a:p>
            <a:endParaRPr lang="en-US" dirty="0">
              <a:latin typeface="+mj-lt"/>
            </a:endParaRPr>
          </a:p>
          <a:p>
            <a:r>
              <a:rPr lang="en-US" dirty="0"/>
              <a:t>Understand how these </a:t>
            </a:r>
            <a:r>
              <a:rPr lang="en-US" dirty="0">
                <a:latin typeface="+mj-lt"/>
              </a:rPr>
              <a:t>techniques are being leveraged</a:t>
            </a:r>
            <a:r>
              <a:rPr lang="en-US" dirty="0"/>
              <a:t> internally, with our customers, and how you can too.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0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Expertise Finding?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462486"/>
          </a:xfrm>
        </p:spPr>
        <p:txBody>
          <a:bodyPr/>
          <a:lstStyle/>
          <a:p>
            <a:pPr marL="566997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Expertise finding – using information to assess and locate expertise</a:t>
            </a:r>
          </a:p>
          <a:p>
            <a:pPr marL="566997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As organizations grow and become more geographically dispersed, they need a system that enables employees to locate the right people and the right resources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Capitalize on knowledge assets to increase productivity and collaboration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B4D1D0-FA6A-440A-840E-A3985AC44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50" y="4140320"/>
            <a:ext cx="4800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Over Traditional Knowledge Management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49A176-D709-48E7-A4CA-F262C4AA9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85483"/>
              </p:ext>
            </p:extLst>
          </p:nvPr>
        </p:nvGraphicFramePr>
        <p:xfrm>
          <a:off x="1015243" y="1568605"/>
          <a:ext cx="10161513" cy="4266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117">
                  <a:extLst>
                    <a:ext uri="{9D8B030D-6E8A-4147-A177-3AD203B41FA5}">
                      <a16:colId xmlns:a16="http://schemas.microsoft.com/office/drawing/2014/main" val="2078301955"/>
                    </a:ext>
                  </a:extLst>
                </a:gridCol>
                <a:gridCol w="2267415">
                  <a:extLst>
                    <a:ext uri="{9D8B030D-6E8A-4147-A177-3AD203B41FA5}">
                      <a16:colId xmlns:a16="http://schemas.microsoft.com/office/drawing/2014/main" val="1699236052"/>
                    </a:ext>
                  </a:extLst>
                </a:gridCol>
                <a:gridCol w="3783981">
                  <a:extLst>
                    <a:ext uri="{9D8B030D-6E8A-4147-A177-3AD203B41FA5}">
                      <a16:colId xmlns:a16="http://schemas.microsoft.com/office/drawing/2014/main" val="3760844983"/>
                    </a:ext>
                  </a:extLst>
                </a:gridCol>
              </a:tblGrid>
              <a:tr h="578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Traditional Knowledge Management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Expertise Finder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5245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924622"/>
                  </a:ext>
                </a:extLst>
              </a:tr>
              <a:tr h="777945">
                <a:tc>
                  <a:txBody>
                    <a:bodyPr/>
                    <a:lstStyle/>
                    <a:p>
                      <a:r>
                        <a:rPr lang="en-US" dirty="0"/>
                        <a:t>Manually maintain skill ontologies and folksonomy (tags)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Data-driven skill ontologies from documents, organizational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5253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613721"/>
                  </a:ext>
                </a:extLst>
              </a:tr>
              <a:tr h="1137258">
                <a:tc>
                  <a:txBody>
                    <a:bodyPr/>
                    <a:lstStyle/>
                    <a:p>
                      <a:r>
                        <a:rPr lang="en-US" dirty="0"/>
                        <a:t>Often become outdated, subject to bias, provide an incomplete picture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Driven by multiple, up-to-date data sources and normalized across users.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5038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720292"/>
                  </a:ext>
                </a:extLst>
              </a:tr>
              <a:tr h="1086450">
                <a:tc>
                  <a:txBody>
                    <a:bodyPr/>
                    <a:lstStyle/>
                    <a:p>
                      <a:r>
                        <a:rPr lang="en-US" dirty="0"/>
                        <a:t>Not personalized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 for personalized search, filtering, better search experience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131723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C487AF87-04F0-4B5D-8DED-12BB707F2A24}"/>
              </a:ext>
            </a:extLst>
          </p:cNvPr>
          <p:cNvSpPr/>
          <p:nvPr/>
        </p:nvSpPr>
        <p:spPr bwMode="auto">
          <a:xfrm>
            <a:off x="5449230" y="2474457"/>
            <a:ext cx="1650380" cy="45459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78BD1CE-5DA9-4100-BC2A-96A838E52724}"/>
              </a:ext>
            </a:extLst>
          </p:cNvPr>
          <p:cNvSpPr/>
          <p:nvPr/>
        </p:nvSpPr>
        <p:spPr bwMode="auto">
          <a:xfrm>
            <a:off x="5449230" y="3741700"/>
            <a:ext cx="1650380" cy="45459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600E19B-2C41-49D6-BB3D-3822EF67CA64}"/>
              </a:ext>
            </a:extLst>
          </p:cNvPr>
          <p:cNvSpPr/>
          <p:nvPr/>
        </p:nvSpPr>
        <p:spPr bwMode="auto">
          <a:xfrm>
            <a:off x="5449230" y="5008944"/>
            <a:ext cx="1650380" cy="45459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2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Framework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95BBA8F-0205-4B44-B7C1-FCBBD5092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055586"/>
              </p:ext>
            </p:extLst>
          </p:nvPr>
        </p:nvGraphicFramePr>
        <p:xfrm>
          <a:off x="976945" y="2157882"/>
          <a:ext cx="10238109" cy="2542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138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55D508-97AA-4612-AEA4-6D795F540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51586"/>
              </p:ext>
            </p:extLst>
          </p:nvPr>
        </p:nvGraphicFramePr>
        <p:xfrm>
          <a:off x="2032000" y="448733"/>
          <a:ext cx="8128000" cy="5960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212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8DE103-2E2D-4D51-A3C4-CB182B650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184056"/>
              </p:ext>
            </p:extLst>
          </p:nvPr>
        </p:nvGraphicFramePr>
        <p:xfrm>
          <a:off x="588263" y="1306050"/>
          <a:ext cx="10846761" cy="509475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5456683">
                  <a:extLst>
                    <a:ext uri="{9D8B030D-6E8A-4147-A177-3AD203B41FA5}">
                      <a16:colId xmlns:a16="http://schemas.microsoft.com/office/drawing/2014/main" val="3549458974"/>
                    </a:ext>
                  </a:extLst>
                </a:gridCol>
                <a:gridCol w="5390078">
                  <a:extLst>
                    <a:ext uri="{9D8B030D-6E8A-4147-A177-3AD203B41FA5}">
                      <a16:colId xmlns:a16="http://schemas.microsoft.com/office/drawing/2014/main" val="3629357147"/>
                    </a:ext>
                  </a:extLst>
                </a:gridCol>
              </a:tblGrid>
              <a:tr h="429446">
                <a:tc>
                  <a:txBody>
                    <a:bodyPr/>
                    <a:lstStyle/>
                    <a:p>
                      <a:pPr marL="0" marR="0" algn="ctr" defTabSz="914367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Implicit Indicators</a:t>
                      </a:r>
                      <a:endParaRPr lang="en-US" sz="1500" b="0" kern="1200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69" marR="102369" marT="0" marB="0" anchor="ctr"/>
                </a:tc>
                <a:tc>
                  <a:txBody>
                    <a:bodyPr/>
                    <a:lstStyle/>
                    <a:p>
                      <a:pPr marL="0" marR="0" algn="ctr" defTabSz="914367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Explicit Indicators</a:t>
                      </a:r>
                      <a:endParaRPr lang="en-US" sz="1500" b="0" kern="1200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69" marR="102369" marT="0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778196"/>
                  </a:ext>
                </a:extLst>
              </a:tr>
              <a:tr h="527703">
                <a:tc>
                  <a:txBody>
                    <a:bodyPr/>
                    <a:lstStyle/>
                    <a:p>
                      <a:pPr marL="0" marR="0" algn="l" defTabSz="914367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b="0" kern="1200" dirty="0">
                          <a:effectLst/>
                        </a:rPr>
                        <a:t>Document or Code Authorship (quantity and quality)</a:t>
                      </a: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69" marR="102369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67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HR Data</a:t>
                      </a: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69" marR="102369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910247"/>
                  </a:ext>
                </a:extLst>
              </a:tr>
              <a:tr h="429446">
                <a:tc>
                  <a:txBody>
                    <a:bodyPr/>
                    <a:lstStyle/>
                    <a:p>
                      <a:pPr marL="0" marR="0" algn="l" defTabSz="914367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b="0" kern="1200" dirty="0">
                          <a:effectLst/>
                        </a:rPr>
                        <a:t>Name occurrence in non-authored papers</a:t>
                      </a: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69" marR="102369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67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User profiles</a:t>
                      </a: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69" marR="102369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242654"/>
                  </a:ext>
                </a:extLst>
              </a:tr>
              <a:tr h="429446">
                <a:tc>
                  <a:txBody>
                    <a:bodyPr/>
                    <a:lstStyle/>
                    <a:p>
                      <a:pPr marL="0" marR="0" algn="l" defTabSz="914367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b="0" kern="1200" dirty="0">
                          <a:effectLst/>
                        </a:rPr>
                        <a:t>Telemetry (search history, use of systems)</a:t>
                      </a: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69" marR="102369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67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Enterprise skill taxonomy (Job, Role, Associated Skills)</a:t>
                      </a: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69" marR="102369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162424"/>
                  </a:ext>
                </a:extLst>
              </a:tr>
              <a:tr h="429446">
                <a:tc>
                  <a:txBody>
                    <a:bodyPr/>
                    <a:lstStyle/>
                    <a:p>
                      <a:pPr marL="0" marR="0" algn="l" defTabSz="914367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b="0" kern="1200" dirty="0">
                          <a:effectLst/>
                        </a:rPr>
                        <a:t>Department/Projects Worked In</a:t>
                      </a: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69" marR="102369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67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Time at Company</a:t>
                      </a: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69" marR="102369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8601"/>
                  </a:ext>
                </a:extLst>
              </a:tr>
              <a:tr h="429446">
                <a:tc>
                  <a:txBody>
                    <a:bodyPr/>
                    <a:lstStyle/>
                    <a:p>
                      <a:pPr marL="0" marR="0" algn="l" defTabSz="914367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b="0" kern="1200" dirty="0">
                          <a:effectLst/>
                        </a:rPr>
                        <a:t>Activity in Community Groups/Internal Initiatives</a:t>
                      </a: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69" marR="102369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67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Domain, Department, Role History</a:t>
                      </a: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69" marR="102369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430826"/>
                  </a:ext>
                </a:extLst>
              </a:tr>
              <a:tr h="516611">
                <a:tc>
                  <a:txBody>
                    <a:bodyPr/>
                    <a:lstStyle/>
                    <a:p>
                      <a:pPr marL="0" marR="0" algn="l" defTabSz="914367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b="0" kern="1200" dirty="0">
                          <a:effectLst/>
                        </a:rPr>
                        <a:t>Community-Based Signals (LinkedIn Endorsements, Peer Ratings)</a:t>
                      </a: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69" marR="102369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67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Performance Evaluations, Resume/CV</a:t>
                      </a: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69" marR="102369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809052"/>
                  </a:ext>
                </a:extLst>
              </a:tr>
              <a:tr h="429446">
                <a:tc>
                  <a:txBody>
                    <a:bodyPr/>
                    <a:lstStyle/>
                    <a:p>
                      <a:pPr marL="0" marR="0" algn="l" defTabSz="914367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b="0" kern="1200" dirty="0">
                          <a:effectLst/>
                        </a:rPr>
                        <a:t>Social Signals and Tags from Enterprise Social Media</a:t>
                      </a: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69" marR="102369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67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User-Rated Skills</a:t>
                      </a: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69" marR="102369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26874"/>
                  </a:ext>
                </a:extLst>
              </a:tr>
              <a:tr h="516611">
                <a:tc>
                  <a:txBody>
                    <a:bodyPr/>
                    <a:lstStyle/>
                    <a:p>
                      <a:pPr marL="0" marR="0" algn="l" defTabSz="914367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b="0" kern="1200" dirty="0">
                          <a:effectLst/>
                        </a:rPr>
                        <a:t>Questions and Answers on Bullet Boards/Forums/Distribution Lists</a:t>
                      </a: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69" marR="102369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67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Educational Background</a:t>
                      </a: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69" marR="102369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468758"/>
                  </a:ext>
                </a:extLst>
              </a:tr>
              <a:tr h="527703">
                <a:tc>
                  <a:txBody>
                    <a:bodyPr/>
                    <a:lstStyle/>
                    <a:p>
                      <a:pPr marL="0" marR="0" algn="l" defTabSz="914367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b="0" kern="1200" dirty="0">
                          <a:effectLst/>
                        </a:rPr>
                        <a:t>Emails </a:t>
                      </a: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69" marR="102369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67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Job History, Industry</a:t>
                      </a: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69" marR="102369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74185"/>
                  </a:ext>
                </a:extLst>
              </a:tr>
              <a:tr h="429446">
                <a:tc>
                  <a:txBody>
                    <a:bodyPr/>
                    <a:lstStyle/>
                    <a:p>
                      <a:pPr marL="0" marR="0" algn="l" defTabSz="914367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b="0" kern="1200" dirty="0">
                          <a:effectLst/>
                        </a:rPr>
                        <a:t>Chat Logs</a:t>
                      </a: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69" marR="102369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67" rtl="0" eaLnBrk="1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Certifications, Papers, Patents</a:t>
                      </a: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69" marR="102369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8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9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9-51008_Machine_Learning_AI_&amp;_Data_Science_Conference_Fall_2018_Template">
  <a:themeElements>
    <a:clrScheme name="Custom 2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A80000"/>
      </a:accent1>
      <a:accent2>
        <a:srgbClr val="505050"/>
      </a:accent2>
      <a:accent3>
        <a:srgbClr val="737373"/>
      </a:accent3>
      <a:accent4>
        <a:srgbClr val="002050"/>
      </a:accent4>
      <a:accent5>
        <a:srgbClr val="D83B01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chine_Learning_AI_Data_Science_Conference_Fall 2018_16x9_Template_v06.potx" id="{593D9A0C-A9C2-4B18-A1AB-7B6B444F7E81}" vid="{631A5D9C-1E8D-47A4-921D-AEDE1899F1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1A1A1A"/>
    </a:dk1>
    <a:lt1>
      <a:srgbClr val="FFFFFF"/>
    </a:lt1>
    <a:dk2>
      <a:srgbClr val="0D0D0D"/>
    </a:dk2>
    <a:lt2>
      <a:srgbClr val="E6E6E6"/>
    </a:lt2>
    <a:accent1>
      <a:srgbClr val="A80000"/>
    </a:accent1>
    <a:accent2>
      <a:srgbClr val="505050"/>
    </a:accent2>
    <a:accent3>
      <a:srgbClr val="737373"/>
    </a:accent3>
    <a:accent4>
      <a:srgbClr val="002050"/>
    </a:accent4>
    <a:accent5>
      <a:srgbClr val="D83B01"/>
    </a:accent5>
    <a:accent6>
      <a:srgbClr val="D2D2D2"/>
    </a:accent6>
    <a:hlink>
      <a:srgbClr val="0078D7"/>
    </a:hlink>
    <a:folHlink>
      <a:srgbClr val="0078D7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rgbClr val="1A1A1A"/>
    </a:dk1>
    <a:lt1>
      <a:srgbClr val="FFFFFF"/>
    </a:lt1>
    <a:dk2>
      <a:srgbClr val="0D0D0D"/>
    </a:dk2>
    <a:lt2>
      <a:srgbClr val="E6E6E6"/>
    </a:lt2>
    <a:accent1>
      <a:srgbClr val="A80000"/>
    </a:accent1>
    <a:accent2>
      <a:srgbClr val="505050"/>
    </a:accent2>
    <a:accent3>
      <a:srgbClr val="737373"/>
    </a:accent3>
    <a:accent4>
      <a:srgbClr val="002050"/>
    </a:accent4>
    <a:accent5>
      <a:srgbClr val="D83B01"/>
    </a:accent5>
    <a:accent6>
      <a:srgbClr val="D2D2D2"/>
    </a:accent6>
    <a:hlink>
      <a:srgbClr val="0078D7"/>
    </a:hlink>
    <a:folHlink>
      <a:srgbClr val="0078D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5D6B0C6891AB4F8C6D73AFDFC037AA" ma:contentTypeVersion="2" ma:contentTypeDescription="Create a new document." ma:contentTypeScope="" ma:versionID="8792214148b1c986d033abb0a30718cb">
  <xsd:schema xmlns:xsd="http://www.w3.org/2001/XMLSchema" xmlns:xs="http://www.w3.org/2001/XMLSchema" xmlns:p="http://schemas.microsoft.com/office/2006/metadata/properties" xmlns:ns2="796c41a6-77c0-45c4-85c5-53e03f55fb97" targetNamespace="http://schemas.microsoft.com/office/2006/metadata/properties" ma:root="true" ma:fieldsID="308ce2ed70975e0b13dd7fedaba7c62a" ns2:_="">
    <xsd:import namespace="796c41a6-77c0-45c4-85c5-53e03f55fb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6c41a6-77c0-45c4-85c5-53e03f55fb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796c41a6-77c0-45c4-85c5-53e03f55fb97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651D24-FC96-4773-8C39-F3C1A3D44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6c41a6-77c0-45c4-85c5-53e03f55fb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6357</TotalTime>
  <Words>2413</Words>
  <Application>Microsoft Office PowerPoint</Application>
  <PresentationFormat>Widescreen</PresentationFormat>
  <Paragraphs>520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Atlas Grotesk</vt:lpstr>
      <vt:lpstr>Calibri</vt:lpstr>
      <vt:lpstr>Cambria Math</vt:lpstr>
      <vt:lpstr>Consolas</vt:lpstr>
      <vt:lpstr>Segoe UI</vt:lpstr>
      <vt:lpstr>Segoe UI Light</vt:lpstr>
      <vt:lpstr>Segoe UI Semibold</vt:lpstr>
      <vt:lpstr>Segoe UI Semilight</vt:lpstr>
      <vt:lpstr>Wingdings</vt:lpstr>
      <vt:lpstr>9-51008_Machine_Learning_AI_&amp;_Data_Science_Conference_Fall_2018_Template</vt:lpstr>
      <vt:lpstr>PowerPoint Presentation</vt:lpstr>
      <vt:lpstr>WiFi Information</vt:lpstr>
      <vt:lpstr>Expertise Finding: Automated Methods for Quantifying and Recommending Expertise in an Enterprise</vt:lpstr>
      <vt:lpstr>Session goals </vt:lpstr>
      <vt:lpstr>Why Expertise Finding?</vt:lpstr>
      <vt:lpstr>Benefits Over Traditional Knowledge Management</vt:lpstr>
      <vt:lpstr>General Framework</vt:lpstr>
      <vt:lpstr>PowerPoint Presentation</vt:lpstr>
      <vt:lpstr>Data Sources</vt:lpstr>
      <vt:lpstr>Approaches</vt:lpstr>
      <vt:lpstr>Skill Recommendation</vt:lpstr>
      <vt:lpstr>Customer Example: Publicis Marcel</vt:lpstr>
      <vt:lpstr>Customer Example: Publicis Marcel</vt:lpstr>
      <vt:lpstr>Internal Example: Talent Profile</vt:lpstr>
      <vt:lpstr>Demo</vt:lpstr>
      <vt:lpstr>Demo: Kaggle Expertise Modelling</vt:lpstr>
      <vt:lpstr>About the Meta Kaggle Data Set</vt:lpstr>
      <vt:lpstr>Kaggle Progression System</vt:lpstr>
      <vt:lpstr>Kaggle Expertise Modelling Approach</vt:lpstr>
      <vt:lpstr>Data Sources</vt:lpstr>
      <vt:lpstr>Expertise Modelling Algorithm: User Expertise</vt:lpstr>
      <vt:lpstr>Expertise Modelling Algorithm: User Expertise</vt:lpstr>
      <vt:lpstr>Expertise Modelling Algorithm: Skill Expertise</vt:lpstr>
      <vt:lpstr>Expertise Modelling Algorithm: Skill Expertise</vt:lpstr>
      <vt:lpstr>Skill Expertise Example</vt:lpstr>
      <vt:lpstr>Matching Mechanism</vt:lpstr>
      <vt:lpstr>Further Enhancements</vt:lpstr>
      <vt:lpstr>PowerPoint Presentation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Machine Learning, AI &amp; Data Science Conference</dc:subject>
  <dc:creator>Isaac Gritz</dc:creator>
  <cp:keywords>Machine Learning, AI, Data Science - Fall 2018</cp:keywords>
  <dc:description/>
  <cp:lastModifiedBy>Isaac Gritz</cp:lastModifiedBy>
  <cp:revision>1</cp:revision>
  <dcterms:created xsi:type="dcterms:W3CDTF">2018-10-24T10:04:21Z</dcterms:created>
  <dcterms:modified xsi:type="dcterms:W3CDTF">2020-07-28T22:46:39Z</dcterms:modified>
  <cp:category>Machine Learning, AI &amp; Data Science Conference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0x010100915D6B0C6891AB4F8C6D73AFDFC037AA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