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4C20C-5518-4499-A4D4-C56F97C95DE2}" v="215" dt="2025-02-21T14:53:57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, Christelle" userId="3c8c4a22-1340-48b7-8cfe-8d69178e1002" providerId="ADAL" clId="{7F34C20C-5518-4499-A4D4-C56F97C95DE2}"/>
    <pc:docChg chg="undo custSel addSld delSld modSld">
      <pc:chgData name="Michel, Christelle" userId="3c8c4a22-1340-48b7-8cfe-8d69178e1002" providerId="ADAL" clId="{7F34C20C-5518-4499-A4D4-C56F97C95DE2}" dt="2025-02-21T14:54:01.551" v="1010" actId="1076"/>
      <pc:docMkLst>
        <pc:docMk/>
      </pc:docMkLst>
      <pc:sldChg chg="addSp delSp modSp mod">
        <pc:chgData name="Michel, Christelle" userId="3c8c4a22-1340-48b7-8cfe-8d69178e1002" providerId="ADAL" clId="{7F34C20C-5518-4499-A4D4-C56F97C95DE2}" dt="2025-02-21T14:53:41.699" v="1006" actId="122"/>
        <pc:sldMkLst>
          <pc:docMk/>
          <pc:sldMk cId="2266616938" sldId="258"/>
        </pc:sldMkLst>
        <pc:spChg chg="add mod">
          <ac:chgData name="Michel, Christelle" userId="3c8c4a22-1340-48b7-8cfe-8d69178e1002" providerId="ADAL" clId="{7F34C20C-5518-4499-A4D4-C56F97C95DE2}" dt="2025-02-21T14:51:55.176" v="984" actId="1076"/>
          <ac:spMkLst>
            <pc:docMk/>
            <pc:sldMk cId="2266616938" sldId="258"/>
            <ac:spMk id="2" creationId="{ABF20B75-2ECD-2FAA-37FE-53F5A8A3F711}"/>
          </ac:spMkLst>
        </pc:spChg>
        <pc:spChg chg="mod">
          <ac:chgData name="Michel, Christelle" userId="3c8c4a22-1340-48b7-8cfe-8d69178e1002" providerId="ADAL" clId="{7F34C20C-5518-4499-A4D4-C56F97C95DE2}" dt="2025-02-19T14:03:01.869" v="848" actId="1036"/>
          <ac:spMkLst>
            <pc:docMk/>
            <pc:sldMk cId="2266616938" sldId="258"/>
            <ac:spMk id="3" creationId="{8A294D7E-A221-420A-2D7C-124C410A6752}"/>
          </ac:spMkLst>
        </pc:spChg>
        <pc:spChg chg="add mod">
          <ac:chgData name="Michel, Christelle" userId="3c8c4a22-1340-48b7-8cfe-8d69178e1002" providerId="ADAL" clId="{7F34C20C-5518-4499-A4D4-C56F97C95DE2}" dt="2025-02-21T14:53:41.699" v="1006" actId="122"/>
          <ac:spMkLst>
            <pc:docMk/>
            <pc:sldMk cId="2266616938" sldId="258"/>
            <ac:spMk id="4" creationId="{D016B161-878E-2570-5AED-51726C3905B3}"/>
          </ac:spMkLst>
        </pc:spChg>
        <pc:spChg chg="add mod ord">
          <ac:chgData name="Michel, Christelle" userId="3c8c4a22-1340-48b7-8cfe-8d69178e1002" providerId="ADAL" clId="{7F34C20C-5518-4499-A4D4-C56F97C95DE2}" dt="2025-02-21T14:51:40.783" v="982" actId="1038"/>
          <ac:spMkLst>
            <pc:docMk/>
            <pc:sldMk cId="2266616938" sldId="258"/>
            <ac:spMk id="5" creationId="{68C9BDA3-CF88-3A2B-DC6E-974EE2F5C93D}"/>
          </ac:spMkLst>
        </pc:spChg>
        <pc:spChg chg="mod">
          <ac:chgData name="Michel, Christelle" userId="3c8c4a22-1340-48b7-8cfe-8d69178e1002" providerId="ADAL" clId="{7F34C20C-5518-4499-A4D4-C56F97C95DE2}" dt="2025-02-21T14:51:40.783" v="982" actId="1038"/>
          <ac:spMkLst>
            <pc:docMk/>
            <pc:sldMk cId="2266616938" sldId="258"/>
            <ac:spMk id="7" creationId="{CB5366AB-A738-2938-D3B6-BED7B1CA6AF9}"/>
          </ac:spMkLst>
        </pc:spChg>
        <pc:spChg chg="mod">
          <ac:chgData name="Michel, Christelle" userId="3c8c4a22-1340-48b7-8cfe-8d69178e1002" providerId="ADAL" clId="{7F34C20C-5518-4499-A4D4-C56F97C95DE2}" dt="2025-02-21T14:51:40.783" v="982" actId="1038"/>
          <ac:spMkLst>
            <pc:docMk/>
            <pc:sldMk cId="2266616938" sldId="258"/>
            <ac:spMk id="9" creationId="{68462AE0-1672-841C-30E6-11BEDCFCC83A}"/>
          </ac:spMkLst>
        </pc:spChg>
        <pc:spChg chg="add mod ord">
          <ac:chgData name="Michel, Christelle" userId="3c8c4a22-1340-48b7-8cfe-8d69178e1002" providerId="ADAL" clId="{7F34C20C-5518-4499-A4D4-C56F97C95DE2}" dt="2025-02-19T14:03:12.723" v="851" actId="14100"/>
          <ac:spMkLst>
            <pc:docMk/>
            <pc:sldMk cId="2266616938" sldId="258"/>
            <ac:spMk id="12" creationId="{E15B090F-2C6D-EBD3-6A33-CC2FA4886E49}"/>
          </ac:spMkLst>
        </pc:spChg>
        <pc:spChg chg="add mod">
          <ac:chgData name="Michel, Christelle" userId="3c8c4a22-1340-48b7-8cfe-8d69178e1002" providerId="ADAL" clId="{7F34C20C-5518-4499-A4D4-C56F97C95DE2}" dt="2025-02-19T14:04:01.746" v="858" actId="1076"/>
          <ac:spMkLst>
            <pc:docMk/>
            <pc:sldMk cId="2266616938" sldId="258"/>
            <ac:spMk id="15" creationId="{290F0EDD-D0A0-4A18-39E7-15D01B35ACFF}"/>
          </ac:spMkLst>
        </pc:spChg>
        <pc:picChg chg="add mod">
          <ac:chgData name="Michel, Christelle" userId="3c8c4a22-1340-48b7-8cfe-8d69178e1002" providerId="ADAL" clId="{7F34C20C-5518-4499-A4D4-C56F97C95DE2}" dt="2025-02-21T14:51:40.783" v="982" actId="1038"/>
          <ac:picMkLst>
            <pc:docMk/>
            <pc:sldMk cId="2266616938" sldId="258"/>
            <ac:picMk id="13" creationId="{18CEBFD9-7657-6006-F8C7-C29DD8BED7EE}"/>
          </ac:picMkLst>
        </pc:picChg>
        <pc:picChg chg="add mod">
          <ac:chgData name="Michel, Christelle" userId="3c8c4a22-1340-48b7-8cfe-8d69178e1002" providerId="ADAL" clId="{7F34C20C-5518-4499-A4D4-C56F97C95DE2}" dt="2025-02-19T14:03:44.302" v="856" actId="1076"/>
          <ac:picMkLst>
            <pc:docMk/>
            <pc:sldMk cId="2266616938" sldId="258"/>
            <ac:picMk id="14" creationId="{4073FA70-3DA8-9ED7-4348-0EB4E031D9F1}"/>
          </ac:picMkLst>
        </pc:picChg>
        <pc:picChg chg="mod">
          <ac:chgData name="Michel, Christelle" userId="3c8c4a22-1340-48b7-8cfe-8d69178e1002" providerId="ADAL" clId="{7F34C20C-5518-4499-A4D4-C56F97C95DE2}" dt="2025-02-19T14:03:01.869" v="848" actId="1036"/>
          <ac:picMkLst>
            <pc:docMk/>
            <pc:sldMk cId="2266616938" sldId="258"/>
            <ac:picMk id="1028" creationId="{69ACCFFA-642D-2B14-4563-E283E65B0ED0}"/>
          </ac:picMkLst>
        </pc:picChg>
        <pc:picChg chg="mod">
          <ac:chgData name="Michel, Christelle" userId="3c8c4a22-1340-48b7-8cfe-8d69178e1002" providerId="ADAL" clId="{7F34C20C-5518-4499-A4D4-C56F97C95DE2}" dt="2025-02-21T14:51:40.783" v="982" actId="1038"/>
          <ac:picMkLst>
            <pc:docMk/>
            <pc:sldMk cId="2266616938" sldId="258"/>
            <ac:picMk id="1032" creationId="{61448CD2-B1A2-4D7E-6D11-0EDAF1FF613E}"/>
          </ac:picMkLst>
        </pc:picChg>
        <pc:picChg chg="mod">
          <ac:chgData name="Michel, Christelle" userId="3c8c4a22-1340-48b7-8cfe-8d69178e1002" providerId="ADAL" clId="{7F34C20C-5518-4499-A4D4-C56F97C95DE2}" dt="2025-02-21T14:51:40.783" v="982" actId="1038"/>
          <ac:picMkLst>
            <pc:docMk/>
            <pc:sldMk cId="2266616938" sldId="258"/>
            <ac:picMk id="1040" creationId="{AAD710C0-B329-1B47-1128-A598C9BEF0FC}"/>
          </ac:picMkLst>
        </pc:picChg>
      </pc:sldChg>
      <pc:sldChg chg="addSp delSp modSp mod">
        <pc:chgData name="Michel, Christelle" userId="3c8c4a22-1340-48b7-8cfe-8d69178e1002" providerId="ADAL" clId="{7F34C20C-5518-4499-A4D4-C56F97C95DE2}" dt="2025-02-21T14:54:01.551" v="1010" actId="1076"/>
        <pc:sldMkLst>
          <pc:docMk/>
          <pc:sldMk cId="4022493078" sldId="260"/>
        </pc:sldMkLst>
        <pc:spChg chg="add del mod">
          <ac:chgData name="Michel, Christelle" userId="3c8c4a22-1340-48b7-8cfe-8d69178e1002" providerId="ADAL" clId="{7F34C20C-5518-4499-A4D4-C56F97C95DE2}" dt="2025-02-21T14:53:49.940" v="1008" actId="478"/>
          <ac:spMkLst>
            <pc:docMk/>
            <pc:sldMk cId="4022493078" sldId="260"/>
            <ac:spMk id="4" creationId="{B090D5CA-FF6D-2568-9F0B-7A368886B2B9}"/>
          </ac:spMkLst>
        </pc:spChg>
        <pc:spChg chg="add mod">
          <ac:chgData name="Michel, Christelle" userId="3c8c4a22-1340-48b7-8cfe-8d69178e1002" providerId="ADAL" clId="{7F34C20C-5518-4499-A4D4-C56F97C95DE2}" dt="2025-02-21T14:54:01.551" v="1010" actId="1076"/>
          <ac:spMkLst>
            <pc:docMk/>
            <pc:sldMk cId="4022493078" sldId="260"/>
            <ac:spMk id="8" creationId="{8B0B019E-5B94-FE3D-23BD-E762F25B7C74}"/>
          </ac:spMkLst>
        </pc:spChg>
        <pc:spChg chg="mod">
          <ac:chgData name="Michel, Christelle" userId="3c8c4a22-1340-48b7-8cfe-8d69178e1002" providerId="ADAL" clId="{7F34C20C-5518-4499-A4D4-C56F97C95DE2}" dt="2025-02-19T09:54:33.739" v="127" actId="14100"/>
          <ac:spMkLst>
            <pc:docMk/>
            <pc:sldMk cId="4022493078" sldId="260"/>
            <ac:spMk id="11" creationId="{C5A8E4AC-D355-D6F9-712D-EB267D28EE0E}"/>
          </ac:spMkLst>
        </pc:spChg>
        <pc:spChg chg="mod">
          <ac:chgData name="Michel, Christelle" userId="3c8c4a22-1340-48b7-8cfe-8d69178e1002" providerId="ADAL" clId="{7F34C20C-5518-4499-A4D4-C56F97C95DE2}" dt="2025-02-19T09:17:54.660" v="98" actId="20577"/>
          <ac:spMkLst>
            <pc:docMk/>
            <pc:sldMk cId="4022493078" sldId="260"/>
            <ac:spMk id="14" creationId="{180E7EA2-0C1D-A9F9-BD15-4523F069EDC6}"/>
          </ac:spMkLst>
        </pc:spChg>
        <pc:spChg chg="add mod">
          <ac:chgData name="Michel, Christelle" userId="3c8c4a22-1340-48b7-8cfe-8d69178e1002" providerId="ADAL" clId="{7F34C20C-5518-4499-A4D4-C56F97C95DE2}" dt="2025-02-20T00:52:45.314" v="935" actId="1076"/>
          <ac:spMkLst>
            <pc:docMk/>
            <pc:sldMk cId="4022493078" sldId="260"/>
            <ac:spMk id="15" creationId="{923445CF-CDCA-5151-305A-7797C189A282}"/>
          </ac:spMkLst>
        </pc:spChg>
        <pc:spChg chg="add mod ord">
          <ac:chgData name="Michel, Christelle" userId="3c8c4a22-1340-48b7-8cfe-8d69178e1002" providerId="ADAL" clId="{7F34C20C-5518-4499-A4D4-C56F97C95DE2}" dt="2025-02-20T00:53:39.463" v="942" actId="1076"/>
          <ac:spMkLst>
            <pc:docMk/>
            <pc:sldMk cId="4022493078" sldId="260"/>
            <ac:spMk id="19" creationId="{E449B590-7355-BB82-E535-DB0A907FD91F}"/>
          </ac:spMkLst>
        </pc:spChg>
        <pc:spChg chg="mod">
          <ac:chgData name="Michel, Christelle" userId="3c8c4a22-1340-48b7-8cfe-8d69178e1002" providerId="ADAL" clId="{7F34C20C-5518-4499-A4D4-C56F97C95DE2}" dt="2025-02-19T14:05:49.828" v="903" actId="1076"/>
          <ac:spMkLst>
            <pc:docMk/>
            <pc:sldMk cId="4022493078" sldId="260"/>
            <ac:spMk id="21" creationId="{1A8E4E73-F8B3-C70D-2973-70EE2755B384}"/>
          </ac:spMkLst>
        </pc:spChg>
        <pc:spChg chg="add mod ord">
          <ac:chgData name="Michel, Christelle" userId="3c8c4a22-1340-48b7-8cfe-8d69178e1002" providerId="ADAL" clId="{7F34C20C-5518-4499-A4D4-C56F97C95DE2}" dt="2025-02-20T00:54:03.066" v="947" actId="14100"/>
          <ac:spMkLst>
            <pc:docMk/>
            <pc:sldMk cId="4022493078" sldId="260"/>
            <ac:spMk id="24" creationId="{665A909C-D5DC-AFC7-1A7E-C19FD8946149}"/>
          </ac:spMkLst>
        </pc:spChg>
        <pc:spChg chg="mod">
          <ac:chgData name="Michel, Christelle" userId="3c8c4a22-1340-48b7-8cfe-8d69178e1002" providerId="ADAL" clId="{7F34C20C-5518-4499-A4D4-C56F97C95DE2}" dt="2025-02-21T14:51:26.404" v="954" actId="1037"/>
          <ac:spMkLst>
            <pc:docMk/>
            <pc:sldMk cId="4022493078" sldId="260"/>
            <ac:spMk id="25" creationId="{2F6C51F8-E13B-FB94-9250-1F1D804EE1A5}"/>
          </ac:spMkLst>
        </pc:spChg>
        <pc:picChg chg="add mod">
          <ac:chgData name="Michel, Christelle" userId="3c8c4a22-1340-48b7-8cfe-8d69178e1002" providerId="ADAL" clId="{7F34C20C-5518-4499-A4D4-C56F97C95DE2}" dt="2025-02-19T12:23:39.784" v="739" actId="1076"/>
          <ac:picMkLst>
            <pc:docMk/>
            <pc:sldMk cId="4022493078" sldId="260"/>
            <ac:picMk id="5" creationId="{B1635679-1A53-0951-76AE-1F84336057D5}"/>
          </ac:picMkLst>
        </pc:picChg>
        <pc:picChg chg="add mod">
          <ac:chgData name="Michel, Christelle" userId="3c8c4a22-1340-48b7-8cfe-8d69178e1002" providerId="ADAL" clId="{7F34C20C-5518-4499-A4D4-C56F97C95DE2}" dt="2025-02-20T00:52:45.314" v="935" actId="1076"/>
          <ac:picMkLst>
            <pc:docMk/>
            <pc:sldMk cId="4022493078" sldId="260"/>
            <ac:picMk id="10" creationId="{9C01AB0C-F483-7447-835F-9B5FF8B956CD}"/>
          </ac:picMkLst>
        </pc:picChg>
        <pc:picChg chg="mod">
          <ac:chgData name="Michel, Christelle" userId="3c8c4a22-1340-48b7-8cfe-8d69178e1002" providerId="ADAL" clId="{7F34C20C-5518-4499-A4D4-C56F97C95DE2}" dt="2025-02-19T14:06:06.647" v="904" actId="1076"/>
          <ac:picMkLst>
            <pc:docMk/>
            <pc:sldMk cId="4022493078" sldId="260"/>
            <ac:picMk id="13" creationId="{F0E9BAA2-E630-4BD7-E618-9587500C0965}"/>
          </ac:picMkLst>
        </pc:picChg>
        <pc:picChg chg="mod">
          <ac:chgData name="Michel, Christelle" userId="3c8c4a22-1340-48b7-8cfe-8d69178e1002" providerId="ADAL" clId="{7F34C20C-5518-4499-A4D4-C56F97C95DE2}" dt="2025-02-20T00:54:09.685" v="948" actId="1076"/>
          <ac:picMkLst>
            <pc:docMk/>
            <pc:sldMk cId="4022493078" sldId="260"/>
            <ac:picMk id="16" creationId="{54CDB9EF-7400-583D-5694-E317E65223E1}"/>
          </ac:picMkLst>
        </pc:picChg>
        <pc:picChg chg="mod">
          <ac:chgData name="Michel, Christelle" userId="3c8c4a22-1340-48b7-8cfe-8d69178e1002" providerId="ADAL" clId="{7F34C20C-5518-4499-A4D4-C56F97C95DE2}" dt="2025-02-19T09:43:16.364" v="106" actId="1076"/>
          <ac:picMkLst>
            <pc:docMk/>
            <pc:sldMk cId="4022493078" sldId="260"/>
            <ac:picMk id="18" creationId="{AF3FE361-7A13-498F-B717-D7E01DDB7864}"/>
          </ac:picMkLst>
        </pc:picChg>
        <pc:picChg chg="mod">
          <ac:chgData name="Michel, Christelle" userId="3c8c4a22-1340-48b7-8cfe-8d69178e1002" providerId="ADAL" clId="{7F34C20C-5518-4499-A4D4-C56F97C95DE2}" dt="2025-02-20T00:52:17.460" v="920" actId="1036"/>
          <ac:picMkLst>
            <pc:docMk/>
            <pc:sldMk cId="4022493078" sldId="260"/>
            <ac:picMk id="27" creationId="{6C7E9B5C-574B-8EF5-7216-B47A1B162E61}"/>
          </ac:picMkLst>
        </pc:picChg>
        <pc:picChg chg="mod">
          <ac:chgData name="Michel, Christelle" userId="3c8c4a22-1340-48b7-8cfe-8d69178e1002" providerId="ADAL" clId="{7F34C20C-5518-4499-A4D4-C56F97C95DE2}" dt="2025-02-20T00:51:43.641" v="908" actId="1076"/>
          <ac:picMkLst>
            <pc:docMk/>
            <pc:sldMk cId="4022493078" sldId="260"/>
            <ac:picMk id="29" creationId="{5940C9C4-CB1B-60AB-7033-92C222FEE20B}"/>
          </ac:picMkLst>
        </pc:picChg>
        <pc:picChg chg="mod">
          <ac:chgData name="Michel, Christelle" userId="3c8c4a22-1340-48b7-8cfe-8d69178e1002" providerId="ADAL" clId="{7F34C20C-5518-4499-A4D4-C56F97C95DE2}" dt="2025-02-20T00:52:23.938" v="933" actId="1036"/>
          <ac:picMkLst>
            <pc:docMk/>
            <pc:sldMk cId="4022493078" sldId="260"/>
            <ac:picMk id="31" creationId="{93E88E62-6C9C-6148-C725-A3E43EAD2BCB}"/>
          </ac:picMkLst>
        </pc:picChg>
        <pc:picChg chg="mod">
          <ac:chgData name="Michel, Christelle" userId="3c8c4a22-1340-48b7-8cfe-8d69178e1002" providerId="ADAL" clId="{7F34C20C-5518-4499-A4D4-C56F97C95DE2}" dt="2025-02-20T00:51:57.550" v="912" actId="1076"/>
          <ac:picMkLst>
            <pc:docMk/>
            <pc:sldMk cId="4022493078" sldId="260"/>
            <ac:picMk id="33" creationId="{97F0BE4E-FAD9-CDCE-3341-9670AE576BEC}"/>
          </ac:picMkLst>
        </pc:picChg>
        <pc:picChg chg="del mod">
          <ac:chgData name="Michel, Christelle" userId="3c8c4a22-1340-48b7-8cfe-8d69178e1002" providerId="ADAL" clId="{7F34C20C-5518-4499-A4D4-C56F97C95DE2}" dt="2025-02-20T00:51:53.620" v="911" actId="21"/>
          <ac:picMkLst>
            <pc:docMk/>
            <pc:sldMk cId="4022493078" sldId="260"/>
            <ac:picMk id="41" creationId="{3D11380E-C60C-2EB7-1F15-8CECDD007E80}"/>
          </ac:picMkLst>
        </pc:picChg>
        <pc:picChg chg="mod">
          <ac:chgData name="Michel, Christelle" userId="3c8c4a22-1340-48b7-8cfe-8d69178e1002" providerId="ADAL" clId="{7F34C20C-5518-4499-A4D4-C56F97C95DE2}" dt="2025-02-19T14:05:49.828" v="903" actId="1076"/>
          <ac:picMkLst>
            <pc:docMk/>
            <pc:sldMk cId="4022493078" sldId="260"/>
            <ac:picMk id="1040" creationId="{892A4F03-81DE-2739-7DB8-EADDF1F054FA}"/>
          </ac:picMkLst>
        </pc:picChg>
      </pc:sldChg>
      <pc:sldChg chg="addSp delSp modSp new del mod">
        <pc:chgData name="Michel, Christelle" userId="3c8c4a22-1340-48b7-8cfe-8d69178e1002" providerId="ADAL" clId="{7F34C20C-5518-4499-A4D4-C56F97C95DE2}" dt="2025-02-19T12:25:38.665" v="740" actId="2696"/>
        <pc:sldMkLst>
          <pc:docMk/>
          <pc:sldMk cId="1093257806" sldId="261"/>
        </pc:sldMkLst>
      </pc:sldChg>
      <pc:sldChg chg="addSp delSp modSp add del mod">
        <pc:chgData name="Michel, Christelle" userId="3c8c4a22-1340-48b7-8cfe-8d69178e1002" providerId="ADAL" clId="{7F34C20C-5518-4499-A4D4-C56F97C95DE2}" dt="2025-02-19T12:25:40.991" v="741" actId="2696"/>
        <pc:sldMkLst>
          <pc:docMk/>
          <pc:sldMk cId="4145365284" sldId="262"/>
        </pc:sldMkLst>
      </pc:sldChg>
      <pc:sldChg chg="modSp add del">
        <pc:chgData name="Michel, Christelle" userId="3c8c4a22-1340-48b7-8cfe-8d69178e1002" providerId="ADAL" clId="{7F34C20C-5518-4499-A4D4-C56F97C95DE2}" dt="2025-02-19T12:25:43.245" v="742" actId="2696"/>
        <pc:sldMkLst>
          <pc:docMk/>
          <pc:sldMk cId="573803136" sldId="263"/>
        </pc:sldMkLst>
      </pc:sldChg>
      <pc:sldChg chg="add del">
        <pc:chgData name="Michel, Christelle" userId="3c8c4a22-1340-48b7-8cfe-8d69178e1002" providerId="ADAL" clId="{7F34C20C-5518-4499-A4D4-C56F97C95DE2}" dt="2025-02-19T11:57:28.615" v="728" actId="2890"/>
        <pc:sldMkLst>
          <pc:docMk/>
          <pc:sldMk cId="108999177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93EF-7B6D-5DD8-CC96-937FE821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50D1C-11F6-0FD4-EDE6-C4F50C863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8BE2-40AE-7E1B-E1A3-8CEA8B76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5597-DE4A-91CD-5497-079CBEA1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CE90-B83C-DF10-D853-94C7BDFD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10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7C10-A2AF-CA7A-6C5E-91C74515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5FB68-4076-5989-F916-1F81308A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A706-6921-93FF-4EFB-CA88501F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147E-C94A-8716-2290-8C7502B2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E50B-032F-8DE9-AB4D-CD1D502E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4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479E4-9630-D9E0-090E-689238DAD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1CD0-527B-EB0B-D831-DFB600B45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85E0-E767-8D2C-5133-B84D712F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5FCC-D9D4-69B1-437A-4382E749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A656-E445-DC0F-AB08-C6551D34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FE2B-782F-9385-4747-A720EBAD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D9DB-AD01-87DC-F23E-4EB7433F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05C8-2C2C-D1A6-2601-4804845E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7110-8D57-4C6D-C973-BF52EC58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1CC53-98F0-44D4-0CAB-82A9B9D0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5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026-3772-4F8E-EA4B-1595EEDF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014A-FC59-4690-48AF-064652C6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61A0-AAAA-B0C2-0F6F-B2BFEFD3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5BAFF-7CBF-07F5-E30F-D20437EE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26A0-2C37-A73D-A420-4967ABA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9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F209-46F4-F020-E6D9-83EE33A3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23CB-CF20-087F-B4C2-F83787B0C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B41EE-94AD-045F-9247-9399DBDE9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D0542-DD1D-D8BA-045C-C6F7F995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BD581-CB06-FBCC-8BA8-EB68AF9A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0B3B-8277-4D51-3F85-003178E7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4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236A-77C6-59F2-0A4C-1E0B4735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0A6A-E87E-A454-76DB-1D9CF8B5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9CE12-B12D-2CFF-AA8E-9868779CE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D67D5-A54F-EF6A-CC52-AB7F14355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AD28A-AD65-DE4D-B54E-5AD8C9689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486A7-595A-8F83-2149-29E5E114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F9DF7-3F45-91CA-CE69-EDC76969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12577-2EBE-F52E-4D9B-35D8F78A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2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C290-FC1E-B07C-DD71-FAFE3B1E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8644E-AAA0-5C3E-6C9C-E2EEC411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8CE8E-2DE4-F9AD-9D9F-3420ABE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A802B-A2BF-2FB8-7826-F9F8C235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2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75FEC-9B3D-4064-8DFE-D0AB150A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E2688-58C6-4F5A-990F-0D2D02B3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3B5A6-92E7-CD02-7202-41A09BE3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7716-0686-CF0F-61BA-3A1541A9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4158-FB59-AFDA-0B33-E666F5EA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34C28-49B7-DC1F-1BDF-C00ECC727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22FD-61E6-1877-9023-7EB14722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516BD-8BF0-8734-4287-3F902469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EE1C2-DA11-F2F3-D7EF-F25D45FD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3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F3F2-FA5B-53C3-C824-784B45C3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583D5-F742-5358-344D-A545C7EEB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1E541-5EBE-9FA9-7615-6C87F750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EB24-094F-6FD0-C967-5E7441DA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E7416-27ED-9A61-E8DE-CCE3AE0E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C834-50FA-5FFA-0378-BEFCD99A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87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2BD26-1A87-EF9E-B676-F42F180D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3E618-FD72-5FF1-878F-3D1B5A36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435A-8646-BAD7-DA75-F8FE6BCBE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B07E1-3741-4202-82F8-5F0EF59C0146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8B51-519E-A758-63BA-8B6830790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D03CF-3F77-9914-3044-BD0EB7413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F51EA-64CD-4303-B549-56BD9B36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6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A7303-55BB-E84C-1959-309D40F15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5B090F-2C6D-EBD3-6A33-CC2FA4886E49}"/>
              </a:ext>
            </a:extLst>
          </p:cNvPr>
          <p:cNvSpPr/>
          <p:nvPr/>
        </p:nvSpPr>
        <p:spPr>
          <a:xfrm>
            <a:off x="169525" y="1261534"/>
            <a:ext cx="3845354" cy="35306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C9BDA3-CF88-3A2B-DC6E-974EE2F5C93D}"/>
              </a:ext>
            </a:extLst>
          </p:cNvPr>
          <p:cNvSpPr/>
          <p:nvPr/>
        </p:nvSpPr>
        <p:spPr>
          <a:xfrm>
            <a:off x="5232401" y="1261534"/>
            <a:ext cx="5706534" cy="35306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5366AB-A738-2938-D3B6-BED7B1CA6AF9}"/>
              </a:ext>
            </a:extLst>
          </p:cNvPr>
          <p:cNvSpPr txBox="1">
            <a:spLocks/>
          </p:cNvSpPr>
          <p:nvPr/>
        </p:nvSpPr>
        <p:spPr>
          <a:xfrm>
            <a:off x="5361878" y="2303804"/>
            <a:ext cx="2963333" cy="1580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000" dirty="0"/>
          </a:p>
          <a:p>
            <a:pPr algn="l"/>
            <a:endParaRPr lang="en-GB" sz="1000" dirty="0"/>
          </a:p>
          <a:p>
            <a:pPr algn="l"/>
            <a:endParaRPr lang="en-GB" sz="1000" dirty="0"/>
          </a:p>
          <a:p>
            <a:pPr algn="l"/>
            <a:r>
              <a:rPr lang="en-GB" sz="1200" b="1" dirty="0"/>
              <a:t>Supply chain management main features: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dirty="0"/>
              <a:t>Purchase requisitions submission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dirty="0"/>
              <a:t>Approval process for Purchase requisitions using standard workflow</a:t>
            </a:r>
          </a:p>
        </p:txBody>
      </p:sp>
      <p:pic>
        <p:nvPicPr>
          <p:cNvPr id="1028" name="Picture 4" descr="Microsoft Power Apps | AlfaPeople Canada">
            <a:extLst>
              <a:ext uri="{FF2B5EF4-FFF2-40B4-BE49-F238E27FC236}">
                <a16:creationId xmlns:a16="http://schemas.microsoft.com/office/drawing/2014/main" id="{69ACCFFA-642D-2B14-4563-E283E65B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15" y="2144436"/>
            <a:ext cx="917290" cy="9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siness Applications | Microsoft Dynamics 365">
            <a:extLst>
              <a:ext uri="{FF2B5EF4-FFF2-40B4-BE49-F238E27FC236}">
                <a16:creationId xmlns:a16="http://schemas.microsoft.com/office/drawing/2014/main" id="{61448CD2-B1A2-4D7E-6D11-0EDAF1FF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38" y="2262910"/>
            <a:ext cx="798816" cy="79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arehouse Management - Free download and install on Windows | Microsoft ...">
            <a:extLst>
              <a:ext uri="{FF2B5EF4-FFF2-40B4-BE49-F238E27FC236}">
                <a16:creationId xmlns:a16="http://schemas.microsoft.com/office/drawing/2014/main" id="{AAD710C0-B329-1B47-1128-A598C9BE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814" y="2141711"/>
            <a:ext cx="987814" cy="9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462AE0-1672-841C-30E6-11BEDCFCC83A}"/>
              </a:ext>
            </a:extLst>
          </p:cNvPr>
          <p:cNvSpPr txBox="1">
            <a:spLocks/>
          </p:cNvSpPr>
          <p:nvPr/>
        </p:nvSpPr>
        <p:spPr>
          <a:xfrm>
            <a:off x="8433598" y="2662318"/>
            <a:ext cx="2373086" cy="1201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000" dirty="0"/>
          </a:p>
          <a:p>
            <a:pPr algn="l"/>
            <a:endParaRPr lang="en-GB" sz="1000" dirty="0"/>
          </a:p>
          <a:p>
            <a:pPr algn="l"/>
            <a:endParaRPr lang="en-GB" sz="1000" dirty="0"/>
          </a:p>
          <a:p>
            <a:pPr algn="l"/>
            <a:r>
              <a:rPr lang="en-GB" sz="1200" b="1" dirty="0"/>
              <a:t>Supply chain management main features: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dirty="0"/>
              <a:t>Warehouse management app for products receipt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94D7E-A221-420A-2D7C-124C410A6752}"/>
              </a:ext>
            </a:extLst>
          </p:cNvPr>
          <p:cNvSpPr txBox="1"/>
          <p:nvPr/>
        </p:nvSpPr>
        <p:spPr>
          <a:xfrm>
            <a:off x="321732" y="3114083"/>
            <a:ext cx="2963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Purchase requisition app main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Procurement categories, products and vendors selection and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Creation of favourites.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Purchase requisition creation and submission.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Visibility of each steps of the approval process.</a:t>
            </a:r>
            <a:br>
              <a:rPr lang="en-GB" sz="1200" dirty="0"/>
            </a:br>
            <a:endParaRPr lang="en-GB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EBFD9-7657-6006-F8C7-C29DD8BED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884" y="1123231"/>
            <a:ext cx="2199269" cy="1237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3FA70-3DA8-9ED7-4348-0EB4E031D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71" y="1293817"/>
            <a:ext cx="685799" cy="700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0F0EDD-D0A0-4A18-39E7-15D01B35ACFF}"/>
              </a:ext>
            </a:extLst>
          </p:cNvPr>
          <p:cNvSpPr txBox="1"/>
          <p:nvPr/>
        </p:nvSpPr>
        <p:spPr>
          <a:xfrm>
            <a:off x="1433961" y="1557109"/>
            <a:ext cx="203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Power Platform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ABF20B75-2ECD-2FAA-37FE-53F5A8A3F711}"/>
              </a:ext>
            </a:extLst>
          </p:cNvPr>
          <p:cNvSpPr/>
          <p:nvPr/>
        </p:nvSpPr>
        <p:spPr>
          <a:xfrm>
            <a:off x="3983316" y="2942566"/>
            <a:ext cx="1292014" cy="457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6B161-878E-2570-5AED-51726C3905B3}"/>
              </a:ext>
            </a:extLst>
          </p:cNvPr>
          <p:cNvSpPr txBox="1"/>
          <p:nvPr/>
        </p:nvSpPr>
        <p:spPr>
          <a:xfrm>
            <a:off x="3974378" y="3061726"/>
            <a:ext cx="130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Virtual entities</a:t>
            </a:r>
          </a:p>
        </p:txBody>
      </p:sp>
    </p:spTree>
    <p:extLst>
      <p:ext uri="{BB962C8B-B14F-4D97-AF65-F5344CB8AC3E}">
        <p14:creationId xmlns:p14="http://schemas.microsoft.com/office/powerpoint/2010/main" val="226661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C545B-7800-70DA-BF73-C38B71260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65A909C-D5DC-AFC7-1A7E-C19FD8946149}"/>
              </a:ext>
            </a:extLst>
          </p:cNvPr>
          <p:cNvSpPr/>
          <p:nvPr/>
        </p:nvSpPr>
        <p:spPr>
          <a:xfrm>
            <a:off x="7868269" y="774552"/>
            <a:ext cx="3957150" cy="280684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49B590-7355-BB82-E535-DB0A907FD91F}"/>
              </a:ext>
            </a:extLst>
          </p:cNvPr>
          <p:cNvSpPr/>
          <p:nvPr/>
        </p:nvSpPr>
        <p:spPr>
          <a:xfrm>
            <a:off x="574738" y="774553"/>
            <a:ext cx="6001786" cy="285236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4983B3C-C5E6-2142-0FD4-E2235402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53" y="1085634"/>
            <a:ext cx="926784" cy="7970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09FB1-71BA-877E-FB4D-46B3BA637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113" y="898299"/>
            <a:ext cx="2373086" cy="1601387"/>
          </a:xfrm>
        </p:spPr>
        <p:txBody>
          <a:bodyPr>
            <a:normAutofit/>
          </a:bodyPr>
          <a:lstStyle/>
          <a:p>
            <a:pPr algn="l"/>
            <a:r>
              <a:rPr lang="en-GB" sz="1000" b="1" dirty="0"/>
              <a:t>Purchase requisition App </a:t>
            </a:r>
            <a:r>
              <a:rPr lang="en-GB" sz="1000" dirty="0"/>
              <a:t>(canvas app)</a:t>
            </a:r>
            <a:br>
              <a:rPr lang="en-GB" sz="1000" dirty="0"/>
            </a:br>
            <a:br>
              <a:rPr lang="en-GB" sz="1000" dirty="0"/>
            </a:br>
            <a:endParaRPr lang="en-GB" sz="1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5F5D55-F0FC-95EA-F96D-881F64661221}"/>
              </a:ext>
            </a:extLst>
          </p:cNvPr>
          <p:cNvSpPr txBox="1">
            <a:spLocks/>
          </p:cNvSpPr>
          <p:nvPr/>
        </p:nvSpPr>
        <p:spPr>
          <a:xfrm>
            <a:off x="1086330" y="5032826"/>
            <a:ext cx="2373086" cy="456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2900C3-38F8-7635-A22F-82C5D93FE1E7}"/>
              </a:ext>
            </a:extLst>
          </p:cNvPr>
          <p:cNvSpPr txBox="1">
            <a:spLocks/>
          </p:cNvSpPr>
          <p:nvPr/>
        </p:nvSpPr>
        <p:spPr>
          <a:xfrm>
            <a:off x="8094891" y="1271828"/>
            <a:ext cx="2373086" cy="1201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1028" name="Picture 4" descr="Microsoft Power Apps | AlfaPeople Canada">
            <a:extLst>
              <a:ext uri="{FF2B5EF4-FFF2-40B4-BE49-F238E27FC236}">
                <a16:creationId xmlns:a16="http://schemas.microsoft.com/office/drawing/2014/main" id="{8D40F922-421F-9BE8-04AC-09FABAB0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61" y="1025506"/>
            <a:ext cx="917290" cy="9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siness Applications | Microsoft Dynamics 365">
            <a:extLst>
              <a:ext uri="{FF2B5EF4-FFF2-40B4-BE49-F238E27FC236}">
                <a16:creationId xmlns:a16="http://schemas.microsoft.com/office/drawing/2014/main" id="{36D934B2-FF6C-4F66-2BD2-B77766609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695" y="1143980"/>
            <a:ext cx="798816" cy="79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arehouse Management - Free download and install on Windows | Microsoft ...">
            <a:extLst>
              <a:ext uri="{FF2B5EF4-FFF2-40B4-BE49-F238E27FC236}">
                <a16:creationId xmlns:a16="http://schemas.microsoft.com/office/drawing/2014/main" id="{892A4F03-81DE-2739-7DB8-EADDF1F05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17" y="1046484"/>
            <a:ext cx="987814" cy="9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A8E4AC-D355-D6F9-712D-EB267D28EE0E}"/>
              </a:ext>
            </a:extLst>
          </p:cNvPr>
          <p:cNvSpPr/>
          <p:nvPr/>
        </p:nvSpPr>
        <p:spPr>
          <a:xfrm rot="5400000">
            <a:off x="1217831" y="3358198"/>
            <a:ext cx="1534738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42" name="Picture 18" descr="Microsoft office 365 outlook - Social media &amp; Logos Icons">
            <a:extLst>
              <a:ext uri="{FF2B5EF4-FFF2-40B4-BE49-F238E27FC236}">
                <a16:creationId xmlns:a16="http://schemas.microsoft.com/office/drawing/2014/main" id="{AA92F983-8465-5997-8537-14880B54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22" y="4279151"/>
            <a:ext cx="797034" cy="7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EDB80E-2404-75B1-926B-24991D1EDB9D}"/>
              </a:ext>
            </a:extLst>
          </p:cNvPr>
          <p:cNvSpPr txBox="1">
            <a:spLocks/>
          </p:cNvSpPr>
          <p:nvPr/>
        </p:nvSpPr>
        <p:spPr>
          <a:xfrm>
            <a:off x="4189839" y="1012299"/>
            <a:ext cx="2373086" cy="1601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Dataverse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, holding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the customizations for the Canvas app as well as the data that will be exposed within Dataverse using Virtual entities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12" name="AutoShape 4" descr="Dynamics 365 Logo and sign, new logo meaning and history, PNG, SVG">
            <a:extLst>
              <a:ext uri="{FF2B5EF4-FFF2-40B4-BE49-F238E27FC236}">
                <a16:creationId xmlns:a16="http://schemas.microsoft.com/office/drawing/2014/main" id="{C9832926-C242-A363-D156-7A5F6B313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E9BAA2-E630-4BD7-E618-9587500C0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2676" y="2217279"/>
            <a:ext cx="2199269" cy="123708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0E7EA2-0C1D-A9F9-BD15-4523F069EDC6}"/>
              </a:ext>
            </a:extLst>
          </p:cNvPr>
          <p:cNvSpPr txBox="1">
            <a:spLocks/>
          </p:cNvSpPr>
          <p:nvPr/>
        </p:nvSpPr>
        <p:spPr>
          <a:xfrm>
            <a:off x="8917840" y="1416586"/>
            <a:ext cx="2373086" cy="1601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CDB9EF-7400-583D-5694-E317E6522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0145" y="3081668"/>
            <a:ext cx="900590" cy="6003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3FE361-7A13-498F-B717-D7E01DDB7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34" y="4732629"/>
            <a:ext cx="900590" cy="6003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60BB09-3BEE-1A3A-4FD1-EC5038A25F16}"/>
              </a:ext>
            </a:extLst>
          </p:cNvPr>
          <p:cNvSpPr txBox="1"/>
          <p:nvPr/>
        </p:nvSpPr>
        <p:spPr>
          <a:xfrm>
            <a:off x="8338520" y="1987585"/>
            <a:ext cx="1894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Supply chain management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E4E73-F8B3-C70D-2973-70EE2755B384}"/>
              </a:ext>
            </a:extLst>
          </p:cNvPr>
          <p:cNvSpPr txBox="1"/>
          <p:nvPr/>
        </p:nvSpPr>
        <p:spPr>
          <a:xfrm>
            <a:off x="10042311" y="1976193"/>
            <a:ext cx="178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Warehouse management mobile app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52577B20-D970-53EC-202C-35567BB2D13E}"/>
              </a:ext>
            </a:extLst>
          </p:cNvPr>
          <p:cNvSpPr/>
          <p:nvPr/>
        </p:nvSpPr>
        <p:spPr>
          <a:xfrm>
            <a:off x="3027679" y="1527635"/>
            <a:ext cx="1292014" cy="457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2F6C51F8-E13B-FB94-9250-1F1D804EE1A5}"/>
              </a:ext>
            </a:extLst>
          </p:cNvPr>
          <p:cNvSpPr/>
          <p:nvPr/>
        </p:nvSpPr>
        <p:spPr>
          <a:xfrm>
            <a:off x="6592223" y="1504775"/>
            <a:ext cx="1292014" cy="457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Graphic 26" descr="Badge 1 outline">
            <a:extLst>
              <a:ext uri="{FF2B5EF4-FFF2-40B4-BE49-F238E27FC236}">
                <a16:creationId xmlns:a16="http://schemas.microsoft.com/office/drawing/2014/main" id="{6C7E9B5C-574B-8EF5-7216-B47A1B162E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19693" y="874815"/>
            <a:ext cx="549990" cy="549990"/>
          </a:xfrm>
          <a:prstGeom prst="rect">
            <a:avLst/>
          </a:prstGeom>
        </p:spPr>
      </p:pic>
      <p:pic>
        <p:nvPicPr>
          <p:cNvPr id="31" name="Graphic 30" descr="Badge 3 outline">
            <a:extLst>
              <a:ext uri="{FF2B5EF4-FFF2-40B4-BE49-F238E27FC236}">
                <a16:creationId xmlns:a16="http://schemas.microsoft.com/office/drawing/2014/main" id="{93E88E62-6C9C-6148-C725-A3E43EAD2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62299" y="875214"/>
            <a:ext cx="600393" cy="600393"/>
          </a:xfrm>
          <a:prstGeom prst="rect">
            <a:avLst/>
          </a:prstGeom>
        </p:spPr>
      </p:pic>
      <p:pic>
        <p:nvPicPr>
          <p:cNvPr id="33" name="Graphic 32" descr="Badge 4 outline">
            <a:extLst>
              <a:ext uri="{FF2B5EF4-FFF2-40B4-BE49-F238E27FC236}">
                <a16:creationId xmlns:a16="http://schemas.microsoft.com/office/drawing/2014/main" id="{97F0BE4E-FAD9-CDCE-3341-9670AE576B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136" y="3883296"/>
            <a:ext cx="604131" cy="604131"/>
          </a:xfrm>
          <a:prstGeom prst="rect">
            <a:avLst/>
          </a:prstGeom>
        </p:spPr>
      </p:pic>
      <p:pic>
        <p:nvPicPr>
          <p:cNvPr id="29" name="Graphic 28" descr="Badge outline">
            <a:extLst>
              <a:ext uri="{FF2B5EF4-FFF2-40B4-BE49-F238E27FC236}">
                <a16:creationId xmlns:a16="http://schemas.microsoft.com/office/drawing/2014/main" id="{5940C9C4-CB1B-60AB-7033-92C222FEE2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8136" y="898299"/>
            <a:ext cx="571544" cy="571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35679-1A53-0951-76AE-1F84336057D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7566" y="2999230"/>
            <a:ext cx="535736" cy="470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1AB0C-F483-7447-835F-9B5FF8B956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55700" y="2555331"/>
            <a:ext cx="685799" cy="700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3445CF-CDCA-5151-305A-7797C189A282}"/>
              </a:ext>
            </a:extLst>
          </p:cNvPr>
          <p:cNvSpPr txBox="1"/>
          <p:nvPr/>
        </p:nvSpPr>
        <p:spPr>
          <a:xfrm>
            <a:off x="3360990" y="2818623"/>
            <a:ext cx="203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Power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B019E-5B94-FE3D-23BD-E762F25B7C74}"/>
              </a:ext>
            </a:extLst>
          </p:cNvPr>
          <p:cNvSpPr txBox="1"/>
          <p:nvPr/>
        </p:nvSpPr>
        <p:spPr>
          <a:xfrm>
            <a:off x="6621466" y="1553151"/>
            <a:ext cx="130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Virtual entities</a:t>
            </a:r>
          </a:p>
        </p:txBody>
      </p:sp>
    </p:spTree>
    <p:extLst>
      <p:ext uri="{BB962C8B-B14F-4D97-AF65-F5344CB8AC3E}">
        <p14:creationId xmlns:p14="http://schemas.microsoft.com/office/powerpoint/2010/main" val="402249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A4094D0-C20F-4511-80AB-C4602BE3B239}" vid="{C7269F9A-4D5B-448D-9576-5AE100C5F7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Purchase requisition App, that allows</Template>
  <TotalTime>1805</TotalTime>
  <Words>112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Purchase requisition App (canvas app)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Michel, Christelle</dc:creator>
  <cp:lastModifiedBy>Michel, Christelle</cp:lastModifiedBy>
  <cp:revision>2</cp:revision>
  <dcterms:created xsi:type="dcterms:W3CDTF">2025-02-18T18:36:20Z</dcterms:created>
  <dcterms:modified xsi:type="dcterms:W3CDTF">2025-02-21T14:54:05Z</dcterms:modified>
</cp:coreProperties>
</file>