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1/8/2018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C# data processing engine, like Cosmos/Scope/</a:t>
            </a:r>
            <a:r>
              <a:rPr lang="en-US" dirty="0" err="1"/>
              <a:t>XFlow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Enable faster, safer data curation</a:t>
            </a:r>
          </a:p>
          <a:p>
            <a:r>
              <a:rPr lang="en-US" dirty="0"/>
              <a:t>Enable easy data-and-code analysis workflows</a:t>
            </a:r>
          </a:p>
          <a:p>
            <a:r>
              <a:rPr lang="en-US" dirty="0"/>
              <a:t>Enable consistent reporting on fast-changing data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Cloud Scale (PB) and easy processing scale-out</a:t>
            </a:r>
          </a:p>
          <a:p>
            <a:pPr fontAlgn="ctr"/>
            <a:r>
              <a:rPr lang="en-US" sz="2000" dirty="0"/>
              <a:t>Fast to write, test, and debug queries, even locally</a:t>
            </a:r>
          </a:p>
          <a:p>
            <a:pPr fontAlgn="ctr"/>
            <a:r>
              <a:rPr lang="en-US" sz="2000" dirty="0"/>
              <a:t>Model understands query dependencies itself</a:t>
            </a:r>
          </a:p>
          <a:p>
            <a:pPr fontAlgn="ctr"/>
            <a:r>
              <a:rPr lang="en-US" sz="2000" dirty="0"/>
              <a:t>Compute outputs on different, desired schedules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Easy to generate consistent point-in-time reporting and historical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Easy to integrate code for things hard to express in queries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9196605" y="2667000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2529108" y="2667000"/>
            <a:ext cx="6697439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396240" y="2667000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task creator.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2689133" y="2903583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7F4F0-9A94-47E5-9DF2-026B5D452401}"/>
              </a:ext>
            </a:extLst>
          </p:cNvPr>
          <p:cNvSpPr/>
          <p:nvPr/>
        </p:nvSpPr>
        <p:spPr>
          <a:xfrm>
            <a:off x="4327430" y="2903583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Person.Columns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6437442" y="2903583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2689133" y="375686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4327429" y="3756865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9386571" y="4617131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338977" y="3222897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2333710" y="4076179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80905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5492-8F65-4641-908E-580FDC801D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0917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80905" y="4076179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9006473" y="3222897"/>
            <a:ext cx="1533983" cy="68516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5145670" y="5752341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9421948" y="5752341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577304" y="2903583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579120" y="3756865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571944" y="5752341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10372340" y="3908063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0916" y="4076179"/>
            <a:ext cx="4281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10540456" y="4244295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dependencies rebuilt automatically.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with IntelliSense.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r>
              <a:rPr lang="en-US" dirty="0"/>
              <a:t>Show a custom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199144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172432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147900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Official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147900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948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20089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369154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447109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96174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25335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19299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19299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19299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22888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Official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Test 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9901371" y="310255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4719907" y="3102552"/>
            <a:ext cx="5204733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4844266" y="326704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1BF0E4-41BD-4C4B-9EB9-B6ED134CDF68}"/>
              </a:ext>
            </a:extLst>
          </p:cNvPr>
          <p:cNvSpPr/>
          <p:nvPr/>
        </p:nvSpPr>
        <p:spPr>
          <a:xfrm>
            <a:off x="6117424" y="3267041"/>
            <a:ext cx="1370446" cy="444018"/>
          </a:xfrm>
          <a:prstGeom prst="roundRect">
            <a:avLst/>
          </a:prstGeom>
          <a:solidFill>
            <a:schemeClr val="accent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7757163" y="326704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117423" y="3860302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10048998" y="445841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848132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2BE19F-3C02-4FFA-BB27-D1199645131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487870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9753615" y="348905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10815062" y="396542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487869" y="4082311"/>
            <a:ext cx="3327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945709" y="419919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7757163" y="5215715"/>
            <a:ext cx="1996452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b="1" dirty="0"/>
              <a:t>Interoperable - </a:t>
            </a:r>
            <a:r>
              <a:rPr lang="en-US" dirty="0"/>
              <a:t>Store data and process in the cloud or locally.</a:t>
            </a:r>
          </a:p>
          <a:p>
            <a:pPr fontAlgn="ctr"/>
            <a:r>
              <a:rPr lang="en-US" b="1" dirty="0"/>
              <a:t>Fast</a:t>
            </a:r>
            <a:r>
              <a:rPr lang="en-US" dirty="0"/>
              <a:t> – A 4c/8GB machine ingests at gigabit speeds and queries billion row tables with few-second runtimes.</a:t>
            </a:r>
          </a:p>
          <a:p>
            <a:pPr fontAlgn="ctr"/>
            <a:r>
              <a:rPr lang="en-US" b="1" dirty="0"/>
              <a:t>Fast Cycle </a:t>
            </a:r>
            <a:r>
              <a:rPr lang="en-US" dirty="0"/>
              <a:t>- Write queries interactively with great IntelliSense in a Web UI and see instant results.</a:t>
            </a:r>
          </a:p>
          <a:p>
            <a:pPr fontAlgn="ctr"/>
            <a:r>
              <a:rPr lang="en-US" b="1" dirty="0"/>
              <a:t>Workflow Model</a:t>
            </a:r>
            <a:r>
              <a:rPr lang="en-US" dirty="0"/>
              <a:t> – Dependencies automatically rebuilt, only when needed.</a:t>
            </a:r>
          </a:p>
          <a:p>
            <a:pPr fontAlgn="ctr"/>
            <a:r>
              <a:rPr lang="en-US" b="1" dirty="0"/>
              <a:t>Validation </a:t>
            </a:r>
            <a:r>
              <a:rPr lang="en-US" dirty="0"/>
              <a:t>– per-query quality checking, alerting, and fallback.</a:t>
            </a:r>
          </a:p>
          <a:p>
            <a:pPr fontAlgn="ctr"/>
            <a:r>
              <a:rPr lang="en-US" b="1" dirty="0"/>
              <a:t>Testable</a:t>
            </a:r>
            <a:r>
              <a:rPr lang="en-US" dirty="0"/>
              <a:t> – Test query changes locally with real production data without risk.</a:t>
            </a:r>
          </a:p>
          <a:p>
            <a:pPr fontAlgn="ctr"/>
            <a:r>
              <a:rPr lang="en-US" b="1" dirty="0"/>
              <a:t>Interactive -</a:t>
            </a:r>
            <a:r>
              <a:rPr lang="en-US" dirty="0"/>
              <a:t> Any query can run interactively locally to investigate, explore, or build new queries.</a:t>
            </a:r>
          </a:p>
          <a:p>
            <a:pPr fontAlgn="ctr"/>
            <a:r>
              <a:rPr lang="en-US" b="1" dirty="0"/>
              <a:t>Extensible</a:t>
            </a:r>
            <a:r>
              <a:rPr lang="en-US" dirty="0"/>
              <a:t> - Write C# code for things hard to express in queries and plug them in as custom functions or verbs with full fidelity.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Use in a first production scenario</a:t>
            </a:r>
          </a:p>
          <a:p>
            <a:r>
              <a:rPr lang="en-US" dirty="0"/>
              <a:t>Complete core model (Log/Fail state, Cloud store interop)</a:t>
            </a:r>
          </a:p>
          <a:p>
            <a:r>
              <a:rPr lang="en-US" dirty="0"/>
              <a:t>Expand language (Group By, Order By, Aggregates, more functions)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521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XForm Demo</vt:lpstr>
      <vt:lpstr>What is XForm?</vt:lpstr>
      <vt:lpstr>Processing Goals</vt:lpstr>
      <vt:lpstr>Demo</vt:lpstr>
      <vt:lpstr>Recap</vt:lpstr>
      <vt:lpstr>System Model</vt:lpstr>
      <vt:lpstr>Change Testing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31</cp:revision>
  <dcterms:created xsi:type="dcterms:W3CDTF">2017-11-29T06:14:47Z</dcterms:created>
  <dcterms:modified xsi:type="dcterms:W3CDTF">2018-01-07T18:38:40Z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