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A3E1-D515-4554-AB83-15644C72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64E8-C573-53AA-0845-1E759DE16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B408-FA7C-F64D-AF2D-9013A922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3D19-29A9-A083-59AD-F6FF6BE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05FA-9393-2625-A4BB-648D4AF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E778-175D-7C08-F0FB-E7066E56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714F-B287-EE0C-833B-F970318A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2DE9-E87F-F596-9741-9FBACB2F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54C7-091C-642F-A093-FCB13A8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49B3-B7C9-1E3C-394B-1061AC64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ABDB6-B477-06C7-30D7-98251C1C1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C4A6-E981-6CFE-A0BB-96436C97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913F-88E1-E5C7-1BE1-3640DB5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3CEE-44CC-6BD6-AFD3-9F3B872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9997-B531-34C3-7F53-9AFC9BD1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8EA-9B0C-27D7-8796-974E8B6E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2610-E31F-1026-1F27-C06A8178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5259-9E5E-059D-D48D-0518BD8C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7CF7-3ECC-A27D-8E25-0E88683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693C-61F3-0D61-9132-53DE9FCF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040-4DC6-EEEA-4BDA-E4495CB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00E8-37DF-10CC-5CB3-B304841C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183D-DA40-4456-FAA9-33768F8E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A7FF-774B-493A-94F3-4A8CA45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E725-69FF-1780-A71C-04EC8D88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8529-61A6-A0EF-4EFA-2CC8D617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35C2-BB03-2531-BFBB-305A30925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5AA66-7868-DEE7-19D1-ED76F38E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A52E-5507-D5B1-4CDD-AD05C68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DAFC6-91E9-3350-5691-872E618A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BDAC-AFAB-732E-6201-1C1A5C7E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F60B-3811-AFDF-3C97-9C3FEB5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4FE3-CA4C-65DC-1EA7-5C38C8C2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2440-86F8-BF68-E235-1307656C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BFB72-A5D1-FB45-3DFA-D6B90B7C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E1947-A2CD-8786-0F36-8DF6DBA46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0B7B-5826-2A4B-8839-FEF55A9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A30A-90A9-16FE-860A-1050C76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1FD6B-86A6-6846-A13C-774A3DFE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EA13-3A71-5948-F099-EA592304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57BD8-70B7-040A-5798-8AA8E6E5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71BC2-281B-9EF0-3443-EBBA469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B2FF9-23C7-A544-1460-59FDE6D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8469A-4670-66A8-65B0-37789812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5631-D21B-5858-0E6F-6909E9D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36861-EE69-5334-3B38-16A794F8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16B3-9407-AD46-CFB0-B050FF1E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68A1-FFE8-89B9-F587-99686920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C3CBF-FC39-218A-2974-7C8E16EF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85E6-0CCF-BEF0-E809-8DF7C5C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16D8-35D3-995A-C9F1-CAE2F894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BA435-C214-15AF-8A6A-417180A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0515-F14D-9305-2EB6-29EC75A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8BE69-CC38-2BCC-3E50-C9133738E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04C65-7473-0F8C-95C7-8E62FFD0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F839-FAA3-CD9F-4732-C3366153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5D70-1DD3-F7BF-1442-CC93E834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DF5A2-A115-820E-FBEA-E30C460B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AC235-4AB5-E7F3-51B5-E5D028EC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B434-0950-531D-5636-E8B70EB1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8B35-7715-1524-C4F7-5F8C1FECD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89FE-6498-B426-BB51-AB365437B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45B0-8DFB-F67C-02B1-043BC952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3615848-8B78-98A9-EBBC-635176D9A113}"/>
              </a:ext>
            </a:extLst>
          </p:cNvPr>
          <p:cNvSpPr/>
          <p:nvPr/>
        </p:nvSpPr>
        <p:spPr>
          <a:xfrm>
            <a:off x="4018207" y="1644339"/>
            <a:ext cx="2569336" cy="22368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 Node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8B9CAE-8C22-2757-E211-FE78C9F20744}"/>
              </a:ext>
            </a:extLst>
          </p:cNvPr>
          <p:cNvSpPr/>
          <p:nvPr/>
        </p:nvSpPr>
        <p:spPr>
          <a:xfrm>
            <a:off x="2632585" y="1775453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8887B3-45B3-42CD-BB13-8F811832B84F}"/>
              </a:ext>
            </a:extLst>
          </p:cNvPr>
          <p:cNvSpPr/>
          <p:nvPr/>
        </p:nvSpPr>
        <p:spPr>
          <a:xfrm>
            <a:off x="2632585" y="2019765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3AC8C1-5F0A-C75A-1095-0A246E307D94}"/>
              </a:ext>
            </a:extLst>
          </p:cNvPr>
          <p:cNvSpPr/>
          <p:nvPr/>
        </p:nvSpPr>
        <p:spPr>
          <a:xfrm>
            <a:off x="2632585" y="2264192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1D3983-83FE-9937-19D6-56D02B149703}"/>
              </a:ext>
            </a:extLst>
          </p:cNvPr>
          <p:cNvSpPr/>
          <p:nvPr/>
        </p:nvSpPr>
        <p:spPr>
          <a:xfrm>
            <a:off x="2632585" y="3201794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0ACBEC-C788-B933-B9E2-66C7C5F7C1B7}"/>
              </a:ext>
            </a:extLst>
          </p:cNvPr>
          <p:cNvSpPr/>
          <p:nvPr/>
        </p:nvSpPr>
        <p:spPr>
          <a:xfrm>
            <a:off x="2765165" y="3401417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0B8B9A-728E-4AA0-D6D5-FC95C41384C7}"/>
              </a:ext>
            </a:extLst>
          </p:cNvPr>
          <p:cNvSpPr/>
          <p:nvPr/>
        </p:nvSpPr>
        <p:spPr>
          <a:xfrm>
            <a:off x="2833350" y="3601040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58366D-27BC-7B26-0B76-131178FE938A}"/>
              </a:ext>
            </a:extLst>
          </p:cNvPr>
          <p:cNvSpPr/>
          <p:nvPr/>
        </p:nvSpPr>
        <p:spPr>
          <a:xfrm>
            <a:off x="6783374" y="2223888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9CBBC6-2020-24CA-C3F5-17BDC28958CA}"/>
              </a:ext>
            </a:extLst>
          </p:cNvPr>
          <p:cNvSpPr/>
          <p:nvPr/>
        </p:nvSpPr>
        <p:spPr>
          <a:xfrm>
            <a:off x="6783374" y="2662935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80EFC8-9AE0-E2D5-D465-7006C7D25A15}"/>
              </a:ext>
            </a:extLst>
          </p:cNvPr>
          <p:cNvSpPr/>
          <p:nvPr/>
        </p:nvSpPr>
        <p:spPr>
          <a:xfrm>
            <a:off x="6783374" y="3101982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3F4301-F34F-B46A-AA1C-2A8EAEDFBDB4}"/>
              </a:ext>
            </a:extLst>
          </p:cNvPr>
          <p:cNvSpPr/>
          <p:nvPr/>
        </p:nvSpPr>
        <p:spPr>
          <a:xfrm rot="18670050">
            <a:off x="3843081" y="4266247"/>
            <a:ext cx="1120462" cy="2144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54192E-F3BE-FAF3-1E64-35B541A7CA9A}"/>
              </a:ext>
            </a:extLst>
          </p:cNvPr>
          <p:cNvSpPr/>
          <p:nvPr/>
        </p:nvSpPr>
        <p:spPr>
          <a:xfrm rot="18580169">
            <a:off x="4221854" y="4354101"/>
            <a:ext cx="1120462" cy="2144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D3872-472F-0E74-F856-D3D612775208}"/>
              </a:ext>
            </a:extLst>
          </p:cNvPr>
          <p:cNvSpPr txBox="1"/>
          <p:nvPr/>
        </p:nvSpPr>
        <p:spPr>
          <a:xfrm>
            <a:off x="769808" y="18752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Inputs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2DD34-CBE0-6849-7F52-37BCFFF95164}"/>
              </a:ext>
            </a:extLst>
          </p:cNvPr>
          <p:cNvSpPr txBox="1"/>
          <p:nvPr/>
        </p:nvSpPr>
        <p:spPr>
          <a:xfrm>
            <a:off x="839304" y="3282836"/>
            <a:ext cx="126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DA890-9366-A763-8306-01618ACED241}"/>
              </a:ext>
            </a:extLst>
          </p:cNvPr>
          <p:cNvSpPr txBox="1"/>
          <p:nvPr/>
        </p:nvSpPr>
        <p:spPr>
          <a:xfrm>
            <a:off x="2471027" y="1694960"/>
            <a:ext cx="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F6B11E-8FAE-C45E-1D69-B5BA3AC1B9C7}"/>
              </a:ext>
            </a:extLst>
          </p:cNvPr>
          <p:cNvSpPr txBox="1"/>
          <p:nvPr/>
        </p:nvSpPr>
        <p:spPr>
          <a:xfrm>
            <a:off x="2404247" y="19472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88E80-7976-46D1-8CFF-7766EAD9C1BF}"/>
              </a:ext>
            </a:extLst>
          </p:cNvPr>
          <p:cNvSpPr txBox="1"/>
          <p:nvPr/>
        </p:nvSpPr>
        <p:spPr>
          <a:xfrm>
            <a:off x="2386154" y="215974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34A30B9-E9C7-3E6C-8900-98BA61A483F6}"/>
              </a:ext>
            </a:extLst>
          </p:cNvPr>
          <p:cNvSpPr/>
          <p:nvPr/>
        </p:nvSpPr>
        <p:spPr>
          <a:xfrm>
            <a:off x="2318197" y="3101982"/>
            <a:ext cx="353613" cy="6986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C3E38-2750-FCD1-A83E-EE24CC9CC652}"/>
              </a:ext>
            </a:extLst>
          </p:cNvPr>
          <p:cNvSpPr txBox="1"/>
          <p:nvPr/>
        </p:nvSpPr>
        <p:spPr>
          <a:xfrm>
            <a:off x="3316110" y="4984826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540685-E597-F83F-AECE-B6D026555647}"/>
              </a:ext>
            </a:extLst>
          </p:cNvPr>
          <p:cNvSpPr txBox="1"/>
          <p:nvPr/>
        </p:nvSpPr>
        <p:spPr>
          <a:xfrm>
            <a:off x="8336558" y="2578080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Outputs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221F2D-8646-F2E4-0E7D-D2F90907FFC1}"/>
              </a:ext>
            </a:extLst>
          </p:cNvPr>
          <p:cNvSpPr txBox="1"/>
          <p:nvPr/>
        </p:nvSpPr>
        <p:spPr>
          <a:xfrm>
            <a:off x="7942412" y="20944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3ACF4B-2747-5EC8-50E2-4F7578062DF9}"/>
              </a:ext>
            </a:extLst>
          </p:cNvPr>
          <p:cNvSpPr txBox="1"/>
          <p:nvPr/>
        </p:nvSpPr>
        <p:spPr>
          <a:xfrm>
            <a:off x="7903836" y="25780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ABCF9-B31A-095B-5B09-67C1CB17B732}"/>
              </a:ext>
            </a:extLst>
          </p:cNvPr>
          <p:cNvSpPr txBox="1"/>
          <p:nvPr/>
        </p:nvSpPr>
        <p:spPr>
          <a:xfrm>
            <a:off x="7933940" y="30171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5120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Trevino</dc:creator>
  <cp:lastModifiedBy>Chris Trevino</cp:lastModifiedBy>
  <cp:revision>1</cp:revision>
  <dcterms:created xsi:type="dcterms:W3CDTF">2024-10-02T18:55:47Z</dcterms:created>
  <dcterms:modified xsi:type="dcterms:W3CDTF">2024-10-02T19:34:08Z</dcterms:modified>
</cp:coreProperties>
</file>