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680"/>
    <a:srgbClr val="1C8979"/>
    <a:srgbClr val="84E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CC70-1517-4D02-A712-9E68AF87EA5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0B12-DAC4-4A49-8383-67B23201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386B-F506-1C94-7967-AFC6A834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7D3-3902-6F52-048C-C24DE6A5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A3A0-2E69-12E6-A8C0-A389CDD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C151-BCB1-EED2-C05F-0A30E93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D79C-C7D3-D185-4DAA-2A18F2F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DE9-865D-9EAD-B4EE-BD0FB7C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64A7-2782-179C-8B2A-280000EC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820B-83E8-E357-D7E7-99E91A2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D4AA-1713-1B12-091C-91888FA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A880-A87E-048C-382D-A9DBED3E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67CA-4B92-9391-5990-1847F4B0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AD2D-DCBA-4663-4490-C59A6975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126-0EC9-35CD-6BFB-CEB327FE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E452-2F85-BC1A-F455-CAD52038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25E5-1ACD-891B-DB3C-563EECD8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D713-AD13-47DA-27EB-F701E97A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ACA7-A885-9A83-3E47-B39CC0C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AB0D-5E0C-309C-6393-F4FB816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AEC4-2786-485E-7B3D-11C53FF5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68B4-8862-7C8E-FDFC-9733651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5D4-BD0F-E739-FA2A-EC2FD26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86AA-79FC-67CF-6622-6F25000B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6E8-4FFE-EBC8-E12D-B4616EA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D6F2-E3B3-A5A2-C01B-8C3C8A1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0DD-48C9-2FFA-D023-BFCD049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A48-D3F3-426B-0199-4FC77D48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C11-78EC-9E8D-C8D2-E89B36E9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EBC7-EAA1-ED9E-6683-CC04010D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96B9-910D-0BF6-1AAE-3DFB0372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CB7-6384-B808-7CFA-7EDA3CB7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159EA-9F52-9405-66D3-41A037D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42CB-AC1F-986C-517B-CF6B9AC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5F76-0776-34E3-E770-BC4F507B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A1EB-9469-2EF8-C99C-CB0D2387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A1E0-2E36-F156-5235-CDEE31F5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4E00-9BCC-6025-BF34-776CD327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D5B6-E920-F8E3-6C22-D373C338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AE22-7776-243B-B147-B0B8318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C5D4-AD9A-B11D-98F1-05F2E5B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2D79-99CC-B965-7DAF-CC000ED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50EC-9D0E-64D1-6782-5789A5F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6B44-5922-211E-1396-AEFEA23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E699-E131-5B19-1CAE-450F6746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E03-47EC-B775-442B-B221917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5823-66DC-2D90-FB7A-0A745BE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1B50-DB22-4FD1-E261-A4840BE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8F7-3CBA-F36B-00E6-B87C9F11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7097-4984-1883-B305-44903E1B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E487-23AF-B241-D760-153B1A94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4E01-4A72-0D95-6926-31317CD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D0B2-810E-481E-47ED-899A6A05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ABA3-B088-F68B-9F4F-9A81EF10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926-8FA7-8EA1-5557-215AD78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AC56-1808-BDCB-D817-FBCDE3F1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CD178-5784-B649-E37C-ADF28821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B2E2-A825-5632-1790-1322888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CB5C-0A27-2FEB-8A40-256A4E4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86EF-C491-0CD9-FD8F-BDC9047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4744-3801-E4C1-9E93-6131B1F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93A8-BC29-38B2-879B-9E67875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6A9-19E4-BF16-2300-30BE99CC3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27CD7-63F2-45BE-9E95-E93FC6C0484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594-4F82-77D1-6F01-8408682D8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2FAB-687F-19F2-6F28-FD0CC932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A61B2-BD66-0368-4174-251EFDB283C7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14D0CD-83B8-29E7-2813-5AE0B326D77D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E1DC-0C49-0AE2-5005-3EEEE4AB949B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A0E92-1045-966A-31D0-8DB96065981A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D33EA-0B4D-A8EB-C571-33D8DB283F4A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A7DE80AD-7BA2-5D0D-4237-F7E3ED22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55C2EE-849F-94A9-2F73-FBDC8AFF69BE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12D020-FF94-089A-0314-7F6571EDDA44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6AF470-79AA-23EA-58A1-3D022014C141}"/>
              </a:ext>
            </a:extLst>
          </p:cNvPr>
          <p:cNvSpPr/>
          <p:nvPr/>
        </p:nvSpPr>
        <p:spPr>
          <a:xfrm>
            <a:off x="64274" y="2982057"/>
            <a:ext cx="5978717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65684C-8ADF-A513-2370-1F8E85B05F61}"/>
              </a:ext>
            </a:extLst>
          </p:cNvPr>
          <p:cNvSpPr/>
          <p:nvPr/>
        </p:nvSpPr>
        <p:spPr>
          <a:xfrm>
            <a:off x="6149009" y="2982057"/>
            <a:ext cx="5978715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221F8F9-7E99-6B98-CA44-C8636CEF8DE7}"/>
              </a:ext>
            </a:extLst>
          </p:cNvPr>
          <p:cNvSpPr/>
          <p:nvPr/>
        </p:nvSpPr>
        <p:spPr>
          <a:xfrm>
            <a:off x="64274" y="1146962"/>
            <a:ext cx="5978717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4ADD44-0F30-CB49-0C38-E33AF6AFCC0F}"/>
              </a:ext>
            </a:extLst>
          </p:cNvPr>
          <p:cNvSpPr/>
          <p:nvPr/>
        </p:nvSpPr>
        <p:spPr>
          <a:xfrm>
            <a:off x="6149009" y="1146962"/>
            <a:ext cx="5978715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BF200-CA77-6A77-3D13-177B62EE64DD}"/>
              </a:ext>
            </a:extLst>
          </p:cNvPr>
          <p:cNvCxnSpPr>
            <a:cxnSpLocks/>
            <a:endCxn id="49" idx="1"/>
          </p:cNvCxnSpPr>
          <p:nvPr/>
        </p:nvCxnSpPr>
        <p:spPr>
          <a:xfrm flipH="1">
            <a:off x="64274" y="1993303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162F0-A8A3-FD69-CB7A-E43FC516AF5A}"/>
              </a:ext>
            </a:extLst>
          </p:cNvPr>
          <p:cNvCxnSpPr>
            <a:cxnSpLocks/>
          </p:cNvCxnSpPr>
          <p:nvPr/>
        </p:nvCxnSpPr>
        <p:spPr>
          <a:xfrm flipV="1">
            <a:off x="1233997" y="1151996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179198B-AA7B-D88D-C360-89D15BD7DC96}"/>
              </a:ext>
            </a:extLst>
          </p:cNvPr>
          <p:cNvSpPr/>
          <p:nvPr/>
        </p:nvSpPr>
        <p:spPr>
          <a:xfrm>
            <a:off x="64274" y="4760654"/>
            <a:ext cx="9000213" cy="2008244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DE8924-8F2B-818F-BACA-7ECCB815F9BE}"/>
              </a:ext>
            </a:extLst>
          </p:cNvPr>
          <p:cNvSpPr/>
          <p:nvPr/>
        </p:nvSpPr>
        <p:spPr>
          <a:xfrm>
            <a:off x="9163879" y="4762748"/>
            <a:ext cx="2963845" cy="2008244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6FB5B1-C7DD-D9ED-F7F4-BF64F779CF8A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64274" y="3823364"/>
            <a:ext cx="1169723" cy="5034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2C04A0-4253-5261-DF3E-56FE58F2A7E5}"/>
              </a:ext>
            </a:extLst>
          </p:cNvPr>
          <p:cNvCxnSpPr>
            <a:cxnSpLocks/>
          </p:cNvCxnSpPr>
          <p:nvPr/>
        </p:nvCxnSpPr>
        <p:spPr>
          <a:xfrm flipV="1">
            <a:off x="1233997" y="2982057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8C22EF-E3DE-E37A-0ABC-6920780D639F}"/>
              </a:ext>
            </a:extLst>
          </p:cNvPr>
          <p:cNvCxnSpPr>
            <a:cxnSpLocks/>
          </p:cNvCxnSpPr>
          <p:nvPr/>
        </p:nvCxnSpPr>
        <p:spPr>
          <a:xfrm flipH="1">
            <a:off x="6157064" y="1988269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CA6B52-8F82-21A1-94D0-A13A4A6A4B6B}"/>
              </a:ext>
            </a:extLst>
          </p:cNvPr>
          <p:cNvCxnSpPr>
            <a:cxnSpLocks/>
          </p:cNvCxnSpPr>
          <p:nvPr/>
        </p:nvCxnSpPr>
        <p:spPr>
          <a:xfrm flipV="1">
            <a:off x="7326787" y="1146962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E46877-73A5-E88F-6460-96D50A38F75A}"/>
              </a:ext>
            </a:extLst>
          </p:cNvPr>
          <p:cNvCxnSpPr>
            <a:cxnSpLocks/>
          </p:cNvCxnSpPr>
          <p:nvPr/>
        </p:nvCxnSpPr>
        <p:spPr>
          <a:xfrm flipH="1">
            <a:off x="6157064" y="3833463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896FD4-0672-91A5-2F3E-3CB809C9CE6B}"/>
              </a:ext>
            </a:extLst>
          </p:cNvPr>
          <p:cNvCxnSpPr>
            <a:cxnSpLocks/>
          </p:cNvCxnSpPr>
          <p:nvPr/>
        </p:nvCxnSpPr>
        <p:spPr>
          <a:xfrm flipV="1">
            <a:off x="7326787" y="2992156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8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CD6C-DE52-587B-11A1-CA811D173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2C9FC3-45DF-FE60-D0ED-2669035FADBF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3B670-9DEE-3936-F233-2278671F4C30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18AA0-40C5-0626-2AD1-C0B114624074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832F84-091B-4416-1C44-BE916B898CDE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55B7F-76C0-AFDC-B162-ED473BC1E8CB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5763CF6F-E0D8-0237-17B6-A9EF774B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DF4ED0-0B8C-4B10-EE22-E72C41EF8A95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9FA1F-520D-57F4-F826-BCB134D5EF75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7E01B93-3A98-5FE0-808A-263F267117EC}"/>
              </a:ext>
            </a:extLst>
          </p:cNvPr>
          <p:cNvSpPr/>
          <p:nvPr/>
        </p:nvSpPr>
        <p:spPr>
          <a:xfrm>
            <a:off x="64277" y="1811669"/>
            <a:ext cx="12063448" cy="4936061"/>
          </a:xfrm>
          <a:prstGeom prst="roundRect">
            <a:avLst>
              <a:gd name="adj" fmla="val 2103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E92C-5431-4A9F-72A6-C1600861B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B6131A-260A-1297-45B7-B6F8AA0694ED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8E996-F275-EF8F-ABBA-1E29F0159A2F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160EA-7E21-0525-B2B0-3DADBCC9ECE6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2AC0DC-E6EE-95DD-3782-9AFF026E285D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02A875-35A0-A92A-4F86-23EBAAD5CDAC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AC831C74-2121-DED9-02B5-9141FC41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F1BCF6-460E-B1ED-4B2F-CDF4BF63D9F1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AC53BB-83E9-500E-475D-C0FCDDBD3ACF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827F60-5708-138F-1E25-B6FBA8E2C2B4}"/>
              </a:ext>
            </a:extLst>
          </p:cNvPr>
          <p:cNvSpPr/>
          <p:nvPr/>
        </p:nvSpPr>
        <p:spPr>
          <a:xfrm>
            <a:off x="64277" y="1264435"/>
            <a:ext cx="12063448" cy="5483296"/>
          </a:xfrm>
          <a:prstGeom prst="roundRect">
            <a:avLst>
              <a:gd name="adj" fmla="val 2103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Martin</dc:creator>
  <cp:lastModifiedBy>Justin Martin</cp:lastModifiedBy>
  <cp:revision>3</cp:revision>
  <dcterms:created xsi:type="dcterms:W3CDTF">2025-03-19T16:01:12Z</dcterms:created>
  <dcterms:modified xsi:type="dcterms:W3CDTF">2025-04-07T17:17:22Z</dcterms:modified>
</cp:coreProperties>
</file>