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076137074" r:id="rId2"/>
    <p:sldId id="3428" r:id="rId3"/>
    <p:sldId id="3427" r:id="rId4"/>
    <p:sldId id="3435" r:id="rId5"/>
    <p:sldId id="2076137071" r:id="rId6"/>
    <p:sldId id="2076137117" r:id="rId7"/>
    <p:sldId id="20761370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6" d="100"/>
          <a:sy n="86" d="100"/>
        </p:scale>
        <p:origin x="48" y="1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6F10AD-A57C-4E26-A934-7D1B09B39E6E}"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EBE8F289-03B8-4C44-BDE5-6FDC1E546D1A}">
      <dgm:prSet/>
      <dgm:spPr/>
      <dgm:t>
        <a:bodyPr/>
        <a:lstStyle/>
        <a:p>
          <a:r>
            <a:rPr lang="en-US"/>
            <a:t>Machine Learning Model Management</a:t>
          </a:r>
        </a:p>
      </dgm:t>
    </dgm:pt>
    <dgm:pt modelId="{820158ED-1AB6-45F9-A521-E73BAC5AFD71}" type="parTrans" cxnId="{5349854A-4FEF-4BA6-9731-F73ABB44564B}">
      <dgm:prSet/>
      <dgm:spPr/>
      <dgm:t>
        <a:bodyPr/>
        <a:lstStyle/>
        <a:p>
          <a:endParaRPr lang="en-US"/>
        </a:p>
      </dgm:t>
    </dgm:pt>
    <dgm:pt modelId="{2E937662-20BF-44DC-8396-16F3B82198EE}" type="sibTrans" cxnId="{5349854A-4FEF-4BA6-9731-F73ABB44564B}">
      <dgm:prSet/>
      <dgm:spPr/>
      <dgm:t>
        <a:bodyPr/>
        <a:lstStyle/>
        <a:p>
          <a:endParaRPr lang="en-US"/>
        </a:p>
      </dgm:t>
    </dgm:pt>
    <dgm:pt modelId="{500F9F1C-CE8C-4931-A62D-DDC282EC8FDC}">
      <dgm:prSet/>
      <dgm:spPr/>
      <dgm:t>
        <a:bodyPr/>
        <a:lstStyle/>
        <a:p>
          <a:r>
            <a:rPr lang="en-US" dirty="0"/>
            <a:t>Model Validation</a:t>
          </a:r>
        </a:p>
      </dgm:t>
    </dgm:pt>
    <dgm:pt modelId="{2DB3CF97-5FBA-49EE-A2BE-243837231958}" type="parTrans" cxnId="{CC6E12BB-4A82-4C04-8DED-49F5B2A444CA}">
      <dgm:prSet/>
      <dgm:spPr/>
      <dgm:t>
        <a:bodyPr/>
        <a:lstStyle/>
        <a:p>
          <a:endParaRPr lang="en-US"/>
        </a:p>
      </dgm:t>
    </dgm:pt>
    <dgm:pt modelId="{E16FC2FE-502F-46AE-9A21-1EF42593366A}" type="sibTrans" cxnId="{CC6E12BB-4A82-4C04-8DED-49F5B2A444CA}">
      <dgm:prSet/>
      <dgm:spPr/>
      <dgm:t>
        <a:bodyPr/>
        <a:lstStyle/>
        <a:p>
          <a:endParaRPr lang="en-US"/>
        </a:p>
      </dgm:t>
    </dgm:pt>
    <dgm:pt modelId="{21945664-CA80-42E4-A024-40166E09F6F5}">
      <dgm:prSet/>
      <dgm:spPr/>
      <dgm:t>
        <a:bodyPr/>
        <a:lstStyle/>
        <a:p>
          <a:r>
            <a:rPr lang="en-US" dirty="0"/>
            <a:t>Lack of abstraction for the whole ML Pipeline</a:t>
          </a:r>
        </a:p>
      </dgm:t>
    </dgm:pt>
    <dgm:pt modelId="{198A33F3-1924-40EF-9E58-E6F4D757E1AC}" type="parTrans" cxnId="{E011FD34-53CE-441E-8E28-4D93A019EE15}">
      <dgm:prSet/>
      <dgm:spPr/>
      <dgm:t>
        <a:bodyPr/>
        <a:lstStyle/>
        <a:p>
          <a:endParaRPr lang="en-US"/>
        </a:p>
      </dgm:t>
    </dgm:pt>
    <dgm:pt modelId="{D3721B26-FC9E-413D-821B-2175D1AD2193}" type="sibTrans" cxnId="{E011FD34-53CE-441E-8E28-4D93A019EE15}">
      <dgm:prSet/>
      <dgm:spPr/>
      <dgm:t>
        <a:bodyPr/>
        <a:lstStyle/>
        <a:p>
          <a:endParaRPr lang="en-US"/>
        </a:p>
      </dgm:t>
    </dgm:pt>
    <dgm:pt modelId="{75F02C2A-2428-4884-B66B-B0EFC8B52F2E}">
      <dgm:prSet/>
      <dgm:spPr/>
      <dgm:t>
        <a:bodyPr/>
        <a:lstStyle/>
        <a:p>
          <a:r>
            <a:rPr lang="en-US" dirty="0"/>
            <a:t>Querying Model Metadata</a:t>
          </a:r>
        </a:p>
      </dgm:t>
    </dgm:pt>
    <dgm:pt modelId="{3D632ECA-4BB8-4CAF-B3C1-039D4BF94AB0}" type="parTrans" cxnId="{B206062E-3816-4107-802C-3FEB62ABD5A7}">
      <dgm:prSet/>
      <dgm:spPr/>
      <dgm:t>
        <a:bodyPr/>
        <a:lstStyle/>
        <a:p>
          <a:endParaRPr lang="en-US"/>
        </a:p>
      </dgm:t>
    </dgm:pt>
    <dgm:pt modelId="{139D2599-F353-4C5C-95CC-DF510D4E751D}" type="sibTrans" cxnId="{B206062E-3816-4107-802C-3FEB62ABD5A7}">
      <dgm:prSet/>
      <dgm:spPr/>
      <dgm:t>
        <a:bodyPr/>
        <a:lstStyle/>
        <a:p>
          <a:endParaRPr lang="en-US"/>
        </a:p>
      </dgm:t>
    </dgm:pt>
    <dgm:pt modelId="{7B05EE6B-F613-420A-80C4-9F161E4A9EF3}">
      <dgm:prSet/>
      <dgm:spPr/>
      <dgm:t>
        <a:bodyPr/>
        <a:lstStyle/>
        <a:p>
          <a:r>
            <a:rPr lang="en-US" dirty="0"/>
            <a:t>Backwards Compatibility of Trained Models</a:t>
          </a:r>
        </a:p>
      </dgm:t>
    </dgm:pt>
    <dgm:pt modelId="{6641BF8D-6F32-459F-B08C-A9A4F023111F}" type="parTrans" cxnId="{C458EB3F-E6BD-478E-97EA-2B8BA147B66A}">
      <dgm:prSet/>
      <dgm:spPr/>
      <dgm:t>
        <a:bodyPr/>
        <a:lstStyle/>
        <a:p>
          <a:endParaRPr lang="en-US"/>
        </a:p>
      </dgm:t>
    </dgm:pt>
    <dgm:pt modelId="{1B05CFE2-CDD8-4765-9EEA-863B26FC6154}" type="sibTrans" cxnId="{C458EB3F-E6BD-478E-97EA-2B8BA147B66A}">
      <dgm:prSet/>
      <dgm:spPr/>
      <dgm:t>
        <a:bodyPr/>
        <a:lstStyle/>
        <a:p>
          <a:endParaRPr lang="en-US"/>
        </a:p>
      </dgm:t>
    </dgm:pt>
    <dgm:pt modelId="{B07F0441-515F-4A7B-8C27-E2C1CC13EAE8}" type="pres">
      <dgm:prSet presAssocID="{9F6F10AD-A57C-4E26-A934-7D1B09B39E6E}" presName="linear" presStyleCnt="0">
        <dgm:presLayoutVars>
          <dgm:animLvl val="lvl"/>
          <dgm:resizeHandles val="exact"/>
        </dgm:presLayoutVars>
      </dgm:prSet>
      <dgm:spPr/>
    </dgm:pt>
    <dgm:pt modelId="{1D124D04-11C3-4C18-BA35-00C332FB0051}" type="pres">
      <dgm:prSet presAssocID="{EBE8F289-03B8-4C44-BDE5-6FDC1E546D1A}" presName="parentText" presStyleLbl="node1" presStyleIdx="0" presStyleCnt="5">
        <dgm:presLayoutVars>
          <dgm:chMax val="0"/>
          <dgm:bulletEnabled val="1"/>
        </dgm:presLayoutVars>
      </dgm:prSet>
      <dgm:spPr/>
    </dgm:pt>
    <dgm:pt modelId="{752870B3-365C-400A-90CE-69351BCA2A8F}" type="pres">
      <dgm:prSet presAssocID="{2E937662-20BF-44DC-8396-16F3B82198EE}" presName="spacer" presStyleCnt="0"/>
      <dgm:spPr/>
    </dgm:pt>
    <dgm:pt modelId="{E283B717-E304-4AA5-8C3F-0E742F5E0DA4}" type="pres">
      <dgm:prSet presAssocID="{500F9F1C-CE8C-4931-A62D-DDC282EC8FDC}" presName="parentText" presStyleLbl="node1" presStyleIdx="1" presStyleCnt="5">
        <dgm:presLayoutVars>
          <dgm:chMax val="0"/>
          <dgm:bulletEnabled val="1"/>
        </dgm:presLayoutVars>
      </dgm:prSet>
      <dgm:spPr/>
    </dgm:pt>
    <dgm:pt modelId="{4EFD336F-8F85-4AE2-AA3D-CBE23D4CCF5C}" type="pres">
      <dgm:prSet presAssocID="{E16FC2FE-502F-46AE-9A21-1EF42593366A}" presName="spacer" presStyleCnt="0"/>
      <dgm:spPr/>
    </dgm:pt>
    <dgm:pt modelId="{12C392A9-8750-4B94-9D8F-1FAD3072657D}" type="pres">
      <dgm:prSet presAssocID="{21945664-CA80-42E4-A024-40166E09F6F5}" presName="parentText" presStyleLbl="node1" presStyleIdx="2" presStyleCnt="5">
        <dgm:presLayoutVars>
          <dgm:chMax val="0"/>
          <dgm:bulletEnabled val="1"/>
        </dgm:presLayoutVars>
      </dgm:prSet>
      <dgm:spPr/>
    </dgm:pt>
    <dgm:pt modelId="{18981B40-1EA8-413F-892F-3D40A4613FA8}" type="pres">
      <dgm:prSet presAssocID="{D3721B26-FC9E-413D-821B-2175D1AD2193}" presName="spacer" presStyleCnt="0"/>
      <dgm:spPr/>
    </dgm:pt>
    <dgm:pt modelId="{26B496A8-919C-4E50-95A9-0BF85FCCA6AE}" type="pres">
      <dgm:prSet presAssocID="{75F02C2A-2428-4884-B66B-B0EFC8B52F2E}" presName="parentText" presStyleLbl="node1" presStyleIdx="3" presStyleCnt="5">
        <dgm:presLayoutVars>
          <dgm:chMax val="0"/>
          <dgm:bulletEnabled val="1"/>
        </dgm:presLayoutVars>
      </dgm:prSet>
      <dgm:spPr/>
    </dgm:pt>
    <dgm:pt modelId="{8976C73E-3DC2-415C-A6B9-E2AC573E7473}" type="pres">
      <dgm:prSet presAssocID="{139D2599-F353-4C5C-95CC-DF510D4E751D}" presName="spacer" presStyleCnt="0"/>
      <dgm:spPr/>
    </dgm:pt>
    <dgm:pt modelId="{7435ED4A-E8BD-4E17-8276-D6E1C2BA7424}" type="pres">
      <dgm:prSet presAssocID="{7B05EE6B-F613-420A-80C4-9F161E4A9EF3}" presName="parentText" presStyleLbl="node1" presStyleIdx="4" presStyleCnt="5">
        <dgm:presLayoutVars>
          <dgm:chMax val="0"/>
          <dgm:bulletEnabled val="1"/>
        </dgm:presLayoutVars>
      </dgm:prSet>
      <dgm:spPr/>
    </dgm:pt>
  </dgm:ptLst>
  <dgm:cxnLst>
    <dgm:cxn modelId="{22871527-BB76-4BE2-9699-2ECE5E5154C9}" type="presOf" srcId="{EBE8F289-03B8-4C44-BDE5-6FDC1E546D1A}" destId="{1D124D04-11C3-4C18-BA35-00C332FB0051}" srcOrd="0" destOrd="0" presId="urn:microsoft.com/office/officeart/2005/8/layout/vList2"/>
    <dgm:cxn modelId="{B206062E-3816-4107-802C-3FEB62ABD5A7}" srcId="{9F6F10AD-A57C-4E26-A934-7D1B09B39E6E}" destId="{75F02C2A-2428-4884-B66B-B0EFC8B52F2E}" srcOrd="3" destOrd="0" parTransId="{3D632ECA-4BB8-4CAF-B3C1-039D4BF94AB0}" sibTransId="{139D2599-F353-4C5C-95CC-DF510D4E751D}"/>
    <dgm:cxn modelId="{E011FD34-53CE-441E-8E28-4D93A019EE15}" srcId="{9F6F10AD-A57C-4E26-A934-7D1B09B39E6E}" destId="{21945664-CA80-42E4-A024-40166E09F6F5}" srcOrd="2" destOrd="0" parTransId="{198A33F3-1924-40EF-9E58-E6F4D757E1AC}" sibTransId="{D3721B26-FC9E-413D-821B-2175D1AD2193}"/>
    <dgm:cxn modelId="{C458EB3F-E6BD-478E-97EA-2B8BA147B66A}" srcId="{9F6F10AD-A57C-4E26-A934-7D1B09B39E6E}" destId="{7B05EE6B-F613-420A-80C4-9F161E4A9EF3}" srcOrd="4" destOrd="0" parTransId="{6641BF8D-6F32-459F-B08C-A9A4F023111F}" sibTransId="{1B05CFE2-CDD8-4765-9EEA-863B26FC6154}"/>
    <dgm:cxn modelId="{160BE962-C5F6-4C9B-8529-5235D2AC4FBC}" type="presOf" srcId="{75F02C2A-2428-4884-B66B-B0EFC8B52F2E}" destId="{26B496A8-919C-4E50-95A9-0BF85FCCA6AE}" srcOrd="0" destOrd="0" presId="urn:microsoft.com/office/officeart/2005/8/layout/vList2"/>
    <dgm:cxn modelId="{5349854A-4FEF-4BA6-9731-F73ABB44564B}" srcId="{9F6F10AD-A57C-4E26-A934-7D1B09B39E6E}" destId="{EBE8F289-03B8-4C44-BDE5-6FDC1E546D1A}" srcOrd="0" destOrd="0" parTransId="{820158ED-1AB6-45F9-A521-E73BAC5AFD71}" sibTransId="{2E937662-20BF-44DC-8396-16F3B82198EE}"/>
    <dgm:cxn modelId="{BB9E326F-C7BE-408C-841C-395ABA9EEED3}" type="presOf" srcId="{500F9F1C-CE8C-4931-A62D-DDC282EC8FDC}" destId="{E283B717-E304-4AA5-8C3F-0E742F5E0DA4}" srcOrd="0" destOrd="0" presId="urn:microsoft.com/office/officeart/2005/8/layout/vList2"/>
    <dgm:cxn modelId="{6CA00D57-F21B-4891-9FCB-C3EF38C9B828}" type="presOf" srcId="{7B05EE6B-F613-420A-80C4-9F161E4A9EF3}" destId="{7435ED4A-E8BD-4E17-8276-D6E1C2BA7424}" srcOrd="0" destOrd="0" presId="urn:microsoft.com/office/officeart/2005/8/layout/vList2"/>
    <dgm:cxn modelId="{CC6E12BB-4A82-4C04-8DED-49F5B2A444CA}" srcId="{9F6F10AD-A57C-4E26-A934-7D1B09B39E6E}" destId="{500F9F1C-CE8C-4931-A62D-DDC282EC8FDC}" srcOrd="1" destOrd="0" parTransId="{2DB3CF97-5FBA-49EE-A2BE-243837231958}" sibTransId="{E16FC2FE-502F-46AE-9A21-1EF42593366A}"/>
    <dgm:cxn modelId="{E40AEEDA-98AE-48B2-B76B-A7E9199F43DF}" type="presOf" srcId="{9F6F10AD-A57C-4E26-A934-7D1B09B39E6E}" destId="{B07F0441-515F-4A7B-8C27-E2C1CC13EAE8}" srcOrd="0" destOrd="0" presId="urn:microsoft.com/office/officeart/2005/8/layout/vList2"/>
    <dgm:cxn modelId="{65778BF1-1F50-4563-B043-68A564A6C983}" type="presOf" srcId="{21945664-CA80-42E4-A024-40166E09F6F5}" destId="{12C392A9-8750-4B94-9D8F-1FAD3072657D}" srcOrd="0" destOrd="0" presId="urn:microsoft.com/office/officeart/2005/8/layout/vList2"/>
    <dgm:cxn modelId="{D16E967E-1E82-471A-8CAB-7402CBBD9BDE}" type="presParOf" srcId="{B07F0441-515F-4A7B-8C27-E2C1CC13EAE8}" destId="{1D124D04-11C3-4C18-BA35-00C332FB0051}" srcOrd="0" destOrd="0" presId="urn:microsoft.com/office/officeart/2005/8/layout/vList2"/>
    <dgm:cxn modelId="{AA5BEED2-9C10-4EB6-AB76-340C5E3F7116}" type="presParOf" srcId="{B07F0441-515F-4A7B-8C27-E2C1CC13EAE8}" destId="{752870B3-365C-400A-90CE-69351BCA2A8F}" srcOrd="1" destOrd="0" presId="urn:microsoft.com/office/officeart/2005/8/layout/vList2"/>
    <dgm:cxn modelId="{A9CD2D52-591C-4845-AF2D-3B845D091366}" type="presParOf" srcId="{B07F0441-515F-4A7B-8C27-E2C1CC13EAE8}" destId="{E283B717-E304-4AA5-8C3F-0E742F5E0DA4}" srcOrd="2" destOrd="0" presId="urn:microsoft.com/office/officeart/2005/8/layout/vList2"/>
    <dgm:cxn modelId="{FE1EA3DF-5FFB-4D83-A2BB-62D5E47A9017}" type="presParOf" srcId="{B07F0441-515F-4A7B-8C27-E2C1CC13EAE8}" destId="{4EFD336F-8F85-4AE2-AA3D-CBE23D4CCF5C}" srcOrd="3" destOrd="0" presId="urn:microsoft.com/office/officeart/2005/8/layout/vList2"/>
    <dgm:cxn modelId="{2F95606C-3C67-4763-B528-3F62C10B7EB1}" type="presParOf" srcId="{B07F0441-515F-4A7B-8C27-E2C1CC13EAE8}" destId="{12C392A9-8750-4B94-9D8F-1FAD3072657D}" srcOrd="4" destOrd="0" presId="urn:microsoft.com/office/officeart/2005/8/layout/vList2"/>
    <dgm:cxn modelId="{4BD06B97-B952-4C02-B21E-A5E03B0053E6}" type="presParOf" srcId="{B07F0441-515F-4A7B-8C27-E2C1CC13EAE8}" destId="{18981B40-1EA8-413F-892F-3D40A4613FA8}" srcOrd="5" destOrd="0" presId="urn:microsoft.com/office/officeart/2005/8/layout/vList2"/>
    <dgm:cxn modelId="{6D53E9E2-CF63-4B9B-A5FC-B6BCF9CD9886}" type="presParOf" srcId="{B07F0441-515F-4A7B-8C27-E2C1CC13EAE8}" destId="{26B496A8-919C-4E50-95A9-0BF85FCCA6AE}" srcOrd="6" destOrd="0" presId="urn:microsoft.com/office/officeart/2005/8/layout/vList2"/>
    <dgm:cxn modelId="{C6673C1C-4EF9-4D16-A7EE-39BE17A16D91}" type="presParOf" srcId="{B07F0441-515F-4A7B-8C27-E2C1CC13EAE8}" destId="{8976C73E-3DC2-415C-A6B9-E2AC573E7473}" srcOrd="7" destOrd="0" presId="urn:microsoft.com/office/officeart/2005/8/layout/vList2"/>
    <dgm:cxn modelId="{5FBC5DF4-1A2F-4B67-8864-B2E03F0A7DB3}" type="presParOf" srcId="{B07F0441-515F-4A7B-8C27-E2C1CC13EAE8}" destId="{7435ED4A-E8BD-4E17-8276-D6E1C2BA742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D5AE64-C01F-4EC4-8364-F6D00E02F3FD}" type="doc">
      <dgm:prSet loTypeId="urn:microsoft.com/office/officeart/2005/8/layout/venn3" loCatId="relationship" qsTypeId="urn:microsoft.com/office/officeart/2005/8/quickstyle/simple1" qsCatId="simple" csTypeId="urn:microsoft.com/office/officeart/2005/8/colors/accent1_5" csCatId="accent1"/>
      <dgm:spPr/>
      <dgm:t>
        <a:bodyPr/>
        <a:lstStyle/>
        <a:p>
          <a:endParaRPr lang="en-US"/>
        </a:p>
      </dgm:t>
    </dgm:pt>
    <dgm:pt modelId="{2804F004-F87A-4DED-B1C5-4577DE16A1F4}">
      <dgm:prSet/>
      <dgm:spPr/>
      <dgm:t>
        <a:bodyPr/>
        <a:lstStyle/>
        <a:p>
          <a:r>
            <a:rPr lang="en-US"/>
            <a:t>Reproducibility</a:t>
          </a:r>
        </a:p>
      </dgm:t>
    </dgm:pt>
    <dgm:pt modelId="{A4D7CBF4-D5CB-44C6-9B4F-88226F89385E}" type="parTrans" cxnId="{EC010F5D-573D-4D3E-B706-E16F594EE0E4}">
      <dgm:prSet/>
      <dgm:spPr/>
      <dgm:t>
        <a:bodyPr/>
        <a:lstStyle/>
        <a:p>
          <a:endParaRPr lang="en-US"/>
        </a:p>
      </dgm:t>
    </dgm:pt>
    <dgm:pt modelId="{F51C0552-2033-4FD5-8768-1B9400A94583}" type="sibTrans" cxnId="{EC010F5D-573D-4D3E-B706-E16F594EE0E4}">
      <dgm:prSet/>
      <dgm:spPr/>
      <dgm:t>
        <a:bodyPr/>
        <a:lstStyle/>
        <a:p>
          <a:endParaRPr lang="en-US"/>
        </a:p>
      </dgm:t>
    </dgm:pt>
    <dgm:pt modelId="{CE10050C-CD67-4E1F-8CC4-1183F50B3FD1}">
      <dgm:prSet/>
      <dgm:spPr/>
      <dgm:t>
        <a:bodyPr/>
        <a:lstStyle/>
        <a:p>
          <a:r>
            <a:rPr lang="en-US"/>
            <a:t>Reusability</a:t>
          </a:r>
        </a:p>
      </dgm:t>
    </dgm:pt>
    <dgm:pt modelId="{469A85F9-3EBD-42E8-BBBB-B7884283A69D}" type="parTrans" cxnId="{D9C5FAD3-3768-4EE2-9926-EFF543207D13}">
      <dgm:prSet/>
      <dgm:spPr/>
      <dgm:t>
        <a:bodyPr/>
        <a:lstStyle/>
        <a:p>
          <a:endParaRPr lang="en-US"/>
        </a:p>
      </dgm:t>
    </dgm:pt>
    <dgm:pt modelId="{DEA35C1C-42C3-4A8B-BC3C-42AEAD63C20E}" type="sibTrans" cxnId="{D9C5FAD3-3768-4EE2-9926-EFF543207D13}">
      <dgm:prSet/>
      <dgm:spPr/>
      <dgm:t>
        <a:bodyPr/>
        <a:lstStyle/>
        <a:p>
          <a:endParaRPr lang="en-US"/>
        </a:p>
      </dgm:t>
    </dgm:pt>
    <dgm:pt modelId="{2813651C-B821-4107-8454-B5FD39A2FF6F}">
      <dgm:prSet/>
      <dgm:spPr/>
      <dgm:t>
        <a:bodyPr/>
        <a:lstStyle/>
        <a:p>
          <a:r>
            <a:rPr lang="en-US"/>
            <a:t>Manageability</a:t>
          </a:r>
        </a:p>
      </dgm:t>
    </dgm:pt>
    <dgm:pt modelId="{478996E8-BE99-40C6-B096-726783546F4D}" type="parTrans" cxnId="{26E74180-BFD5-4EEC-844E-E53ABE7E7220}">
      <dgm:prSet/>
      <dgm:spPr/>
      <dgm:t>
        <a:bodyPr/>
        <a:lstStyle/>
        <a:p>
          <a:endParaRPr lang="en-US"/>
        </a:p>
      </dgm:t>
    </dgm:pt>
    <dgm:pt modelId="{E7E76CBA-7E8A-4228-945B-F7EA8892CD35}" type="sibTrans" cxnId="{26E74180-BFD5-4EEC-844E-E53ABE7E7220}">
      <dgm:prSet/>
      <dgm:spPr/>
      <dgm:t>
        <a:bodyPr/>
        <a:lstStyle/>
        <a:p>
          <a:endParaRPr lang="en-US"/>
        </a:p>
      </dgm:t>
    </dgm:pt>
    <dgm:pt modelId="{A2A390E6-F64B-46F5-9994-87FC8A3012EF}">
      <dgm:prSet/>
      <dgm:spPr/>
      <dgm:t>
        <a:bodyPr/>
        <a:lstStyle/>
        <a:p>
          <a:r>
            <a:rPr lang="en-US"/>
            <a:t>Automation</a:t>
          </a:r>
        </a:p>
      </dgm:t>
    </dgm:pt>
    <dgm:pt modelId="{58463CE3-604D-4DEF-9426-619CB5DA9660}" type="parTrans" cxnId="{9DA42151-9150-48F6-9D19-FF9215316399}">
      <dgm:prSet/>
      <dgm:spPr/>
      <dgm:t>
        <a:bodyPr/>
        <a:lstStyle/>
        <a:p>
          <a:endParaRPr lang="en-US"/>
        </a:p>
      </dgm:t>
    </dgm:pt>
    <dgm:pt modelId="{344FBCE0-289B-4B00-A281-44F121B1AA67}" type="sibTrans" cxnId="{9DA42151-9150-48F6-9D19-FF9215316399}">
      <dgm:prSet/>
      <dgm:spPr/>
      <dgm:t>
        <a:bodyPr/>
        <a:lstStyle/>
        <a:p>
          <a:endParaRPr lang="en-US"/>
        </a:p>
      </dgm:t>
    </dgm:pt>
    <dgm:pt modelId="{550B000B-C6CD-4ACF-9895-88C0A65C6C6A}" type="pres">
      <dgm:prSet presAssocID="{9DD5AE64-C01F-4EC4-8364-F6D00E02F3FD}" presName="Name0" presStyleCnt="0">
        <dgm:presLayoutVars>
          <dgm:dir/>
          <dgm:resizeHandles val="exact"/>
        </dgm:presLayoutVars>
      </dgm:prSet>
      <dgm:spPr/>
    </dgm:pt>
    <dgm:pt modelId="{50601B54-E90B-4061-9B87-C004F899DEFA}" type="pres">
      <dgm:prSet presAssocID="{2804F004-F87A-4DED-B1C5-4577DE16A1F4}" presName="Name5" presStyleLbl="vennNode1" presStyleIdx="0" presStyleCnt="4">
        <dgm:presLayoutVars>
          <dgm:bulletEnabled val="1"/>
        </dgm:presLayoutVars>
      </dgm:prSet>
      <dgm:spPr/>
    </dgm:pt>
    <dgm:pt modelId="{4007E8E0-51F6-491F-81E9-7FD87AF53A59}" type="pres">
      <dgm:prSet presAssocID="{F51C0552-2033-4FD5-8768-1B9400A94583}" presName="space" presStyleCnt="0"/>
      <dgm:spPr/>
    </dgm:pt>
    <dgm:pt modelId="{9C30055F-F88E-4D4B-85D4-D473B825E38F}" type="pres">
      <dgm:prSet presAssocID="{CE10050C-CD67-4E1F-8CC4-1183F50B3FD1}" presName="Name5" presStyleLbl="vennNode1" presStyleIdx="1" presStyleCnt="4">
        <dgm:presLayoutVars>
          <dgm:bulletEnabled val="1"/>
        </dgm:presLayoutVars>
      </dgm:prSet>
      <dgm:spPr/>
    </dgm:pt>
    <dgm:pt modelId="{41C9F44E-0760-4BDA-A0AC-5A25BC7ACD94}" type="pres">
      <dgm:prSet presAssocID="{DEA35C1C-42C3-4A8B-BC3C-42AEAD63C20E}" presName="space" presStyleCnt="0"/>
      <dgm:spPr/>
    </dgm:pt>
    <dgm:pt modelId="{4D38F1DB-4F3C-4D6C-9023-FD97AE970627}" type="pres">
      <dgm:prSet presAssocID="{2813651C-B821-4107-8454-B5FD39A2FF6F}" presName="Name5" presStyleLbl="vennNode1" presStyleIdx="2" presStyleCnt="4">
        <dgm:presLayoutVars>
          <dgm:bulletEnabled val="1"/>
        </dgm:presLayoutVars>
      </dgm:prSet>
      <dgm:spPr/>
    </dgm:pt>
    <dgm:pt modelId="{AE1D2D86-DCCC-4A7C-B6D5-E2236D221581}" type="pres">
      <dgm:prSet presAssocID="{E7E76CBA-7E8A-4228-945B-F7EA8892CD35}" presName="space" presStyleCnt="0"/>
      <dgm:spPr/>
    </dgm:pt>
    <dgm:pt modelId="{A97469A4-CD32-43BA-A6AC-26DF939E8E83}" type="pres">
      <dgm:prSet presAssocID="{A2A390E6-F64B-46F5-9994-87FC8A3012EF}" presName="Name5" presStyleLbl="vennNode1" presStyleIdx="3" presStyleCnt="4">
        <dgm:presLayoutVars>
          <dgm:bulletEnabled val="1"/>
        </dgm:presLayoutVars>
      </dgm:prSet>
      <dgm:spPr/>
    </dgm:pt>
  </dgm:ptLst>
  <dgm:cxnLst>
    <dgm:cxn modelId="{EC010F5D-573D-4D3E-B706-E16F594EE0E4}" srcId="{9DD5AE64-C01F-4EC4-8364-F6D00E02F3FD}" destId="{2804F004-F87A-4DED-B1C5-4577DE16A1F4}" srcOrd="0" destOrd="0" parTransId="{A4D7CBF4-D5CB-44C6-9B4F-88226F89385E}" sibTransId="{F51C0552-2033-4FD5-8768-1B9400A94583}"/>
    <dgm:cxn modelId="{7A84ED4F-6F9C-4C90-87A0-B3824BCBFBC0}" type="presOf" srcId="{CE10050C-CD67-4E1F-8CC4-1183F50B3FD1}" destId="{9C30055F-F88E-4D4B-85D4-D473B825E38F}" srcOrd="0" destOrd="0" presId="urn:microsoft.com/office/officeart/2005/8/layout/venn3"/>
    <dgm:cxn modelId="{9DA42151-9150-48F6-9D19-FF9215316399}" srcId="{9DD5AE64-C01F-4EC4-8364-F6D00E02F3FD}" destId="{A2A390E6-F64B-46F5-9994-87FC8A3012EF}" srcOrd="3" destOrd="0" parTransId="{58463CE3-604D-4DEF-9426-619CB5DA9660}" sibTransId="{344FBCE0-289B-4B00-A281-44F121B1AA67}"/>
    <dgm:cxn modelId="{26E74180-BFD5-4EEC-844E-E53ABE7E7220}" srcId="{9DD5AE64-C01F-4EC4-8364-F6D00E02F3FD}" destId="{2813651C-B821-4107-8454-B5FD39A2FF6F}" srcOrd="2" destOrd="0" parTransId="{478996E8-BE99-40C6-B096-726783546F4D}" sibTransId="{E7E76CBA-7E8A-4228-945B-F7EA8892CD35}"/>
    <dgm:cxn modelId="{98672288-3555-475D-BDFC-C7727AFB7393}" type="presOf" srcId="{2804F004-F87A-4DED-B1C5-4577DE16A1F4}" destId="{50601B54-E90B-4061-9B87-C004F899DEFA}" srcOrd="0" destOrd="0" presId="urn:microsoft.com/office/officeart/2005/8/layout/venn3"/>
    <dgm:cxn modelId="{9197A48F-CE5E-4C42-A425-A508F19EBAAC}" type="presOf" srcId="{9DD5AE64-C01F-4EC4-8364-F6D00E02F3FD}" destId="{550B000B-C6CD-4ACF-9895-88C0A65C6C6A}" srcOrd="0" destOrd="0" presId="urn:microsoft.com/office/officeart/2005/8/layout/venn3"/>
    <dgm:cxn modelId="{B0AD0CB7-CC1D-4201-A903-609A2398CFCE}" type="presOf" srcId="{2813651C-B821-4107-8454-B5FD39A2FF6F}" destId="{4D38F1DB-4F3C-4D6C-9023-FD97AE970627}" srcOrd="0" destOrd="0" presId="urn:microsoft.com/office/officeart/2005/8/layout/venn3"/>
    <dgm:cxn modelId="{D9C5FAD3-3768-4EE2-9926-EFF543207D13}" srcId="{9DD5AE64-C01F-4EC4-8364-F6D00E02F3FD}" destId="{CE10050C-CD67-4E1F-8CC4-1183F50B3FD1}" srcOrd="1" destOrd="0" parTransId="{469A85F9-3EBD-42E8-BBBB-B7884283A69D}" sibTransId="{DEA35C1C-42C3-4A8B-BC3C-42AEAD63C20E}"/>
    <dgm:cxn modelId="{923E17FE-6C8D-4925-8BDD-B864E4AE7FE3}" type="presOf" srcId="{A2A390E6-F64B-46F5-9994-87FC8A3012EF}" destId="{A97469A4-CD32-43BA-A6AC-26DF939E8E83}" srcOrd="0" destOrd="0" presId="urn:microsoft.com/office/officeart/2005/8/layout/venn3"/>
    <dgm:cxn modelId="{9AEEFA8A-38D7-4BF9-9F10-EE55CCF26386}" type="presParOf" srcId="{550B000B-C6CD-4ACF-9895-88C0A65C6C6A}" destId="{50601B54-E90B-4061-9B87-C004F899DEFA}" srcOrd="0" destOrd="0" presId="urn:microsoft.com/office/officeart/2005/8/layout/venn3"/>
    <dgm:cxn modelId="{C94E00AC-5650-44E2-A204-1D47D3C4C1C6}" type="presParOf" srcId="{550B000B-C6CD-4ACF-9895-88C0A65C6C6A}" destId="{4007E8E0-51F6-491F-81E9-7FD87AF53A59}" srcOrd="1" destOrd="0" presId="urn:microsoft.com/office/officeart/2005/8/layout/venn3"/>
    <dgm:cxn modelId="{548E99EF-47D5-45A8-8F9F-55A500D738F4}" type="presParOf" srcId="{550B000B-C6CD-4ACF-9895-88C0A65C6C6A}" destId="{9C30055F-F88E-4D4B-85D4-D473B825E38F}" srcOrd="2" destOrd="0" presId="urn:microsoft.com/office/officeart/2005/8/layout/venn3"/>
    <dgm:cxn modelId="{D336CEFB-7903-49FB-A71E-723434AE5BCE}" type="presParOf" srcId="{550B000B-C6CD-4ACF-9895-88C0A65C6C6A}" destId="{41C9F44E-0760-4BDA-A0AC-5A25BC7ACD94}" srcOrd="3" destOrd="0" presId="urn:microsoft.com/office/officeart/2005/8/layout/venn3"/>
    <dgm:cxn modelId="{31F85442-EB0C-4F27-86CE-FD62885683AB}" type="presParOf" srcId="{550B000B-C6CD-4ACF-9895-88C0A65C6C6A}" destId="{4D38F1DB-4F3C-4D6C-9023-FD97AE970627}" srcOrd="4" destOrd="0" presId="urn:microsoft.com/office/officeart/2005/8/layout/venn3"/>
    <dgm:cxn modelId="{06833958-BF57-42BC-8431-ECD672DB777A}" type="presParOf" srcId="{550B000B-C6CD-4ACF-9895-88C0A65C6C6A}" destId="{AE1D2D86-DCCC-4A7C-B6D5-E2236D221581}" srcOrd="5" destOrd="0" presId="urn:microsoft.com/office/officeart/2005/8/layout/venn3"/>
    <dgm:cxn modelId="{F964F463-7A90-47EC-B979-35298950BA4B}" type="presParOf" srcId="{550B000B-C6CD-4ACF-9895-88C0A65C6C6A}" destId="{A97469A4-CD32-43BA-A6AC-26DF939E8E83}"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91DB24-1B62-4967-A29E-6CF658F0B11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F8D3AA5-A963-4564-BD6B-E645A44891F3}">
      <dgm:prSet/>
      <dgm:spPr/>
      <dgm:t>
        <a:bodyPr/>
        <a:lstStyle/>
        <a:p>
          <a:pPr>
            <a:buFont typeface="Arial" panose="020B0604020202020204" pitchFamily="34" charset="0"/>
            <a:buChar char="•"/>
          </a:pPr>
          <a:r>
            <a:rPr lang="en-US" b="0" i="0" dirty="0"/>
            <a:t>Create reproducible ML pipelines</a:t>
          </a:r>
        </a:p>
      </dgm:t>
    </dgm:pt>
    <dgm:pt modelId="{1C0CFB43-89E9-44A8-8E28-80C009A72E45}" type="parTrans" cxnId="{9E3B5933-EDB0-4E2C-B987-54080ECFEFD3}">
      <dgm:prSet/>
      <dgm:spPr/>
      <dgm:t>
        <a:bodyPr/>
        <a:lstStyle/>
        <a:p>
          <a:endParaRPr lang="en-US"/>
        </a:p>
      </dgm:t>
    </dgm:pt>
    <dgm:pt modelId="{49B22046-E4F8-4853-9D01-CF6F18C3EF8C}" type="sibTrans" cxnId="{9E3B5933-EDB0-4E2C-B987-54080ECFEFD3}">
      <dgm:prSet/>
      <dgm:spPr/>
      <dgm:t>
        <a:bodyPr/>
        <a:lstStyle/>
        <a:p>
          <a:endParaRPr lang="en-US"/>
        </a:p>
      </dgm:t>
    </dgm:pt>
    <dgm:pt modelId="{283502DC-A44C-4B91-B2CE-FE6011BB9561}">
      <dgm:prSet/>
      <dgm:spPr/>
      <dgm:t>
        <a:bodyPr/>
        <a:lstStyle/>
        <a:p>
          <a:pPr>
            <a:buFont typeface="Arial" panose="020B0604020202020204" pitchFamily="34" charset="0"/>
            <a:buChar char="•"/>
          </a:pPr>
          <a:r>
            <a:rPr lang="en-US" b="0" i="0" dirty="0"/>
            <a:t>Create reusable software environments</a:t>
          </a:r>
        </a:p>
      </dgm:t>
    </dgm:pt>
    <dgm:pt modelId="{60424FF7-0173-4051-9249-56290C623179}" type="parTrans" cxnId="{31E5462D-653A-4F84-A907-0EB6F9108354}">
      <dgm:prSet/>
      <dgm:spPr/>
      <dgm:t>
        <a:bodyPr/>
        <a:lstStyle/>
        <a:p>
          <a:endParaRPr lang="en-US"/>
        </a:p>
      </dgm:t>
    </dgm:pt>
    <dgm:pt modelId="{6F313D62-35FC-48A5-BD47-5507F0FABB3E}" type="sibTrans" cxnId="{31E5462D-653A-4F84-A907-0EB6F9108354}">
      <dgm:prSet/>
      <dgm:spPr/>
      <dgm:t>
        <a:bodyPr/>
        <a:lstStyle/>
        <a:p>
          <a:endParaRPr lang="en-US"/>
        </a:p>
      </dgm:t>
    </dgm:pt>
    <dgm:pt modelId="{D44919D1-6872-4C62-9A07-7B0CA2EF53CB}">
      <dgm:prSet/>
      <dgm:spPr/>
      <dgm:t>
        <a:bodyPr/>
        <a:lstStyle/>
        <a:p>
          <a:pPr>
            <a:buFont typeface="Arial" panose="020B0604020202020204" pitchFamily="34" charset="0"/>
            <a:buChar char="•"/>
          </a:pPr>
          <a:r>
            <a:rPr lang="en-US" b="0" i="0" dirty="0"/>
            <a:t>Register, package, and deploy models from anywhere</a:t>
          </a:r>
        </a:p>
      </dgm:t>
    </dgm:pt>
    <dgm:pt modelId="{592851EC-CF24-4F4C-99B7-3EEE0FE87130}" type="parTrans" cxnId="{212F45A7-B922-4E8D-9B3C-CFE5642DB593}">
      <dgm:prSet/>
      <dgm:spPr/>
      <dgm:t>
        <a:bodyPr/>
        <a:lstStyle/>
        <a:p>
          <a:endParaRPr lang="en-US"/>
        </a:p>
      </dgm:t>
    </dgm:pt>
    <dgm:pt modelId="{9330A687-4C8C-441A-8B20-4B8205CF1E46}" type="sibTrans" cxnId="{212F45A7-B922-4E8D-9B3C-CFE5642DB593}">
      <dgm:prSet/>
      <dgm:spPr/>
      <dgm:t>
        <a:bodyPr/>
        <a:lstStyle/>
        <a:p>
          <a:endParaRPr lang="en-US"/>
        </a:p>
      </dgm:t>
    </dgm:pt>
    <dgm:pt modelId="{37AFEDBA-8A7C-4745-832E-96E89F0BCD70}">
      <dgm:prSet/>
      <dgm:spPr/>
      <dgm:t>
        <a:bodyPr/>
        <a:lstStyle/>
        <a:p>
          <a:pPr>
            <a:buFont typeface="Arial" panose="020B0604020202020204" pitchFamily="34" charset="0"/>
            <a:buChar char="•"/>
          </a:pPr>
          <a:r>
            <a:rPr lang="en-US" b="0" i="0" dirty="0"/>
            <a:t>Capture the governance data for the end-to-end ML lifecycle</a:t>
          </a:r>
        </a:p>
      </dgm:t>
    </dgm:pt>
    <dgm:pt modelId="{642B3568-6B6E-403C-93E5-F5155947CA2B}" type="parTrans" cxnId="{112CB023-0B2E-4943-AFE1-0EE2E364D5EB}">
      <dgm:prSet/>
      <dgm:spPr/>
      <dgm:t>
        <a:bodyPr/>
        <a:lstStyle/>
        <a:p>
          <a:endParaRPr lang="en-US"/>
        </a:p>
      </dgm:t>
    </dgm:pt>
    <dgm:pt modelId="{18FBB591-D9F1-4869-9581-E29BC9F206DA}" type="sibTrans" cxnId="{112CB023-0B2E-4943-AFE1-0EE2E364D5EB}">
      <dgm:prSet/>
      <dgm:spPr/>
      <dgm:t>
        <a:bodyPr/>
        <a:lstStyle/>
        <a:p>
          <a:endParaRPr lang="en-US"/>
        </a:p>
      </dgm:t>
    </dgm:pt>
    <dgm:pt modelId="{C2789D03-53C6-4125-8BAA-030978C26484}">
      <dgm:prSet/>
      <dgm:spPr/>
      <dgm:t>
        <a:bodyPr/>
        <a:lstStyle/>
        <a:p>
          <a:pPr>
            <a:buFont typeface="Arial" panose="020B0604020202020204" pitchFamily="34" charset="0"/>
            <a:buChar char="•"/>
          </a:pPr>
          <a:r>
            <a:rPr lang="en-US" b="0" i="0" dirty="0"/>
            <a:t>Notify and alert on events in the ML lifecycle</a:t>
          </a:r>
        </a:p>
      </dgm:t>
    </dgm:pt>
    <dgm:pt modelId="{6BC98B59-6E42-45BE-B5C6-A63BE9133599}" type="parTrans" cxnId="{F3A7ECBD-E353-4795-978D-A870C3B3726A}">
      <dgm:prSet/>
      <dgm:spPr/>
      <dgm:t>
        <a:bodyPr/>
        <a:lstStyle/>
        <a:p>
          <a:endParaRPr lang="en-US"/>
        </a:p>
      </dgm:t>
    </dgm:pt>
    <dgm:pt modelId="{1062C6A7-3076-4838-8C8D-2730429AA468}" type="sibTrans" cxnId="{F3A7ECBD-E353-4795-978D-A870C3B3726A}">
      <dgm:prSet/>
      <dgm:spPr/>
      <dgm:t>
        <a:bodyPr/>
        <a:lstStyle/>
        <a:p>
          <a:endParaRPr lang="en-US"/>
        </a:p>
      </dgm:t>
    </dgm:pt>
    <dgm:pt modelId="{B2E86AD7-9A9A-4109-B9FA-4F75F7FBB390}">
      <dgm:prSet/>
      <dgm:spPr/>
      <dgm:t>
        <a:bodyPr/>
        <a:lstStyle/>
        <a:p>
          <a:pPr>
            <a:buFont typeface="Arial" panose="020B0604020202020204" pitchFamily="34" charset="0"/>
            <a:buChar char="•"/>
          </a:pPr>
          <a:r>
            <a:rPr lang="en-US" b="0" i="0" dirty="0"/>
            <a:t>Automate the end-to-end ML lifecycle with Azure Machine Learning and Azure Pipelines</a:t>
          </a:r>
        </a:p>
      </dgm:t>
    </dgm:pt>
    <dgm:pt modelId="{87D60C79-898F-4F5D-B81D-966E734DD2C2}" type="parTrans" cxnId="{017E59EE-3972-479E-8283-131B092DD614}">
      <dgm:prSet/>
      <dgm:spPr/>
      <dgm:t>
        <a:bodyPr/>
        <a:lstStyle/>
        <a:p>
          <a:endParaRPr lang="en-US"/>
        </a:p>
      </dgm:t>
    </dgm:pt>
    <dgm:pt modelId="{EBBE53D2-3D1D-45EA-BBF2-A8EAA5079396}" type="sibTrans" cxnId="{017E59EE-3972-479E-8283-131B092DD614}">
      <dgm:prSet/>
      <dgm:spPr/>
      <dgm:t>
        <a:bodyPr/>
        <a:lstStyle/>
        <a:p>
          <a:endParaRPr lang="en-US"/>
        </a:p>
      </dgm:t>
    </dgm:pt>
    <dgm:pt modelId="{765B3662-1890-495B-B476-B101C6D4D225}" type="pres">
      <dgm:prSet presAssocID="{2791DB24-1B62-4967-A29E-6CF658F0B114}" presName="linear" presStyleCnt="0">
        <dgm:presLayoutVars>
          <dgm:animLvl val="lvl"/>
          <dgm:resizeHandles val="exact"/>
        </dgm:presLayoutVars>
      </dgm:prSet>
      <dgm:spPr/>
    </dgm:pt>
    <dgm:pt modelId="{B9E62583-D8A0-4958-9841-30D32FC0F402}" type="pres">
      <dgm:prSet presAssocID="{CF8D3AA5-A963-4564-BD6B-E645A44891F3}" presName="parentText" presStyleLbl="node1" presStyleIdx="0" presStyleCnt="6">
        <dgm:presLayoutVars>
          <dgm:chMax val="0"/>
          <dgm:bulletEnabled val="1"/>
        </dgm:presLayoutVars>
      </dgm:prSet>
      <dgm:spPr/>
    </dgm:pt>
    <dgm:pt modelId="{1CCC4CF6-BCD4-4046-BD92-DFB77F0A7829}" type="pres">
      <dgm:prSet presAssocID="{49B22046-E4F8-4853-9D01-CF6F18C3EF8C}" presName="spacer" presStyleCnt="0"/>
      <dgm:spPr/>
    </dgm:pt>
    <dgm:pt modelId="{4490DB09-F3DA-46AF-9884-CE0EE34C73F1}" type="pres">
      <dgm:prSet presAssocID="{283502DC-A44C-4B91-B2CE-FE6011BB9561}" presName="parentText" presStyleLbl="node1" presStyleIdx="1" presStyleCnt="6">
        <dgm:presLayoutVars>
          <dgm:chMax val="0"/>
          <dgm:bulletEnabled val="1"/>
        </dgm:presLayoutVars>
      </dgm:prSet>
      <dgm:spPr/>
    </dgm:pt>
    <dgm:pt modelId="{E651E7E6-9A93-41A1-8176-2A4719DEE0F2}" type="pres">
      <dgm:prSet presAssocID="{6F313D62-35FC-48A5-BD47-5507F0FABB3E}" presName="spacer" presStyleCnt="0"/>
      <dgm:spPr/>
    </dgm:pt>
    <dgm:pt modelId="{494B0AE3-EDB1-46D3-8DAF-92F37DBC8FF7}" type="pres">
      <dgm:prSet presAssocID="{D44919D1-6872-4C62-9A07-7B0CA2EF53CB}" presName="parentText" presStyleLbl="node1" presStyleIdx="2" presStyleCnt="6">
        <dgm:presLayoutVars>
          <dgm:chMax val="0"/>
          <dgm:bulletEnabled val="1"/>
        </dgm:presLayoutVars>
      </dgm:prSet>
      <dgm:spPr/>
    </dgm:pt>
    <dgm:pt modelId="{8FEE2211-7560-4ACC-9127-2053C817959C}" type="pres">
      <dgm:prSet presAssocID="{9330A687-4C8C-441A-8B20-4B8205CF1E46}" presName="spacer" presStyleCnt="0"/>
      <dgm:spPr/>
    </dgm:pt>
    <dgm:pt modelId="{62DD0FF8-16A7-4B49-A6D4-A90CE587C0C6}" type="pres">
      <dgm:prSet presAssocID="{37AFEDBA-8A7C-4745-832E-96E89F0BCD70}" presName="parentText" presStyleLbl="node1" presStyleIdx="3" presStyleCnt="6" custLinFactNeighborY="13940">
        <dgm:presLayoutVars>
          <dgm:chMax val="0"/>
          <dgm:bulletEnabled val="1"/>
        </dgm:presLayoutVars>
      </dgm:prSet>
      <dgm:spPr/>
    </dgm:pt>
    <dgm:pt modelId="{91E1829E-30A4-459E-AF3A-22E6498B3B29}" type="pres">
      <dgm:prSet presAssocID="{18FBB591-D9F1-4869-9581-E29BC9F206DA}" presName="spacer" presStyleCnt="0"/>
      <dgm:spPr/>
    </dgm:pt>
    <dgm:pt modelId="{C726E40E-C02F-48F2-958F-E297FE69F754}" type="pres">
      <dgm:prSet presAssocID="{C2789D03-53C6-4125-8BAA-030978C26484}" presName="parentText" presStyleLbl="node1" presStyleIdx="4" presStyleCnt="6">
        <dgm:presLayoutVars>
          <dgm:chMax val="0"/>
          <dgm:bulletEnabled val="1"/>
        </dgm:presLayoutVars>
      </dgm:prSet>
      <dgm:spPr/>
    </dgm:pt>
    <dgm:pt modelId="{5E35B789-9D25-44D5-8D4F-E3FC7C7D37B8}" type="pres">
      <dgm:prSet presAssocID="{1062C6A7-3076-4838-8C8D-2730429AA468}" presName="spacer" presStyleCnt="0"/>
      <dgm:spPr/>
    </dgm:pt>
    <dgm:pt modelId="{B2021899-1E43-4BF0-B3D5-A798B0D7B1FA}" type="pres">
      <dgm:prSet presAssocID="{B2E86AD7-9A9A-4109-B9FA-4F75F7FBB390}" presName="parentText" presStyleLbl="node1" presStyleIdx="5" presStyleCnt="6">
        <dgm:presLayoutVars>
          <dgm:chMax val="0"/>
          <dgm:bulletEnabled val="1"/>
        </dgm:presLayoutVars>
      </dgm:prSet>
      <dgm:spPr/>
    </dgm:pt>
  </dgm:ptLst>
  <dgm:cxnLst>
    <dgm:cxn modelId="{112CB023-0B2E-4943-AFE1-0EE2E364D5EB}" srcId="{2791DB24-1B62-4967-A29E-6CF658F0B114}" destId="{37AFEDBA-8A7C-4745-832E-96E89F0BCD70}" srcOrd="3" destOrd="0" parTransId="{642B3568-6B6E-403C-93E5-F5155947CA2B}" sibTransId="{18FBB591-D9F1-4869-9581-E29BC9F206DA}"/>
    <dgm:cxn modelId="{31E5462D-653A-4F84-A907-0EB6F9108354}" srcId="{2791DB24-1B62-4967-A29E-6CF658F0B114}" destId="{283502DC-A44C-4B91-B2CE-FE6011BB9561}" srcOrd="1" destOrd="0" parTransId="{60424FF7-0173-4051-9249-56290C623179}" sibTransId="{6F313D62-35FC-48A5-BD47-5507F0FABB3E}"/>
    <dgm:cxn modelId="{9E3B5933-EDB0-4E2C-B987-54080ECFEFD3}" srcId="{2791DB24-1B62-4967-A29E-6CF658F0B114}" destId="{CF8D3AA5-A963-4564-BD6B-E645A44891F3}" srcOrd="0" destOrd="0" parTransId="{1C0CFB43-89E9-44A8-8E28-80C009A72E45}" sibTransId="{49B22046-E4F8-4853-9D01-CF6F18C3EF8C}"/>
    <dgm:cxn modelId="{DDA4D245-E3BD-469C-806B-37B54A78DBFF}" type="presOf" srcId="{2791DB24-1B62-4967-A29E-6CF658F0B114}" destId="{765B3662-1890-495B-B476-B101C6D4D225}" srcOrd="0" destOrd="0" presId="urn:microsoft.com/office/officeart/2005/8/layout/vList2"/>
    <dgm:cxn modelId="{A80A8B46-0AB4-482D-93C4-7EE963270DF2}" type="presOf" srcId="{37AFEDBA-8A7C-4745-832E-96E89F0BCD70}" destId="{62DD0FF8-16A7-4B49-A6D4-A90CE587C0C6}" srcOrd="0" destOrd="0" presId="urn:microsoft.com/office/officeart/2005/8/layout/vList2"/>
    <dgm:cxn modelId="{AA6BCF55-1CDB-40C0-9CE3-F2A031B3D508}" type="presOf" srcId="{283502DC-A44C-4B91-B2CE-FE6011BB9561}" destId="{4490DB09-F3DA-46AF-9884-CE0EE34C73F1}" srcOrd="0" destOrd="0" presId="urn:microsoft.com/office/officeart/2005/8/layout/vList2"/>
    <dgm:cxn modelId="{8D94B158-FEBA-4648-B42F-8B5592F3F255}" type="presOf" srcId="{B2E86AD7-9A9A-4109-B9FA-4F75F7FBB390}" destId="{B2021899-1E43-4BF0-B3D5-A798B0D7B1FA}" srcOrd="0" destOrd="0" presId="urn:microsoft.com/office/officeart/2005/8/layout/vList2"/>
    <dgm:cxn modelId="{B1EFC88C-7281-4095-AFAB-B4C253E0C0CF}" type="presOf" srcId="{CF8D3AA5-A963-4564-BD6B-E645A44891F3}" destId="{B9E62583-D8A0-4958-9841-30D32FC0F402}" srcOrd="0" destOrd="0" presId="urn:microsoft.com/office/officeart/2005/8/layout/vList2"/>
    <dgm:cxn modelId="{212F45A7-B922-4E8D-9B3C-CFE5642DB593}" srcId="{2791DB24-1B62-4967-A29E-6CF658F0B114}" destId="{D44919D1-6872-4C62-9A07-7B0CA2EF53CB}" srcOrd="2" destOrd="0" parTransId="{592851EC-CF24-4F4C-99B7-3EEE0FE87130}" sibTransId="{9330A687-4C8C-441A-8B20-4B8205CF1E46}"/>
    <dgm:cxn modelId="{F3A7ECBD-E353-4795-978D-A870C3B3726A}" srcId="{2791DB24-1B62-4967-A29E-6CF658F0B114}" destId="{C2789D03-53C6-4125-8BAA-030978C26484}" srcOrd="4" destOrd="0" parTransId="{6BC98B59-6E42-45BE-B5C6-A63BE9133599}" sibTransId="{1062C6A7-3076-4838-8C8D-2730429AA468}"/>
    <dgm:cxn modelId="{8F398BC3-0FA5-4202-9352-B176A5BE413A}" type="presOf" srcId="{D44919D1-6872-4C62-9A07-7B0CA2EF53CB}" destId="{494B0AE3-EDB1-46D3-8DAF-92F37DBC8FF7}" srcOrd="0" destOrd="0" presId="urn:microsoft.com/office/officeart/2005/8/layout/vList2"/>
    <dgm:cxn modelId="{A79603E3-DDC8-49C1-B9DA-6151502463EF}" type="presOf" srcId="{C2789D03-53C6-4125-8BAA-030978C26484}" destId="{C726E40E-C02F-48F2-958F-E297FE69F754}" srcOrd="0" destOrd="0" presId="urn:microsoft.com/office/officeart/2005/8/layout/vList2"/>
    <dgm:cxn modelId="{017E59EE-3972-479E-8283-131B092DD614}" srcId="{2791DB24-1B62-4967-A29E-6CF658F0B114}" destId="{B2E86AD7-9A9A-4109-B9FA-4F75F7FBB390}" srcOrd="5" destOrd="0" parTransId="{87D60C79-898F-4F5D-B81D-966E734DD2C2}" sibTransId="{EBBE53D2-3D1D-45EA-BBF2-A8EAA5079396}"/>
    <dgm:cxn modelId="{D3EBE461-4384-4BB2-AB65-FBB759B06952}" type="presParOf" srcId="{765B3662-1890-495B-B476-B101C6D4D225}" destId="{B9E62583-D8A0-4958-9841-30D32FC0F402}" srcOrd="0" destOrd="0" presId="urn:microsoft.com/office/officeart/2005/8/layout/vList2"/>
    <dgm:cxn modelId="{6231E995-E213-4228-8EDF-1411AEDBD33A}" type="presParOf" srcId="{765B3662-1890-495B-B476-B101C6D4D225}" destId="{1CCC4CF6-BCD4-4046-BD92-DFB77F0A7829}" srcOrd="1" destOrd="0" presId="urn:microsoft.com/office/officeart/2005/8/layout/vList2"/>
    <dgm:cxn modelId="{35509655-010C-4A1B-8AF7-717189618B0F}" type="presParOf" srcId="{765B3662-1890-495B-B476-B101C6D4D225}" destId="{4490DB09-F3DA-46AF-9884-CE0EE34C73F1}" srcOrd="2" destOrd="0" presId="urn:microsoft.com/office/officeart/2005/8/layout/vList2"/>
    <dgm:cxn modelId="{33357FE4-2DC8-44E5-BF88-AD17788ADE4D}" type="presParOf" srcId="{765B3662-1890-495B-B476-B101C6D4D225}" destId="{E651E7E6-9A93-41A1-8176-2A4719DEE0F2}" srcOrd="3" destOrd="0" presId="urn:microsoft.com/office/officeart/2005/8/layout/vList2"/>
    <dgm:cxn modelId="{9BA3B98D-B4B1-43FA-AE08-85ACE8440304}" type="presParOf" srcId="{765B3662-1890-495B-B476-B101C6D4D225}" destId="{494B0AE3-EDB1-46D3-8DAF-92F37DBC8FF7}" srcOrd="4" destOrd="0" presId="urn:microsoft.com/office/officeart/2005/8/layout/vList2"/>
    <dgm:cxn modelId="{A7BF972D-3183-47C6-B5EC-56B84E8AE942}" type="presParOf" srcId="{765B3662-1890-495B-B476-B101C6D4D225}" destId="{8FEE2211-7560-4ACC-9127-2053C817959C}" srcOrd="5" destOrd="0" presId="urn:microsoft.com/office/officeart/2005/8/layout/vList2"/>
    <dgm:cxn modelId="{68EF68F1-9CE3-4F5A-9397-99D99AAAEB4B}" type="presParOf" srcId="{765B3662-1890-495B-B476-B101C6D4D225}" destId="{62DD0FF8-16A7-4B49-A6D4-A90CE587C0C6}" srcOrd="6" destOrd="0" presId="urn:microsoft.com/office/officeart/2005/8/layout/vList2"/>
    <dgm:cxn modelId="{4C89B277-FCE0-4744-9469-180F5BEF7E81}" type="presParOf" srcId="{765B3662-1890-495B-B476-B101C6D4D225}" destId="{91E1829E-30A4-459E-AF3A-22E6498B3B29}" srcOrd="7" destOrd="0" presId="urn:microsoft.com/office/officeart/2005/8/layout/vList2"/>
    <dgm:cxn modelId="{E83E1B6F-B5A8-4DDE-AE12-0A52A41D70D9}" type="presParOf" srcId="{765B3662-1890-495B-B476-B101C6D4D225}" destId="{C726E40E-C02F-48F2-958F-E297FE69F754}" srcOrd="8" destOrd="0" presId="urn:microsoft.com/office/officeart/2005/8/layout/vList2"/>
    <dgm:cxn modelId="{83668A5D-C7B0-4833-BD9B-B85DE8AFEBE0}" type="presParOf" srcId="{765B3662-1890-495B-B476-B101C6D4D225}" destId="{5E35B789-9D25-44D5-8D4F-E3FC7C7D37B8}" srcOrd="9" destOrd="0" presId="urn:microsoft.com/office/officeart/2005/8/layout/vList2"/>
    <dgm:cxn modelId="{B4301428-18C1-49C4-86BC-ECABEB7F8C40}" type="presParOf" srcId="{765B3662-1890-495B-B476-B101C6D4D225}" destId="{B2021899-1E43-4BF0-B3D5-A798B0D7B1F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3C2C2A-DE8A-46D0-8AEF-D950609190E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E306F59-B3A1-47C0-915C-F570F062857C}">
      <dgm:prSet/>
      <dgm:spPr/>
      <dgm:t>
        <a:bodyPr/>
        <a:lstStyle/>
        <a:p>
          <a:r>
            <a:rPr lang="en-US" baseline="0"/>
            <a:t>Faster time to market of ML-based solutions </a:t>
          </a:r>
          <a:endParaRPr lang="en-US"/>
        </a:p>
      </dgm:t>
    </dgm:pt>
    <dgm:pt modelId="{68FE058F-2F89-4E9C-AE10-663D43B98A47}" type="parTrans" cxnId="{CB14CE41-7D47-4785-8099-7CE6FB39B0EF}">
      <dgm:prSet/>
      <dgm:spPr/>
      <dgm:t>
        <a:bodyPr/>
        <a:lstStyle/>
        <a:p>
          <a:endParaRPr lang="en-US"/>
        </a:p>
      </dgm:t>
    </dgm:pt>
    <dgm:pt modelId="{7A3974D5-C9EB-4248-812B-E419DF02FADB}" type="sibTrans" cxnId="{CB14CE41-7D47-4785-8099-7CE6FB39B0EF}">
      <dgm:prSet/>
      <dgm:spPr/>
      <dgm:t>
        <a:bodyPr/>
        <a:lstStyle/>
        <a:p>
          <a:endParaRPr lang="en-US"/>
        </a:p>
      </dgm:t>
    </dgm:pt>
    <dgm:pt modelId="{D672A350-BFE6-4201-8DA5-B6A2393493D3}">
      <dgm:prSet/>
      <dgm:spPr/>
      <dgm:t>
        <a:bodyPr/>
        <a:lstStyle/>
        <a:p>
          <a:r>
            <a:rPr lang="en-US" baseline="0"/>
            <a:t>More rapid rate of experimentation, driving innovation </a:t>
          </a:r>
          <a:endParaRPr lang="en-US"/>
        </a:p>
      </dgm:t>
    </dgm:pt>
    <dgm:pt modelId="{64E0C92A-7971-4D5D-8945-7AB909B34CC1}" type="parTrans" cxnId="{7C40FB8C-8DE9-4D12-8AED-215C497E7270}">
      <dgm:prSet/>
      <dgm:spPr/>
      <dgm:t>
        <a:bodyPr/>
        <a:lstStyle/>
        <a:p>
          <a:endParaRPr lang="en-US"/>
        </a:p>
      </dgm:t>
    </dgm:pt>
    <dgm:pt modelId="{4A9FA906-0C52-47E1-8CBC-0A94A1BE75C6}" type="sibTrans" cxnId="{7C40FB8C-8DE9-4D12-8AED-215C497E7270}">
      <dgm:prSet/>
      <dgm:spPr/>
      <dgm:t>
        <a:bodyPr/>
        <a:lstStyle/>
        <a:p>
          <a:endParaRPr lang="en-US"/>
        </a:p>
      </dgm:t>
    </dgm:pt>
    <dgm:pt modelId="{5BBA3CB2-0202-46A0-9983-CD387C9FCA01}">
      <dgm:prSet/>
      <dgm:spPr/>
      <dgm:t>
        <a:bodyPr/>
        <a:lstStyle/>
        <a:p>
          <a:r>
            <a:rPr lang="en-US" baseline="0"/>
            <a:t>Assurance of quality, trustworthiness and ethical AI </a:t>
          </a:r>
          <a:endParaRPr lang="en-US"/>
        </a:p>
      </dgm:t>
    </dgm:pt>
    <dgm:pt modelId="{71D74977-65E0-413D-87A9-5FBD5BC3FCB7}" type="parTrans" cxnId="{8CB7909B-010D-42F4-9C5C-25C8C9E1BB86}">
      <dgm:prSet/>
      <dgm:spPr/>
      <dgm:t>
        <a:bodyPr/>
        <a:lstStyle/>
        <a:p>
          <a:endParaRPr lang="en-US"/>
        </a:p>
      </dgm:t>
    </dgm:pt>
    <dgm:pt modelId="{4A2CCC1D-D322-49D7-B3FE-DE61DAAE9302}" type="sibTrans" cxnId="{8CB7909B-010D-42F4-9C5C-25C8C9E1BB86}">
      <dgm:prSet/>
      <dgm:spPr/>
      <dgm:t>
        <a:bodyPr/>
        <a:lstStyle/>
        <a:p>
          <a:endParaRPr lang="en-US"/>
        </a:p>
      </dgm:t>
    </dgm:pt>
    <dgm:pt modelId="{EE811C98-688C-4A20-BEE2-A94F3CB30B39}" type="pres">
      <dgm:prSet presAssocID="{E93C2C2A-DE8A-46D0-8AEF-D950609190E0}" presName="linear" presStyleCnt="0">
        <dgm:presLayoutVars>
          <dgm:animLvl val="lvl"/>
          <dgm:resizeHandles val="exact"/>
        </dgm:presLayoutVars>
      </dgm:prSet>
      <dgm:spPr/>
    </dgm:pt>
    <dgm:pt modelId="{A5F57F5F-9EF6-4548-ACE9-723B21A983E9}" type="pres">
      <dgm:prSet presAssocID="{4E306F59-B3A1-47C0-915C-F570F062857C}" presName="parentText" presStyleLbl="node1" presStyleIdx="0" presStyleCnt="3">
        <dgm:presLayoutVars>
          <dgm:chMax val="0"/>
          <dgm:bulletEnabled val="1"/>
        </dgm:presLayoutVars>
      </dgm:prSet>
      <dgm:spPr/>
    </dgm:pt>
    <dgm:pt modelId="{D2EBD267-EE67-4407-9D0C-449762A398CA}" type="pres">
      <dgm:prSet presAssocID="{7A3974D5-C9EB-4248-812B-E419DF02FADB}" presName="spacer" presStyleCnt="0"/>
      <dgm:spPr/>
    </dgm:pt>
    <dgm:pt modelId="{F6B400A8-2241-4FF1-B071-6B9AAB4C5963}" type="pres">
      <dgm:prSet presAssocID="{D672A350-BFE6-4201-8DA5-B6A2393493D3}" presName="parentText" presStyleLbl="node1" presStyleIdx="1" presStyleCnt="3">
        <dgm:presLayoutVars>
          <dgm:chMax val="0"/>
          <dgm:bulletEnabled val="1"/>
        </dgm:presLayoutVars>
      </dgm:prSet>
      <dgm:spPr/>
    </dgm:pt>
    <dgm:pt modelId="{BCE0738E-E268-4267-A583-18336B325BEF}" type="pres">
      <dgm:prSet presAssocID="{4A9FA906-0C52-47E1-8CBC-0A94A1BE75C6}" presName="spacer" presStyleCnt="0"/>
      <dgm:spPr/>
    </dgm:pt>
    <dgm:pt modelId="{885FC030-6D04-4594-82E9-5B7CB3C5D81A}" type="pres">
      <dgm:prSet presAssocID="{5BBA3CB2-0202-46A0-9983-CD387C9FCA01}" presName="parentText" presStyleLbl="node1" presStyleIdx="2" presStyleCnt="3">
        <dgm:presLayoutVars>
          <dgm:chMax val="0"/>
          <dgm:bulletEnabled val="1"/>
        </dgm:presLayoutVars>
      </dgm:prSet>
      <dgm:spPr/>
    </dgm:pt>
  </dgm:ptLst>
  <dgm:cxnLst>
    <dgm:cxn modelId="{7D328F02-E2C6-4C8F-A49E-0B99B0F29242}" type="presOf" srcId="{4E306F59-B3A1-47C0-915C-F570F062857C}" destId="{A5F57F5F-9EF6-4548-ACE9-723B21A983E9}" srcOrd="0" destOrd="0" presId="urn:microsoft.com/office/officeart/2005/8/layout/vList2"/>
    <dgm:cxn modelId="{0B618225-AC4A-4990-899D-B3F1936607CC}" type="presOf" srcId="{5BBA3CB2-0202-46A0-9983-CD387C9FCA01}" destId="{885FC030-6D04-4594-82E9-5B7CB3C5D81A}" srcOrd="0" destOrd="0" presId="urn:microsoft.com/office/officeart/2005/8/layout/vList2"/>
    <dgm:cxn modelId="{CB14CE41-7D47-4785-8099-7CE6FB39B0EF}" srcId="{E93C2C2A-DE8A-46D0-8AEF-D950609190E0}" destId="{4E306F59-B3A1-47C0-915C-F570F062857C}" srcOrd="0" destOrd="0" parTransId="{68FE058F-2F89-4E9C-AE10-663D43B98A47}" sibTransId="{7A3974D5-C9EB-4248-812B-E419DF02FADB}"/>
    <dgm:cxn modelId="{7C40FB8C-8DE9-4D12-8AED-215C497E7270}" srcId="{E93C2C2A-DE8A-46D0-8AEF-D950609190E0}" destId="{D672A350-BFE6-4201-8DA5-B6A2393493D3}" srcOrd="1" destOrd="0" parTransId="{64E0C92A-7971-4D5D-8945-7AB909B34CC1}" sibTransId="{4A9FA906-0C52-47E1-8CBC-0A94A1BE75C6}"/>
    <dgm:cxn modelId="{8CB7909B-010D-42F4-9C5C-25C8C9E1BB86}" srcId="{E93C2C2A-DE8A-46D0-8AEF-D950609190E0}" destId="{5BBA3CB2-0202-46A0-9983-CD387C9FCA01}" srcOrd="2" destOrd="0" parTransId="{71D74977-65E0-413D-87A9-5FBD5BC3FCB7}" sibTransId="{4A2CCC1D-D322-49D7-B3FE-DE61DAAE9302}"/>
    <dgm:cxn modelId="{5A4610A7-E405-4300-9F00-B3313EC1A364}" type="presOf" srcId="{D672A350-BFE6-4201-8DA5-B6A2393493D3}" destId="{F6B400A8-2241-4FF1-B071-6B9AAB4C5963}" srcOrd="0" destOrd="0" presId="urn:microsoft.com/office/officeart/2005/8/layout/vList2"/>
    <dgm:cxn modelId="{4BE6EFD2-57A9-4CB4-9CF0-95A6DD97C85F}" type="presOf" srcId="{E93C2C2A-DE8A-46D0-8AEF-D950609190E0}" destId="{EE811C98-688C-4A20-BEE2-A94F3CB30B39}" srcOrd="0" destOrd="0" presId="urn:microsoft.com/office/officeart/2005/8/layout/vList2"/>
    <dgm:cxn modelId="{6C6D7745-9452-493B-A4B3-F1F18D5DB3BF}" type="presParOf" srcId="{EE811C98-688C-4A20-BEE2-A94F3CB30B39}" destId="{A5F57F5F-9EF6-4548-ACE9-723B21A983E9}" srcOrd="0" destOrd="0" presId="urn:microsoft.com/office/officeart/2005/8/layout/vList2"/>
    <dgm:cxn modelId="{DB3746B3-6D36-4DD2-818E-57361159B2AD}" type="presParOf" srcId="{EE811C98-688C-4A20-BEE2-A94F3CB30B39}" destId="{D2EBD267-EE67-4407-9D0C-449762A398CA}" srcOrd="1" destOrd="0" presId="urn:microsoft.com/office/officeart/2005/8/layout/vList2"/>
    <dgm:cxn modelId="{A21B9C72-A4FA-48A4-8CC3-035AC5627A87}" type="presParOf" srcId="{EE811C98-688C-4A20-BEE2-A94F3CB30B39}" destId="{F6B400A8-2241-4FF1-B071-6B9AAB4C5963}" srcOrd="2" destOrd="0" presId="urn:microsoft.com/office/officeart/2005/8/layout/vList2"/>
    <dgm:cxn modelId="{C8DD0291-6064-4EA8-8C47-73F3EA2E8099}" type="presParOf" srcId="{EE811C98-688C-4A20-BEE2-A94F3CB30B39}" destId="{BCE0738E-E268-4267-A583-18336B325BEF}" srcOrd="3" destOrd="0" presId="urn:microsoft.com/office/officeart/2005/8/layout/vList2"/>
    <dgm:cxn modelId="{84ECE044-A7AC-43D9-84A4-27EF94D91F88}" type="presParOf" srcId="{EE811C98-688C-4A20-BEE2-A94F3CB30B39}" destId="{885FC030-6D04-4594-82E9-5B7CB3C5D81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24D04-11C3-4C18-BA35-00C332FB0051}">
      <dsp:nvSpPr>
        <dsp:cNvPr id="0" name=""/>
        <dsp:cNvSpPr/>
      </dsp:nvSpPr>
      <dsp:spPr>
        <a:xfrm>
          <a:off x="0" y="63495"/>
          <a:ext cx="10178143" cy="887445"/>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Machine Learning Model Management</a:t>
          </a:r>
        </a:p>
      </dsp:txBody>
      <dsp:txXfrm>
        <a:off x="43321" y="106816"/>
        <a:ext cx="10091501" cy="800803"/>
      </dsp:txXfrm>
    </dsp:sp>
    <dsp:sp modelId="{E283B717-E304-4AA5-8C3F-0E742F5E0DA4}">
      <dsp:nvSpPr>
        <dsp:cNvPr id="0" name=""/>
        <dsp:cNvSpPr/>
      </dsp:nvSpPr>
      <dsp:spPr>
        <a:xfrm>
          <a:off x="0" y="1057500"/>
          <a:ext cx="10178143" cy="887445"/>
        </a:xfrm>
        <a:prstGeom prst="roundRect">
          <a:avLst/>
        </a:prstGeom>
        <a:solidFill>
          <a:schemeClr val="accent1">
            <a:shade val="80000"/>
            <a:hueOff val="87321"/>
            <a:satOff val="-1564"/>
            <a:lumOff val="6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Model Validation</a:t>
          </a:r>
        </a:p>
      </dsp:txBody>
      <dsp:txXfrm>
        <a:off x="43321" y="1100821"/>
        <a:ext cx="10091501" cy="800803"/>
      </dsp:txXfrm>
    </dsp:sp>
    <dsp:sp modelId="{12C392A9-8750-4B94-9D8F-1FAD3072657D}">
      <dsp:nvSpPr>
        <dsp:cNvPr id="0" name=""/>
        <dsp:cNvSpPr/>
      </dsp:nvSpPr>
      <dsp:spPr>
        <a:xfrm>
          <a:off x="0" y="2051505"/>
          <a:ext cx="10178143" cy="887445"/>
        </a:xfrm>
        <a:prstGeom prst="roundRect">
          <a:avLst/>
        </a:prstGeom>
        <a:solidFill>
          <a:schemeClr val="accent1">
            <a:shade val="80000"/>
            <a:hueOff val="174641"/>
            <a:satOff val="-3128"/>
            <a:lumOff val="13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Lack of abstraction for the whole ML Pipeline</a:t>
          </a:r>
        </a:p>
      </dsp:txBody>
      <dsp:txXfrm>
        <a:off x="43321" y="2094826"/>
        <a:ext cx="10091501" cy="800803"/>
      </dsp:txXfrm>
    </dsp:sp>
    <dsp:sp modelId="{26B496A8-919C-4E50-95A9-0BF85FCCA6AE}">
      <dsp:nvSpPr>
        <dsp:cNvPr id="0" name=""/>
        <dsp:cNvSpPr/>
      </dsp:nvSpPr>
      <dsp:spPr>
        <a:xfrm>
          <a:off x="0" y="3045510"/>
          <a:ext cx="10178143" cy="887445"/>
        </a:xfrm>
        <a:prstGeom prst="roundRect">
          <a:avLst/>
        </a:prstGeom>
        <a:solidFill>
          <a:schemeClr val="accent1">
            <a:shade val="80000"/>
            <a:hueOff val="261962"/>
            <a:satOff val="-4692"/>
            <a:lumOff val="199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Querying Model Metadata</a:t>
          </a:r>
        </a:p>
      </dsp:txBody>
      <dsp:txXfrm>
        <a:off x="43321" y="3088831"/>
        <a:ext cx="10091501" cy="800803"/>
      </dsp:txXfrm>
    </dsp:sp>
    <dsp:sp modelId="{7435ED4A-E8BD-4E17-8276-D6E1C2BA7424}">
      <dsp:nvSpPr>
        <dsp:cNvPr id="0" name=""/>
        <dsp:cNvSpPr/>
      </dsp:nvSpPr>
      <dsp:spPr>
        <a:xfrm>
          <a:off x="0" y="4039515"/>
          <a:ext cx="10178143" cy="887445"/>
        </a:xfrm>
        <a:prstGeom prst="round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Backwards Compatibility of Trained Models</a:t>
          </a:r>
        </a:p>
      </dsp:txBody>
      <dsp:txXfrm>
        <a:off x="43321" y="4082836"/>
        <a:ext cx="10091501" cy="800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01B54-E90B-4061-9B87-C004F899DEFA}">
      <dsp:nvSpPr>
        <dsp:cNvPr id="0" name=""/>
        <dsp:cNvSpPr/>
      </dsp:nvSpPr>
      <dsp:spPr>
        <a:xfrm>
          <a:off x="3268" y="1065566"/>
          <a:ext cx="3279066" cy="3279066"/>
        </a:xfrm>
        <a:prstGeom prst="ellipse">
          <a:avLst/>
        </a:prstGeom>
        <a:solidFill>
          <a:schemeClr val="accent1">
            <a:shade val="80000"/>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80458" tIns="31750" rIns="180458" bIns="31750" numCol="1" spcCol="1270" anchor="ctr" anchorCtr="0">
          <a:noAutofit/>
        </a:bodyPr>
        <a:lstStyle/>
        <a:p>
          <a:pPr marL="0" lvl="0" indent="0" algn="ctr" defTabSz="1111250">
            <a:lnSpc>
              <a:spcPct val="90000"/>
            </a:lnSpc>
            <a:spcBef>
              <a:spcPct val="0"/>
            </a:spcBef>
            <a:spcAft>
              <a:spcPct val="35000"/>
            </a:spcAft>
            <a:buNone/>
          </a:pPr>
          <a:r>
            <a:rPr lang="en-US" sz="2500" kern="1200"/>
            <a:t>Reproducibility</a:t>
          </a:r>
        </a:p>
      </dsp:txBody>
      <dsp:txXfrm>
        <a:off x="483476" y="1545774"/>
        <a:ext cx="2318650" cy="2318650"/>
      </dsp:txXfrm>
    </dsp:sp>
    <dsp:sp modelId="{9C30055F-F88E-4D4B-85D4-D473B825E38F}">
      <dsp:nvSpPr>
        <dsp:cNvPr id="0" name=""/>
        <dsp:cNvSpPr/>
      </dsp:nvSpPr>
      <dsp:spPr>
        <a:xfrm>
          <a:off x="2626521" y="1065566"/>
          <a:ext cx="3279066" cy="3279066"/>
        </a:xfrm>
        <a:prstGeom prst="ellipse">
          <a:avLst/>
        </a:prstGeom>
        <a:solidFill>
          <a:schemeClr val="accent1">
            <a:shade val="80000"/>
            <a:alpha val="50000"/>
            <a:hueOff val="5"/>
            <a:satOff val="1014"/>
            <a:lumOff val="1695"/>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80458" tIns="31750" rIns="180458" bIns="31750" numCol="1" spcCol="1270" anchor="ctr" anchorCtr="0">
          <a:noAutofit/>
        </a:bodyPr>
        <a:lstStyle/>
        <a:p>
          <a:pPr marL="0" lvl="0" indent="0" algn="ctr" defTabSz="1111250">
            <a:lnSpc>
              <a:spcPct val="90000"/>
            </a:lnSpc>
            <a:spcBef>
              <a:spcPct val="0"/>
            </a:spcBef>
            <a:spcAft>
              <a:spcPct val="35000"/>
            </a:spcAft>
            <a:buNone/>
          </a:pPr>
          <a:r>
            <a:rPr lang="en-US" sz="2500" kern="1200"/>
            <a:t>Reusability</a:t>
          </a:r>
        </a:p>
      </dsp:txBody>
      <dsp:txXfrm>
        <a:off x="3106729" y="1545774"/>
        <a:ext cx="2318650" cy="2318650"/>
      </dsp:txXfrm>
    </dsp:sp>
    <dsp:sp modelId="{4D38F1DB-4F3C-4D6C-9023-FD97AE970627}">
      <dsp:nvSpPr>
        <dsp:cNvPr id="0" name=""/>
        <dsp:cNvSpPr/>
      </dsp:nvSpPr>
      <dsp:spPr>
        <a:xfrm>
          <a:off x="5249774" y="1065566"/>
          <a:ext cx="3279066" cy="3279066"/>
        </a:xfrm>
        <a:prstGeom prst="ellipse">
          <a:avLst/>
        </a:prstGeom>
        <a:solidFill>
          <a:schemeClr val="accent1">
            <a:shade val="80000"/>
            <a:alpha val="50000"/>
            <a:hueOff val="10"/>
            <a:satOff val="2028"/>
            <a:lumOff val="3389"/>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80458" tIns="31750" rIns="180458" bIns="31750" numCol="1" spcCol="1270" anchor="ctr" anchorCtr="0">
          <a:noAutofit/>
        </a:bodyPr>
        <a:lstStyle/>
        <a:p>
          <a:pPr marL="0" lvl="0" indent="0" algn="ctr" defTabSz="1111250">
            <a:lnSpc>
              <a:spcPct val="90000"/>
            </a:lnSpc>
            <a:spcBef>
              <a:spcPct val="0"/>
            </a:spcBef>
            <a:spcAft>
              <a:spcPct val="35000"/>
            </a:spcAft>
            <a:buNone/>
          </a:pPr>
          <a:r>
            <a:rPr lang="en-US" sz="2500" kern="1200"/>
            <a:t>Manageability</a:t>
          </a:r>
        </a:p>
      </dsp:txBody>
      <dsp:txXfrm>
        <a:off x="5729982" y="1545774"/>
        <a:ext cx="2318650" cy="2318650"/>
      </dsp:txXfrm>
    </dsp:sp>
    <dsp:sp modelId="{A97469A4-CD32-43BA-A6AC-26DF939E8E83}">
      <dsp:nvSpPr>
        <dsp:cNvPr id="0" name=""/>
        <dsp:cNvSpPr/>
      </dsp:nvSpPr>
      <dsp:spPr>
        <a:xfrm>
          <a:off x="7873027" y="1065566"/>
          <a:ext cx="3279066" cy="3279066"/>
        </a:xfrm>
        <a:prstGeom prst="ellipse">
          <a:avLst/>
        </a:prstGeom>
        <a:solidFill>
          <a:schemeClr val="accent1">
            <a:shade val="80000"/>
            <a:alpha val="50000"/>
            <a:hueOff val="15"/>
            <a:satOff val="3042"/>
            <a:lumOff val="5084"/>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80458" tIns="31750" rIns="180458" bIns="31750" numCol="1" spcCol="1270" anchor="ctr" anchorCtr="0">
          <a:noAutofit/>
        </a:bodyPr>
        <a:lstStyle/>
        <a:p>
          <a:pPr marL="0" lvl="0" indent="0" algn="ctr" defTabSz="1111250">
            <a:lnSpc>
              <a:spcPct val="90000"/>
            </a:lnSpc>
            <a:spcBef>
              <a:spcPct val="0"/>
            </a:spcBef>
            <a:spcAft>
              <a:spcPct val="35000"/>
            </a:spcAft>
            <a:buNone/>
          </a:pPr>
          <a:r>
            <a:rPr lang="en-US" sz="2500" kern="1200"/>
            <a:t>Automation</a:t>
          </a:r>
        </a:p>
      </dsp:txBody>
      <dsp:txXfrm>
        <a:off x="8353235" y="1545774"/>
        <a:ext cx="2318650" cy="2318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62583-D8A0-4958-9841-30D32FC0F402}">
      <dsp:nvSpPr>
        <dsp:cNvPr id="0" name=""/>
        <dsp:cNvSpPr/>
      </dsp:nvSpPr>
      <dsp:spPr>
        <a:xfrm>
          <a:off x="0" y="507703"/>
          <a:ext cx="11653522"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Arial" panose="020B0604020202020204" pitchFamily="34" charset="0"/>
            <a:buNone/>
          </a:pPr>
          <a:r>
            <a:rPr lang="en-US" sz="2500" b="0" i="0" kern="1200" dirty="0"/>
            <a:t>Create reproducible ML pipelines</a:t>
          </a:r>
        </a:p>
      </dsp:txBody>
      <dsp:txXfrm>
        <a:off x="29271" y="536974"/>
        <a:ext cx="11594980" cy="541083"/>
      </dsp:txXfrm>
    </dsp:sp>
    <dsp:sp modelId="{4490DB09-F3DA-46AF-9884-CE0EE34C73F1}">
      <dsp:nvSpPr>
        <dsp:cNvPr id="0" name=""/>
        <dsp:cNvSpPr/>
      </dsp:nvSpPr>
      <dsp:spPr>
        <a:xfrm>
          <a:off x="0" y="1179328"/>
          <a:ext cx="11653522"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Arial" panose="020B0604020202020204" pitchFamily="34" charset="0"/>
            <a:buNone/>
          </a:pPr>
          <a:r>
            <a:rPr lang="en-US" sz="2500" b="0" i="0" kern="1200" dirty="0"/>
            <a:t>Create reusable software environments</a:t>
          </a:r>
        </a:p>
      </dsp:txBody>
      <dsp:txXfrm>
        <a:off x="29271" y="1208599"/>
        <a:ext cx="11594980" cy="541083"/>
      </dsp:txXfrm>
    </dsp:sp>
    <dsp:sp modelId="{494B0AE3-EDB1-46D3-8DAF-92F37DBC8FF7}">
      <dsp:nvSpPr>
        <dsp:cNvPr id="0" name=""/>
        <dsp:cNvSpPr/>
      </dsp:nvSpPr>
      <dsp:spPr>
        <a:xfrm>
          <a:off x="0" y="1850953"/>
          <a:ext cx="11653522"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Arial" panose="020B0604020202020204" pitchFamily="34" charset="0"/>
            <a:buNone/>
          </a:pPr>
          <a:r>
            <a:rPr lang="en-US" sz="2500" b="0" i="0" kern="1200" dirty="0"/>
            <a:t>Register, package, and deploy models from anywhere</a:t>
          </a:r>
        </a:p>
      </dsp:txBody>
      <dsp:txXfrm>
        <a:off x="29271" y="1880224"/>
        <a:ext cx="11594980" cy="541083"/>
      </dsp:txXfrm>
    </dsp:sp>
    <dsp:sp modelId="{62DD0FF8-16A7-4B49-A6D4-A90CE587C0C6}">
      <dsp:nvSpPr>
        <dsp:cNvPr id="0" name=""/>
        <dsp:cNvSpPr/>
      </dsp:nvSpPr>
      <dsp:spPr>
        <a:xfrm>
          <a:off x="0" y="2532614"/>
          <a:ext cx="11653522"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Arial" panose="020B0604020202020204" pitchFamily="34" charset="0"/>
            <a:buNone/>
          </a:pPr>
          <a:r>
            <a:rPr lang="en-US" sz="2500" b="0" i="0" kern="1200" dirty="0"/>
            <a:t>Capture the governance data for the end-to-end ML lifecycle</a:t>
          </a:r>
        </a:p>
      </dsp:txBody>
      <dsp:txXfrm>
        <a:off x="29271" y="2561885"/>
        <a:ext cx="11594980" cy="541083"/>
      </dsp:txXfrm>
    </dsp:sp>
    <dsp:sp modelId="{C726E40E-C02F-48F2-958F-E297FE69F754}">
      <dsp:nvSpPr>
        <dsp:cNvPr id="0" name=""/>
        <dsp:cNvSpPr/>
      </dsp:nvSpPr>
      <dsp:spPr>
        <a:xfrm>
          <a:off x="0" y="3194203"/>
          <a:ext cx="11653522"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Arial" panose="020B0604020202020204" pitchFamily="34" charset="0"/>
            <a:buNone/>
          </a:pPr>
          <a:r>
            <a:rPr lang="en-US" sz="2500" b="0" i="0" kern="1200" dirty="0"/>
            <a:t>Notify and alert on events in the ML lifecycle</a:t>
          </a:r>
        </a:p>
      </dsp:txBody>
      <dsp:txXfrm>
        <a:off x="29271" y="3223474"/>
        <a:ext cx="11594980" cy="541083"/>
      </dsp:txXfrm>
    </dsp:sp>
    <dsp:sp modelId="{B2021899-1E43-4BF0-B3D5-A798B0D7B1FA}">
      <dsp:nvSpPr>
        <dsp:cNvPr id="0" name=""/>
        <dsp:cNvSpPr/>
      </dsp:nvSpPr>
      <dsp:spPr>
        <a:xfrm>
          <a:off x="0" y="3865828"/>
          <a:ext cx="11653522"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Arial" panose="020B0604020202020204" pitchFamily="34" charset="0"/>
            <a:buNone/>
          </a:pPr>
          <a:r>
            <a:rPr lang="en-US" sz="2500" b="0" i="0" kern="1200" dirty="0"/>
            <a:t>Automate the end-to-end ML lifecycle with Azure Machine Learning and Azure Pipelines</a:t>
          </a:r>
        </a:p>
      </dsp:txBody>
      <dsp:txXfrm>
        <a:off x="29271" y="3895099"/>
        <a:ext cx="11594980" cy="5410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57F5F-9EF6-4548-ACE9-723B21A983E9}">
      <dsp:nvSpPr>
        <dsp:cNvPr id="0" name=""/>
        <dsp:cNvSpPr/>
      </dsp:nvSpPr>
      <dsp:spPr>
        <a:xfrm>
          <a:off x="0" y="36051"/>
          <a:ext cx="10880725" cy="15095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baseline="0"/>
            <a:t>Faster time to market of ML-based solutions </a:t>
          </a:r>
          <a:endParaRPr lang="en-US" sz="3800" kern="1200"/>
        </a:p>
      </dsp:txBody>
      <dsp:txXfrm>
        <a:off x="73690" y="109741"/>
        <a:ext cx="10733345" cy="1362175"/>
      </dsp:txXfrm>
    </dsp:sp>
    <dsp:sp modelId="{F6B400A8-2241-4FF1-B071-6B9AAB4C5963}">
      <dsp:nvSpPr>
        <dsp:cNvPr id="0" name=""/>
        <dsp:cNvSpPr/>
      </dsp:nvSpPr>
      <dsp:spPr>
        <a:xfrm>
          <a:off x="0" y="1655047"/>
          <a:ext cx="10880725" cy="15095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baseline="0"/>
            <a:t>More rapid rate of experimentation, driving innovation </a:t>
          </a:r>
          <a:endParaRPr lang="en-US" sz="3800" kern="1200"/>
        </a:p>
      </dsp:txBody>
      <dsp:txXfrm>
        <a:off x="73690" y="1728737"/>
        <a:ext cx="10733345" cy="1362175"/>
      </dsp:txXfrm>
    </dsp:sp>
    <dsp:sp modelId="{885FC030-6D04-4594-82E9-5B7CB3C5D81A}">
      <dsp:nvSpPr>
        <dsp:cNvPr id="0" name=""/>
        <dsp:cNvSpPr/>
      </dsp:nvSpPr>
      <dsp:spPr>
        <a:xfrm>
          <a:off x="0" y="3274042"/>
          <a:ext cx="10880725" cy="15095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baseline="0"/>
            <a:t>Assurance of quality, trustworthiness and ethical AI </a:t>
          </a:r>
          <a:endParaRPr lang="en-US" sz="3800" kern="1200"/>
        </a:p>
      </dsp:txBody>
      <dsp:txXfrm>
        <a:off x="73690" y="3347732"/>
        <a:ext cx="10733345" cy="13621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E8A1D-7B56-44E9-953A-7BEE197A802A}" type="datetimeFigureOut">
              <a:rPr lang="en-US" smtClean="0"/>
              <a:t>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4E850-6591-42C2-ACA5-AC072CB4256C}" type="slidenum">
              <a:rPr lang="en-US" smtClean="0"/>
              <a:t>‹#›</a:t>
            </a:fld>
            <a:endParaRPr lang="en-US"/>
          </a:p>
        </p:txBody>
      </p:sp>
    </p:spTree>
    <p:extLst>
      <p:ext uri="{BB962C8B-B14F-4D97-AF65-F5344CB8AC3E}">
        <p14:creationId xmlns:p14="http://schemas.microsoft.com/office/powerpoint/2010/main" val="870681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a:t>
            </a:fld>
            <a:endParaRPr lang="en-US" noProof="0" dirty="0"/>
          </a:p>
        </p:txBody>
      </p:sp>
    </p:spTree>
    <p:extLst>
      <p:ext uri="{BB962C8B-B14F-4D97-AF65-F5344CB8AC3E}">
        <p14:creationId xmlns:p14="http://schemas.microsoft.com/office/powerpoint/2010/main" val="731764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1/6/2023 1:00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48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000000"/>
              </a:solidFill>
              <a:effectLst/>
              <a:latin typeface="Merriweather"/>
            </a:endParaRPr>
          </a:p>
          <a:p>
            <a:r>
              <a:rPr lang="en-US" b="0" i="0" dirty="0">
                <a:solidFill>
                  <a:srgbClr val="000000"/>
                </a:solidFill>
                <a:effectLst/>
                <a:latin typeface="Merriweather"/>
              </a:rPr>
              <a:t>Here we highlight some of model management challenges. </a:t>
            </a:r>
          </a:p>
          <a:p>
            <a:r>
              <a:rPr lang="en-US" b="0" i="0" dirty="0">
                <a:solidFill>
                  <a:srgbClr val="000000"/>
                </a:solidFill>
                <a:effectLst/>
                <a:latin typeface="Merriweather"/>
              </a:rPr>
              <a:t>First challenge is Machine Learning Model Management, which considers how we  manage model parameters / weights.</a:t>
            </a:r>
          </a:p>
          <a:p>
            <a:endParaRPr lang="en-US" b="0" i="0" dirty="0">
              <a:solidFill>
                <a:srgbClr val="000000"/>
              </a:solidFill>
              <a:effectLst/>
              <a:latin typeface="Merriweather"/>
            </a:endParaRPr>
          </a:p>
          <a:p>
            <a:r>
              <a:rPr lang="en-US" b="0" i="0" dirty="0">
                <a:solidFill>
                  <a:srgbClr val="000000"/>
                </a:solidFill>
                <a:effectLst/>
                <a:latin typeface="Merriweather"/>
              </a:rPr>
              <a:t>Second, there is mode validation, t</a:t>
            </a:r>
            <a:r>
              <a:rPr lang="en-US" dirty="0"/>
              <a:t>he ability to able back-test the performance of models over time. Models evolve over time as  data changes, hardware improvement or algorithm changes. Every time such a change happens, model needs to be retrained and model performance must be re-validated. These validations introduce a number of challenges for example using the same code and same data across different models to be able to reproduce the same result.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In real-world, there are cases where different systems need to be “glued” together in ML deployments, and often require external orchestration frameworks that coordinate the workloads. This situation has big negative impact for model management tasks: It complicates the extraction of metadata corresponding to a particular pipeline it makes </a:t>
            </a:r>
            <a:r>
              <a:rPr lang="en-US" dirty="0" err="1"/>
              <a:t>reproduciability</a:t>
            </a:r>
            <a:r>
              <a:rPr lang="en-US" dirty="0"/>
              <a:t> and automation of model selection difficult as many different systems have to be orchestrated, and as a consequence makes it hard to automate model validation.</a:t>
            </a: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In order to automate and accelerate model lifecycle management, it is important to query metadata like  hyperparameters, evaluation scores as well as the datasets on which they were trained and validated). This metadata is required during models selection in order to decide which one to put into production, or for getting a review on training progress, or for identifying bottleneck so we can decide where we want to spend more time finetuning our model. Additionally, a centralized metadata store builds a </a:t>
            </a:r>
            <a:r>
              <a:rPr lang="en-US" dirty="0" err="1"/>
              <a:t>fundation</a:t>
            </a:r>
            <a:r>
              <a:rPr lang="en-US" dirty="0"/>
              <a:t> for a more efficient process in enterprise solution and can also be used to automate some steps or processes.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Another hard challenge </a:t>
            </a:r>
            <a:r>
              <a:rPr lang="en-US" dirty="0"/>
              <a:t>in model management </a:t>
            </a:r>
            <a:r>
              <a:rPr lang="en-US" b="1" dirty="0"/>
              <a:t>is called “</a:t>
            </a:r>
            <a:r>
              <a:rPr lang="en-US" dirty="0"/>
              <a:t>Multiple-Language Smell”, it comes from the fact that end-to-end ML applications often  written in different programming languages with different frameworks. Many popular libraries are written in python with different  frameworks. It’s hard to keep heterogeneous code consistent as automatic tools </a:t>
            </a:r>
            <a:r>
              <a:rPr lang="en-US" dirty="0" err="1"/>
              <a:t>tools</a:t>
            </a:r>
            <a:r>
              <a:rPr lang="en-US" dirty="0"/>
              <a:t> can only inspect either the python or the JVM part of the code, and will not be able go across the language barrier. To make things even worse, this makes it even harder to deploy at later time, as they require setups with many different components that need to be orchestrated. For example., a Spark cluster must be started and running for pre-processing or feature engineering, afterwards the data might need be moved to a another virtual machine for model training, and the cluster must be shut down afterwards, we will then need another virtual machine to run inference. This raises the challenge of how to efficient and reliable exchange of code, data and model between the different components of the system written in different languages and different frameworks. </a:t>
            </a:r>
          </a:p>
          <a:p>
            <a:endParaRPr lang="en-US" dirty="0"/>
          </a:p>
          <a:p>
            <a:r>
              <a:rPr lang="en-US" b="0" dirty="0"/>
              <a:t>All trained models </a:t>
            </a:r>
            <a:r>
              <a:rPr lang="en-US" dirty="0"/>
              <a:t>require backwards compatibility. For example, a model that was trained last month or last quarter should still be working today, in particular when trained models might be used in production </a:t>
            </a:r>
            <a:r>
              <a:rPr lang="en-US" dirty="0" err="1"/>
              <a:t>deployments.In</a:t>
            </a:r>
            <a:r>
              <a:rPr lang="en-US" dirty="0"/>
              <a:t> the meantime, we also want to reproduce the exact same result, or a similar result can be achieved, or in the worst case that the model can still run. Ensuring these conditions comes with several challenges on model </a:t>
            </a:r>
            <a:r>
              <a:rPr lang="en-US" dirty="0" err="1"/>
              <a:t>management.For</a:t>
            </a:r>
            <a:r>
              <a:rPr lang="en-US" dirty="0"/>
              <a:t> example, when a model is deployed and served in production, making sure that the exact same result sometime can be retrieved is a strict requirement. According to this, storing all the components that trained a model is fundamental piece in being able to guarantee backwards compatibility and long-term usage. We need to store the data , data transformations, the code implementation, the inference code of calling the model, its configuration and its dependencies in details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1/6/2023 1:00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65103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122"/>
                </a:solidFill>
                <a:effectLst/>
                <a:latin typeface="Arial" panose="020B0604020202020204" pitchFamily="34" charset="0"/>
              </a:rPr>
              <a:t>MLOps is practiced between Data Scientists, DevOps, and Machine Learning engineers to transfer the trained model to production systems to serve. Similar to DevOps or </a:t>
            </a:r>
            <a:r>
              <a:rPr lang="en-US" b="0" i="0" dirty="0" err="1">
                <a:solidFill>
                  <a:srgbClr val="202122"/>
                </a:solidFill>
                <a:effectLst/>
                <a:latin typeface="Arial" panose="020B0604020202020204" pitchFamily="34" charset="0"/>
              </a:rPr>
              <a:t>DataOps</a:t>
            </a:r>
            <a:r>
              <a:rPr lang="en-US" b="0" i="0" dirty="0">
                <a:solidFill>
                  <a:srgbClr val="202122"/>
                </a:solidFill>
                <a:effectLst/>
                <a:latin typeface="Arial" panose="020B0604020202020204" pitchFamily="34" charset="0"/>
              </a:rPr>
              <a:t> approaches, MLOps seeks to increase automation and improve the quality of production models, while also focusing on business and regulatory requirements. While MLOps started as a set of best practices, it is slowly evolving into an independent approach to ML lifecycle management. MLOps applies to the entire lifecycle - from integrating with model, orchestration, and deployment, for monitoring, diagnostics, governance, and business metrics.</a:t>
            </a:r>
          </a:p>
          <a:p>
            <a:pPr algn="l"/>
            <a:r>
              <a:rPr lang="en-US" b="0" i="0" dirty="0">
                <a:solidFill>
                  <a:srgbClr val="202122"/>
                </a:solidFill>
                <a:effectLst/>
                <a:latin typeface="Arial" panose="020B0604020202020204" pitchFamily="34" charset="0"/>
              </a:rPr>
              <a:t>According to Gartner, MLOps is a subset of </a:t>
            </a:r>
            <a:r>
              <a:rPr lang="en-US" b="0" i="0" dirty="0" err="1">
                <a:solidFill>
                  <a:srgbClr val="202122"/>
                </a:solidFill>
                <a:effectLst/>
                <a:latin typeface="Arial" panose="020B0604020202020204" pitchFamily="34" charset="0"/>
              </a:rPr>
              <a:t>ModelOps</a:t>
            </a:r>
            <a:r>
              <a:rPr lang="en-US" b="0" i="0" dirty="0">
                <a:solidFill>
                  <a:srgbClr val="202122"/>
                </a:solidFill>
                <a:effectLst/>
                <a:latin typeface="Arial" panose="020B0604020202020204" pitchFamily="34" charset="0"/>
              </a:rPr>
              <a:t>. MLOps is focused on the operationalization of machine learning models, while </a:t>
            </a:r>
            <a:r>
              <a:rPr lang="en-US" b="0" i="0" dirty="0" err="1">
                <a:solidFill>
                  <a:srgbClr val="202122"/>
                </a:solidFill>
                <a:effectLst/>
                <a:latin typeface="Arial" panose="020B0604020202020204" pitchFamily="34" charset="0"/>
              </a:rPr>
              <a:t>ModelOps</a:t>
            </a:r>
            <a:r>
              <a:rPr lang="en-US" b="0" i="0" dirty="0">
                <a:solidFill>
                  <a:srgbClr val="202122"/>
                </a:solidFill>
                <a:effectLst/>
                <a:latin typeface="Arial" panose="020B0604020202020204" pitchFamily="34" charset="0"/>
              </a:rPr>
              <a:t> covers the operationalization of all types of AI models.</a:t>
            </a:r>
          </a:p>
          <a:p>
            <a:pPr algn="l"/>
            <a:endParaRPr lang="en-US" b="0" i="0" dirty="0">
              <a:solidFill>
                <a:srgbClr val="202122"/>
              </a:solidFill>
              <a:effectLst/>
              <a:latin typeface="Arial" panose="020B0604020202020204"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1/6/2023 12:58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82322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Reproducibility – as with software configuration management and continuous integration, ML pipelines and steps, together with their data sources, code, models, libraries, and SDKs, need to be versioned and maintained such that they can be reproduced exactly as previously. </a:t>
            </a:r>
          </a:p>
          <a:p>
            <a:r>
              <a:rPr lang="en-US" dirty="0"/>
              <a:t>Reusability – to fit with principles of continuous delivery, the pipeline needs to be able to package and deliver models and code consistently into training and target environments, such that the same configuration can be repeated with the same results. </a:t>
            </a:r>
          </a:p>
          <a:p>
            <a:r>
              <a:rPr lang="en-US" dirty="0"/>
              <a:t>Manageability – the ability to apply governance, tracking changes to models and code throughout the development lifecycle, project tracking (for example through sprints), and enabling managers to measure and oversee both progress and </a:t>
            </a:r>
            <a:r>
              <a:rPr lang="en-US" dirty="0" err="1"/>
              <a:t>valuedelivery</a:t>
            </a:r>
            <a:r>
              <a:rPr lang="en-US" dirty="0"/>
              <a:t>. </a:t>
            </a:r>
          </a:p>
          <a:p>
            <a:r>
              <a:rPr lang="en-US" dirty="0"/>
              <a:t>Automation – as with DevOps, continuous integration and delivery require automation to assure rapid and repeatable pipelines, particularly when these are augmented by governance and testing (which can otherwise create a bottleneck).</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a:t>
            </a:fld>
            <a:endParaRPr lang="en-US" noProof="0" dirty="0"/>
          </a:p>
        </p:txBody>
      </p:sp>
    </p:spTree>
    <p:extLst>
      <p:ext uri="{BB962C8B-B14F-4D97-AF65-F5344CB8AC3E}">
        <p14:creationId xmlns:p14="http://schemas.microsoft.com/office/powerpoint/2010/main" val="14517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171717"/>
                </a:solidFill>
                <a:effectLst/>
                <a:latin typeface="Segoe UI" panose="020B0502040204020203" pitchFamily="34" charset="0"/>
              </a:rPr>
              <a:t>Create reproducible ML pipelines</a:t>
            </a:r>
            <a:r>
              <a:rPr lang="en-US" b="0" i="0" dirty="0">
                <a:solidFill>
                  <a:srgbClr val="171717"/>
                </a:solidFill>
                <a:effectLst/>
                <a:latin typeface="Segoe UI" panose="020B0502040204020203" pitchFamily="34" charset="0"/>
              </a:rPr>
              <a:t>. Machine Learning pipelines allow you to define repeatable and reusable steps for your data preparation, training, and scoring processes.</a:t>
            </a:r>
          </a:p>
          <a:p>
            <a:pPr algn="l">
              <a:buFont typeface="Arial" panose="020B0604020202020204" pitchFamily="34" charset="0"/>
              <a:buChar char="•"/>
            </a:pPr>
            <a:r>
              <a:rPr lang="en-US" b="1" i="0" dirty="0">
                <a:solidFill>
                  <a:srgbClr val="171717"/>
                </a:solidFill>
                <a:effectLst/>
                <a:latin typeface="Segoe UI" panose="020B0502040204020203" pitchFamily="34" charset="0"/>
              </a:rPr>
              <a:t>Create reusable software environments</a:t>
            </a:r>
            <a:r>
              <a:rPr lang="en-US" b="0" i="0" dirty="0">
                <a:solidFill>
                  <a:srgbClr val="171717"/>
                </a:solidFill>
                <a:effectLst/>
                <a:latin typeface="Segoe UI" panose="020B0502040204020203" pitchFamily="34" charset="0"/>
              </a:rPr>
              <a:t> for training and deploying models.</a:t>
            </a:r>
          </a:p>
          <a:p>
            <a:pPr algn="l">
              <a:buFont typeface="Arial" panose="020B0604020202020204" pitchFamily="34" charset="0"/>
              <a:buChar char="•"/>
            </a:pPr>
            <a:r>
              <a:rPr lang="en-US" b="1" i="0" dirty="0">
                <a:solidFill>
                  <a:srgbClr val="171717"/>
                </a:solidFill>
                <a:effectLst/>
                <a:latin typeface="Segoe UI" panose="020B0502040204020203" pitchFamily="34" charset="0"/>
              </a:rPr>
              <a:t>Register, package, and deploy models from anywhere</a:t>
            </a:r>
            <a:r>
              <a:rPr lang="en-US" b="0" i="0" dirty="0">
                <a:solidFill>
                  <a:srgbClr val="171717"/>
                </a:solidFill>
                <a:effectLst/>
                <a:latin typeface="Segoe UI" panose="020B0502040204020203" pitchFamily="34" charset="0"/>
              </a:rPr>
              <a:t>. You can also track associated metadata required to use the model.</a:t>
            </a:r>
          </a:p>
          <a:p>
            <a:pPr algn="l">
              <a:buFont typeface="Arial" panose="020B0604020202020204" pitchFamily="34" charset="0"/>
              <a:buChar char="•"/>
            </a:pPr>
            <a:r>
              <a:rPr lang="en-US" b="1" i="0" dirty="0">
                <a:solidFill>
                  <a:srgbClr val="171717"/>
                </a:solidFill>
                <a:effectLst/>
                <a:latin typeface="Segoe UI" panose="020B0502040204020203" pitchFamily="34" charset="0"/>
              </a:rPr>
              <a:t>Capture the governance data for the end-to-end ML lifecycle</a:t>
            </a:r>
            <a:r>
              <a:rPr lang="en-US" b="0" i="0" dirty="0">
                <a:solidFill>
                  <a:srgbClr val="171717"/>
                </a:solidFill>
                <a:effectLst/>
                <a:latin typeface="Segoe UI" panose="020B0502040204020203" pitchFamily="34" charset="0"/>
              </a:rPr>
              <a:t>. The logged lineage information can include who is publishing models, why changes were made, and when models were deployed or used in production.</a:t>
            </a:r>
          </a:p>
          <a:p>
            <a:pPr algn="l">
              <a:buFont typeface="Arial" panose="020B0604020202020204" pitchFamily="34" charset="0"/>
              <a:buChar char="•"/>
            </a:pPr>
            <a:r>
              <a:rPr lang="en-US" b="1" i="0" dirty="0">
                <a:solidFill>
                  <a:srgbClr val="171717"/>
                </a:solidFill>
                <a:effectLst/>
                <a:latin typeface="Segoe UI" panose="020B0502040204020203" pitchFamily="34" charset="0"/>
              </a:rPr>
              <a:t>Notify and alert on events in the ML lifecycle</a:t>
            </a:r>
            <a:r>
              <a:rPr lang="en-US" b="0" i="0" dirty="0">
                <a:solidFill>
                  <a:srgbClr val="171717"/>
                </a:solidFill>
                <a:effectLst/>
                <a:latin typeface="Segoe UI" panose="020B0502040204020203" pitchFamily="34" charset="0"/>
              </a:rPr>
              <a:t>. For example, experiment completion, model registration, model deployment, and data drift detection.</a:t>
            </a:r>
          </a:p>
          <a:p>
            <a:pPr algn="l">
              <a:buFont typeface="Arial" panose="020B0604020202020204" pitchFamily="34" charset="0"/>
              <a:buChar char="•"/>
            </a:pPr>
            <a:r>
              <a:rPr lang="en-US" b="1" i="0" dirty="0">
                <a:solidFill>
                  <a:srgbClr val="171717"/>
                </a:solidFill>
                <a:effectLst/>
                <a:latin typeface="Segoe UI" panose="020B0502040204020203" pitchFamily="34" charset="0"/>
              </a:rPr>
              <a:t>Monitor ML applications for operational and ML-related issues</a:t>
            </a:r>
            <a:r>
              <a:rPr lang="en-US" b="0" i="0" dirty="0">
                <a:solidFill>
                  <a:srgbClr val="171717"/>
                </a:solidFill>
                <a:effectLst/>
                <a:latin typeface="Segoe UI" panose="020B0502040204020203" pitchFamily="34" charset="0"/>
              </a:rPr>
              <a:t>. Compare model inputs between training and inference, explore model-specific metrics, and provide monitoring and alerts on your ML infrastructure.</a:t>
            </a:r>
          </a:p>
          <a:p>
            <a:pPr algn="l">
              <a:buFont typeface="Arial" panose="020B0604020202020204" pitchFamily="34" charset="0"/>
              <a:buChar char="•"/>
            </a:pPr>
            <a:r>
              <a:rPr lang="en-US" b="1" i="0" dirty="0">
                <a:solidFill>
                  <a:srgbClr val="171717"/>
                </a:solidFill>
                <a:effectLst/>
                <a:latin typeface="Segoe UI" panose="020B0502040204020203" pitchFamily="34" charset="0"/>
              </a:rPr>
              <a:t>Automate the end-to-end ML lifecycle with Azure Machine Learning and Azure Pipelines</a:t>
            </a:r>
            <a:r>
              <a:rPr lang="en-US" b="0" i="0" dirty="0">
                <a:solidFill>
                  <a:srgbClr val="171717"/>
                </a:solidFill>
                <a:effectLst/>
                <a:latin typeface="Segoe UI" panose="020B0502040204020203" pitchFamily="34" charset="0"/>
              </a:rPr>
              <a:t>. Using pipelines allows you to frequently update models, test new models, and continuously roll out new ML models alongside your other applications and services.</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dirty="0"/>
          </a:p>
        </p:txBody>
      </p:sp>
    </p:spTree>
    <p:extLst>
      <p:ext uri="{BB962C8B-B14F-4D97-AF65-F5344CB8AC3E}">
        <p14:creationId xmlns:p14="http://schemas.microsoft.com/office/powerpoint/2010/main" val="2067838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dirty="0"/>
          </a:p>
        </p:txBody>
      </p:sp>
    </p:spTree>
    <p:extLst>
      <p:ext uri="{BB962C8B-B14F-4D97-AF65-F5344CB8AC3E}">
        <p14:creationId xmlns:p14="http://schemas.microsoft.com/office/powerpoint/2010/main" val="1845857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697E-917B-B3FB-B681-411F80F36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5E50FF-1BFD-66DE-3214-7074483A0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28FA4B-3CE1-D53E-5FB7-0ABB0C1657EB}"/>
              </a:ext>
            </a:extLst>
          </p:cNvPr>
          <p:cNvSpPr>
            <a:spLocks noGrp="1"/>
          </p:cNvSpPr>
          <p:nvPr>
            <p:ph type="dt" sz="half" idx="10"/>
          </p:nvPr>
        </p:nvSpPr>
        <p:spPr/>
        <p:txBody>
          <a:bodyPr/>
          <a:lstStyle/>
          <a:p>
            <a:fld id="{B73E3BC1-2288-4E63-94F7-6B9B80F120F1}" type="datetimeFigureOut">
              <a:rPr lang="en-US" smtClean="0"/>
              <a:t>1/5/2023</a:t>
            </a:fld>
            <a:endParaRPr lang="en-US"/>
          </a:p>
        </p:txBody>
      </p:sp>
      <p:sp>
        <p:nvSpPr>
          <p:cNvPr id="5" name="Footer Placeholder 4">
            <a:extLst>
              <a:ext uri="{FF2B5EF4-FFF2-40B4-BE49-F238E27FC236}">
                <a16:creationId xmlns:a16="http://schemas.microsoft.com/office/drawing/2014/main" id="{31C6D8F7-7342-F512-FA48-EC614EF40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ABD67-2861-905B-B3BF-A3B9C2325205}"/>
              </a:ext>
            </a:extLst>
          </p:cNvPr>
          <p:cNvSpPr>
            <a:spLocks noGrp="1"/>
          </p:cNvSpPr>
          <p:nvPr>
            <p:ph type="sldNum" sz="quarter" idx="12"/>
          </p:nvPr>
        </p:nvSpPr>
        <p:spPr/>
        <p:txBody>
          <a:bodyPr/>
          <a:lstStyle/>
          <a:p>
            <a:fld id="{9846637E-5453-4E2B-962D-5531DFAF61F1}" type="slidenum">
              <a:rPr lang="en-US" smtClean="0"/>
              <a:t>‹#›</a:t>
            </a:fld>
            <a:endParaRPr lang="en-US"/>
          </a:p>
        </p:txBody>
      </p:sp>
    </p:spTree>
    <p:extLst>
      <p:ext uri="{BB962C8B-B14F-4D97-AF65-F5344CB8AC3E}">
        <p14:creationId xmlns:p14="http://schemas.microsoft.com/office/powerpoint/2010/main" val="1630336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3B56D-CBCB-226A-19F9-E5D270637A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724E7E-E7FC-CE6E-55B7-92607CF10A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00A39-049A-CA58-F272-DDCF05ED8B89}"/>
              </a:ext>
            </a:extLst>
          </p:cNvPr>
          <p:cNvSpPr>
            <a:spLocks noGrp="1"/>
          </p:cNvSpPr>
          <p:nvPr>
            <p:ph type="dt" sz="half" idx="10"/>
          </p:nvPr>
        </p:nvSpPr>
        <p:spPr/>
        <p:txBody>
          <a:bodyPr/>
          <a:lstStyle/>
          <a:p>
            <a:fld id="{B73E3BC1-2288-4E63-94F7-6B9B80F120F1}" type="datetimeFigureOut">
              <a:rPr lang="en-US" smtClean="0"/>
              <a:t>1/5/2023</a:t>
            </a:fld>
            <a:endParaRPr lang="en-US"/>
          </a:p>
        </p:txBody>
      </p:sp>
      <p:sp>
        <p:nvSpPr>
          <p:cNvPr id="5" name="Footer Placeholder 4">
            <a:extLst>
              <a:ext uri="{FF2B5EF4-FFF2-40B4-BE49-F238E27FC236}">
                <a16:creationId xmlns:a16="http://schemas.microsoft.com/office/drawing/2014/main" id="{8C294B5F-760E-79A0-A6A6-556455CE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FAEC3-88B8-16FB-C0AD-C67A1A9D7583}"/>
              </a:ext>
            </a:extLst>
          </p:cNvPr>
          <p:cNvSpPr>
            <a:spLocks noGrp="1"/>
          </p:cNvSpPr>
          <p:nvPr>
            <p:ph type="sldNum" sz="quarter" idx="12"/>
          </p:nvPr>
        </p:nvSpPr>
        <p:spPr/>
        <p:txBody>
          <a:bodyPr/>
          <a:lstStyle/>
          <a:p>
            <a:fld id="{9846637E-5453-4E2B-962D-5531DFAF61F1}" type="slidenum">
              <a:rPr lang="en-US" smtClean="0"/>
              <a:t>‹#›</a:t>
            </a:fld>
            <a:endParaRPr lang="en-US"/>
          </a:p>
        </p:txBody>
      </p:sp>
    </p:spTree>
    <p:extLst>
      <p:ext uri="{BB962C8B-B14F-4D97-AF65-F5344CB8AC3E}">
        <p14:creationId xmlns:p14="http://schemas.microsoft.com/office/powerpoint/2010/main" val="290578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2A591-8804-0614-8DC2-D54532D084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B712DA-25A0-C736-A393-C555BE6318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611EF-2FFC-8220-7D40-E3F81988CE18}"/>
              </a:ext>
            </a:extLst>
          </p:cNvPr>
          <p:cNvSpPr>
            <a:spLocks noGrp="1"/>
          </p:cNvSpPr>
          <p:nvPr>
            <p:ph type="dt" sz="half" idx="10"/>
          </p:nvPr>
        </p:nvSpPr>
        <p:spPr/>
        <p:txBody>
          <a:bodyPr/>
          <a:lstStyle/>
          <a:p>
            <a:fld id="{B73E3BC1-2288-4E63-94F7-6B9B80F120F1}" type="datetimeFigureOut">
              <a:rPr lang="en-US" smtClean="0"/>
              <a:t>1/5/2023</a:t>
            </a:fld>
            <a:endParaRPr lang="en-US"/>
          </a:p>
        </p:txBody>
      </p:sp>
      <p:sp>
        <p:nvSpPr>
          <p:cNvPr id="5" name="Footer Placeholder 4">
            <a:extLst>
              <a:ext uri="{FF2B5EF4-FFF2-40B4-BE49-F238E27FC236}">
                <a16:creationId xmlns:a16="http://schemas.microsoft.com/office/drawing/2014/main" id="{29F727F6-E8C8-E339-F732-CF2AC7D17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D1F58-027A-6CD5-EBAE-93FBF72E2F5C}"/>
              </a:ext>
            </a:extLst>
          </p:cNvPr>
          <p:cNvSpPr>
            <a:spLocks noGrp="1"/>
          </p:cNvSpPr>
          <p:nvPr>
            <p:ph type="sldNum" sz="quarter" idx="12"/>
          </p:nvPr>
        </p:nvSpPr>
        <p:spPr/>
        <p:txBody>
          <a:bodyPr/>
          <a:lstStyle/>
          <a:p>
            <a:fld id="{9846637E-5453-4E2B-962D-5531DFAF61F1}" type="slidenum">
              <a:rPr lang="en-US" smtClean="0"/>
              <a:t>‹#›</a:t>
            </a:fld>
            <a:endParaRPr lang="en-US"/>
          </a:p>
        </p:txBody>
      </p:sp>
    </p:spTree>
    <p:extLst>
      <p:ext uri="{BB962C8B-B14F-4D97-AF65-F5344CB8AC3E}">
        <p14:creationId xmlns:p14="http://schemas.microsoft.com/office/powerpoint/2010/main" val="2191894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596304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4759604"/>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1568-3E2B-77A6-CA9B-7049E1BA53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2A02DD-4020-0122-4CE1-F02AA93F8F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DA960-D522-95A5-4C1E-DE15FA4D7940}"/>
              </a:ext>
            </a:extLst>
          </p:cNvPr>
          <p:cNvSpPr>
            <a:spLocks noGrp="1"/>
          </p:cNvSpPr>
          <p:nvPr>
            <p:ph type="dt" sz="half" idx="10"/>
          </p:nvPr>
        </p:nvSpPr>
        <p:spPr/>
        <p:txBody>
          <a:bodyPr/>
          <a:lstStyle/>
          <a:p>
            <a:fld id="{B73E3BC1-2288-4E63-94F7-6B9B80F120F1}" type="datetimeFigureOut">
              <a:rPr lang="en-US" smtClean="0"/>
              <a:t>1/5/2023</a:t>
            </a:fld>
            <a:endParaRPr lang="en-US"/>
          </a:p>
        </p:txBody>
      </p:sp>
      <p:sp>
        <p:nvSpPr>
          <p:cNvPr id="5" name="Footer Placeholder 4">
            <a:extLst>
              <a:ext uri="{FF2B5EF4-FFF2-40B4-BE49-F238E27FC236}">
                <a16:creationId xmlns:a16="http://schemas.microsoft.com/office/drawing/2014/main" id="{A8988A6E-AAE7-5D0E-FCC3-4BD4047E1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14C1B-25D6-3DD5-960E-B7C0AB2277E4}"/>
              </a:ext>
            </a:extLst>
          </p:cNvPr>
          <p:cNvSpPr>
            <a:spLocks noGrp="1"/>
          </p:cNvSpPr>
          <p:nvPr>
            <p:ph type="sldNum" sz="quarter" idx="12"/>
          </p:nvPr>
        </p:nvSpPr>
        <p:spPr/>
        <p:txBody>
          <a:bodyPr/>
          <a:lstStyle/>
          <a:p>
            <a:fld id="{9846637E-5453-4E2B-962D-5531DFAF61F1}" type="slidenum">
              <a:rPr lang="en-US" smtClean="0"/>
              <a:t>‹#›</a:t>
            </a:fld>
            <a:endParaRPr lang="en-US"/>
          </a:p>
        </p:txBody>
      </p:sp>
    </p:spTree>
    <p:extLst>
      <p:ext uri="{BB962C8B-B14F-4D97-AF65-F5344CB8AC3E}">
        <p14:creationId xmlns:p14="http://schemas.microsoft.com/office/powerpoint/2010/main" val="333703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8207-61C4-9F9D-4FC0-32536868D0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296BE3-1DA1-FD16-B644-685214BEA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0FB27A-521B-B016-DF45-9783C34298E3}"/>
              </a:ext>
            </a:extLst>
          </p:cNvPr>
          <p:cNvSpPr>
            <a:spLocks noGrp="1"/>
          </p:cNvSpPr>
          <p:nvPr>
            <p:ph type="dt" sz="half" idx="10"/>
          </p:nvPr>
        </p:nvSpPr>
        <p:spPr/>
        <p:txBody>
          <a:bodyPr/>
          <a:lstStyle/>
          <a:p>
            <a:fld id="{B73E3BC1-2288-4E63-94F7-6B9B80F120F1}" type="datetimeFigureOut">
              <a:rPr lang="en-US" smtClean="0"/>
              <a:t>1/5/2023</a:t>
            </a:fld>
            <a:endParaRPr lang="en-US"/>
          </a:p>
        </p:txBody>
      </p:sp>
      <p:sp>
        <p:nvSpPr>
          <p:cNvPr id="5" name="Footer Placeholder 4">
            <a:extLst>
              <a:ext uri="{FF2B5EF4-FFF2-40B4-BE49-F238E27FC236}">
                <a16:creationId xmlns:a16="http://schemas.microsoft.com/office/drawing/2014/main" id="{065C02B6-D0B0-86AE-6A68-7188E687B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5F4B3A-2392-E891-3371-BC1F435FD545}"/>
              </a:ext>
            </a:extLst>
          </p:cNvPr>
          <p:cNvSpPr>
            <a:spLocks noGrp="1"/>
          </p:cNvSpPr>
          <p:nvPr>
            <p:ph type="sldNum" sz="quarter" idx="12"/>
          </p:nvPr>
        </p:nvSpPr>
        <p:spPr/>
        <p:txBody>
          <a:bodyPr/>
          <a:lstStyle/>
          <a:p>
            <a:fld id="{9846637E-5453-4E2B-962D-5531DFAF61F1}" type="slidenum">
              <a:rPr lang="en-US" smtClean="0"/>
              <a:t>‹#›</a:t>
            </a:fld>
            <a:endParaRPr lang="en-US"/>
          </a:p>
        </p:txBody>
      </p:sp>
    </p:spTree>
    <p:extLst>
      <p:ext uri="{BB962C8B-B14F-4D97-AF65-F5344CB8AC3E}">
        <p14:creationId xmlns:p14="http://schemas.microsoft.com/office/powerpoint/2010/main" val="851372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D081-DF41-E957-6494-FA98B7AB3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89D6A3-11F0-23FD-A1F3-27D55F65FC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25E669-EADF-04EF-FDBF-844BA9701F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3937E4-E7F2-E8C7-414E-49C521FE74A5}"/>
              </a:ext>
            </a:extLst>
          </p:cNvPr>
          <p:cNvSpPr>
            <a:spLocks noGrp="1"/>
          </p:cNvSpPr>
          <p:nvPr>
            <p:ph type="dt" sz="half" idx="10"/>
          </p:nvPr>
        </p:nvSpPr>
        <p:spPr/>
        <p:txBody>
          <a:bodyPr/>
          <a:lstStyle/>
          <a:p>
            <a:fld id="{B73E3BC1-2288-4E63-94F7-6B9B80F120F1}" type="datetimeFigureOut">
              <a:rPr lang="en-US" smtClean="0"/>
              <a:t>1/5/2023</a:t>
            </a:fld>
            <a:endParaRPr lang="en-US"/>
          </a:p>
        </p:txBody>
      </p:sp>
      <p:sp>
        <p:nvSpPr>
          <p:cNvPr id="6" name="Footer Placeholder 5">
            <a:extLst>
              <a:ext uri="{FF2B5EF4-FFF2-40B4-BE49-F238E27FC236}">
                <a16:creationId xmlns:a16="http://schemas.microsoft.com/office/drawing/2014/main" id="{5AC47371-27AA-F3A9-D710-DAD673CBA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32D9A-E031-B1F8-B32F-983EB5907E9E}"/>
              </a:ext>
            </a:extLst>
          </p:cNvPr>
          <p:cNvSpPr>
            <a:spLocks noGrp="1"/>
          </p:cNvSpPr>
          <p:nvPr>
            <p:ph type="sldNum" sz="quarter" idx="12"/>
          </p:nvPr>
        </p:nvSpPr>
        <p:spPr/>
        <p:txBody>
          <a:bodyPr/>
          <a:lstStyle/>
          <a:p>
            <a:fld id="{9846637E-5453-4E2B-962D-5531DFAF61F1}" type="slidenum">
              <a:rPr lang="en-US" smtClean="0"/>
              <a:t>‹#›</a:t>
            </a:fld>
            <a:endParaRPr lang="en-US"/>
          </a:p>
        </p:txBody>
      </p:sp>
    </p:spTree>
    <p:extLst>
      <p:ext uri="{BB962C8B-B14F-4D97-AF65-F5344CB8AC3E}">
        <p14:creationId xmlns:p14="http://schemas.microsoft.com/office/powerpoint/2010/main" val="179348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870C-6815-F97E-F79E-24533593D1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E7C0E3-D6F7-E4BA-8DB9-EC6F5E288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AFA5E6-659A-5D5E-40BE-B3CFC3F3E9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10543F-20C1-49B7-B246-B1C076BD0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518A61-1C83-29DB-02A5-09C193B7AE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AD759F-0158-5128-BD2E-C4B93E345FFD}"/>
              </a:ext>
            </a:extLst>
          </p:cNvPr>
          <p:cNvSpPr>
            <a:spLocks noGrp="1"/>
          </p:cNvSpPr>
          <p:nvPr>
            <p:ph type="dt" sz="half" idx="10"/>
          </p:nvPr>
        </p:nvSpPr>
        <p:spPr/>
        <p:txBody>
          <a:bodyPr/>
          <a:lstStyle/>
          <a:p>
            <a:fld id="{B73E3BC1-2288-4E63-94F7-6B9B80F120F1}" type="datetimeFigureOut">
              <a:rPr lang="en-US" smtClean="0"/>
              <a:t>1/5/2023</a:t>
            </a:fld>
            <a:endParaRPr lang="en-US"/>
          </a:p>
        </p:txBody>
      </p:sp>
      <p:sp>
        <p:nvSpPr>
          <p:cNvPr id="8" name="Footer Placeholder 7">
            <a:extLst>
              <a:ext uri="{FF2B5EF4-FFF2-40B4-BE49-F238E27FC236}">
                <a16:creationId xmlns:a16="http://schemas.microsoft.com/office/drawing/2014/main" id="{67935F9A-D110-676C-892E-0B0C1F8F95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BAA485-5FC8-F1EB-1AD7-6047928E5E69}"/>
              </a:ext>
            </a:extLst>
          </p:cNvPr>
          <p:cNvSpPr>
            <a:spLocks noGrp="1"/>
          </p:cNvSpPr>
          <p:nvPr>
            <p:ph type="sldNum" sz="quarter" idx="12"/>
          </p:nvPr>
        </p:nvSpPr>
        <p:spPr/>
        <p:txBody>
          <a:bodyPr/>
          <a:lstStyle/>
          <a:p>
            <a:fld id="{9846637E-5453-4E2B-962D-5531DFAF61F1}" type="slidenum">
              <a:rPr lang="en-US" smtClean="0"/>
              <a:t>‹#›</a:t>
            </a:fld>
            <a:endParaRPr lang="en-US"/>
          </a:p>
        </p:txBody>
      </p:sp>
    </p:spTree>
    <p:extLst>
      <p:ext uri="{BB962C8B-B14F-4D97-AF65-F5344CB8AC3E}">
        <p14:creationId xmlns:p14="http://schemas.microsoft.com/office/powerpoint/2010/main" val="1587405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EF8C3-8495-F448-4EF9-AD3310BAA8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8135AE-A81D-2A65-B5D2-6FC9280FAC56}"/>
              </a:ext>
            </a:extLst>
          </p:cNvPr>
          <p:cNvSpPr>
            <a:spLocks noGrp="1"/>
          </p:cNvSpPr>
          <p:nvPr>
            <p:ph type="dt" sz="half" idx="10"/>
          </p:nvPr>
        </p:nvSpPr>
        <p:spPr/>
        <p:txBody>
          <a:bodyPr/>
          <a:lstStyle/>
          <a:p>
            <a:fld id="{B73E3BC1-2288-4E63-94F7-6B9B80F120F1}" type="datetimeFigureOut">
              <a:rPr lang="en-US" smtClean="0"/>
              <a:t>1/5/2023</a:t>
            </a:fld>
            <a:endParaRPr lang="en-US"/>
          </a:p>
        </p:txBody>
      </p:sp>
      <p:sp>
        <p:nvSpPr>
          <p:cNvPr id="4" name="Footer Placeholder 3">
            <a:extLst>
              <a:ext uri="{FF2B5EF4-FFF2-40B4-BE49-F238E27FC236}">
                <a16:creationId xmlns:a16="http://schemas.microsoft.com/office/drawing/2014/main" id="{F1476F24-DC11-B145-6DF8-6300AF53EB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11FF39-67FB-B55C-5D18-5A00A452F808}"/>
              </a:ext>
            </a:extLst>
          </p:cNvPr>
          <p:cNvSpPr>
            <a:spLocks noGrp="1"/>
          </p:cNvSpPr>
          <p:nvPr>
            <p:ph type="sldNum" sz="quarter" idx="12"/>
          </p:nvPr>
        </p:nvSpPr>
        <p:spPr/>
        <p:txBody>
          <a:bodyPr/>
          <a:lstStyle/>
          <a:p>
            <a:fld id="{9846637E-5453-4E2B-962D-5531DFAF61F1}" type="slidenum">
              <a:rPr lang="en-US" smtClean="0"/>
              <a:t>‹#›</a:t>
            </a:fld>
            <a:endParaRPr lang="en-US"/>
          </a:p>
        </p:txBody>
      </p:sp>
    </p:spTree>
    <p:extLst>
      <p:ext uri="{BB962C8B-B14F-4D97-AF65-F5344CB8AC3E}">
        <p14:creationId xmlns:p14="http://schemas.microsoft.com/office/powerpoint/2010/main" val="295504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B37BB-B8AB-8E33-245C-621990996D48}"/>
              </a:ext>
            </a:extLst>
          </p:cNvPr>
          <p:cNvSpPr>
            <a:spLocks noGrp="1"/>
          </p:cNvSpPr>
          <p:nvPr>
            <p:ph type="dt" sz="half" idx="10"/>
          </p:nvPr>
        </p:nvSpPr>
        <p:spPr/>
        <p:txBody>
          <a:bodyPr/>
          <a:lstStyle/>
          <a:p>
            <a:fld id="{B73E3BC1-2288-4E63-94F7-6B9B80F120F1}" type="datetimeFigureOut">
              <a:rPr lang="en-US" smtClean="0"/>
              <a:t>1/5/2023</a:t>
            </a:fld>
            <a:endParaRPr lang="en-US"/>
          </a:p>
        </p:txBody>
      </p:sp>
      <p:sp>
        <p:nvSpPr>
          <p:cNvPr id="3" name="Footer Placeholder 2">
            <a:extLst>
              <a:ext uri="{FF2B5EF4-FFF2-40B4-BE49-F238E27FC236}">
                <a16:creationId xmlns:a16="http://schemas.microsoft.com/office/drawing/2014/main" id="{DBF3772A-2DF8-A0D7-CE8B-905A93FB25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D33B75-D058-2EC4-3672-737FC2EAD615}"/>
              </a:ext>
            </a:extLst>
          </p:cNvPr>
          <p:cNvSpPr>
            <a:spLocks noGrp="1"/>
          </p:cNvSpPr>
          <p:nvPr>
            <p:ph type="sldNum" sz="quarter" idx="12"/>
          </p:nvPr>
        </p:nvSpPr>
        <p:spPr/>
        <p:txBody>
          <a:bodyPr/>
          <a:lstStyle/>
          <a:p>
            <a:fld id="{9846637E-5453-4E2B-962D-5531DFAF61F1}" type="slidenum">
              <a:rPr lang="en-US" smtClean="0"/>
              <a:t>‹#›</a:t>
            </a:fld>
            <a:endParaRPr lang="en-US"/>
          </a:p>
        </p:txBody>
      </p:sp>
    </p:spTree>
    <p:extLst>
      <p:ext uri="{BB962C8B-B14F-4D97-AF65-F5344CB8AC3E}">
        <p14:creationId xmlns:p14="http://schemas.microsoft.com/office/powerpoint/2010/main" val="983515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E377-B141-C806-E54C-13D443883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AAF25F-C538-C8BC-50E4-CB60CF30C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3F3AB1-B550-60FB-6672-E98EA587C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3C14B-7264-5EF7-B7F7-4E40D8B65ACE}"/>
              </a:ext>
            </a:extLst>
          </p:cNvPr>
          <p:cNvSpPr>
            <a:spLocks noGrp="1"/>
          </p:cNvSpPr>
          <p:nvPr>
            <p:ph type="dt" sz="half" idx="10"/>
          </p:nvPr>
        </p:nvSpPr>
        <p:spPr/>
        <p:txBody>
          <a:bodyPr/>
          <a:lstStyle/>
          <a:p>
            <a:fld id="{B73E3BC1-2288-4E63-94F7-6B9B80F120F1}" type="datetimeFigureOut">
              <a:rPr lang="en-US" smtClean="0"/>
              <a:t>1/5/2023</a:t>
            </a:fld>
            <a:endParaRPr lang="en-US"/>
          </a:p>
        </p:txBody>
      </p:sp>
      <p:sp>
        <p:nvSpPr>
          <p:cNvPr id="6" name="Footer Placeholder 5">
            <a:extLst>
              <a:ext uri="{FF2B5EF4-FFF2-40B4-BE49-F238E27FC236}">
                <a16:creationId xmlns:a16="http://schemas.microsoft.com/office/drawing/2014/main" id="{42AC5198-ED35-AF40-04A2-BA3885A65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E8863-5EDC-258F-E93D-5670A01FF9FC}"/>
              </a:ext>
            </a:extLst>
          </p:cNvPr>
          <p:cNvSpPr>
            <a:spLocks noGrp="1"/>
          </p:cNvSpPr>
          <p:nvPr>
            <p:ph type="sldNum" sz="quarter" idx="12"/>
          </p:nvPr>
        </p:nvSpPr>
        <p:spPr/>
        <p:txBody>
          <a:bodyPr/>
          <a:lstStyle/>
          <a:p>
            <a:fld id="{9846637E-5453-4E2B-962D-5531DFAF61F1}" type="slidenum">
              <a:rPr lang="en-US" smtClean="0"/>
              <a:t>‹#›</a:t>
            </a:fld>
            <a:endParaRPr lang="en-US"/>
          </a:p>
        </p:txBody>
      </p:sp>
    </p:spTree>
    <p:extLst>
      <p:ext uri="{BB962C8B-B14F-4D97-AF65-F5344CB8AC3E}">
        <p14:creationId xmlns:p14="http://schemas.microsoft.com/office/powerpoint/2010/main" val="354153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D383-6E13-57AB-BE0D-EAEDE1D41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28A7B-1114-08E3-D01A-8D31500948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98FE75-68FA-6A76-11A1-38615353D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2B0DAC-7804-5897-644A-292FEE0FBB1F}"/>
              </a:ext>
            </a:extLst>
          </p:cNvPr>
          <p:cNvSpPr>
            <a:spLocks noGrp="1"/>
          </p:cNvSpPr>
          <p:nvPr>
            <p:ph type="dt" sz="half" idx="10"/>
          </p:nvPr>
        </p:nvSpPr>
        <p:spPr/>
        <p:txBody>
          <a:bodyPr/>
          <a:lstStyle/>
          <a:p>
            <a:fld id="{B73E3BC1-2288-4E63-94F7-6B9B80F120F1}" type="datetimeFigureOut">
              <a:rPr lang="en-US" smtClean="0"/>
              <a:t>1/5/2023</a:t>
            </a:fld>
            <a:endParaRPr lang="en-US"/>
          </a:p>
        </p:txBody>
      </p:sp>
      <p:sp>
        <p:nvSpPr>
          <p:cNvPr id="6" name="Footer Placeholder 5">
            <a:extLst>
              <a:ext uri="{FF2B5EF4-FFF2-40B4-BE49-F238E27FC236}">
                <a16:creationId xmlns:a16="http://schemas.microsoft.com/office/drawing/2014/main" id="{455A0953-2A81-454C-172E-C2B4C87F60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04F95-E51F-3731-A85D-BD09311944B1}"/>
              </a:ext>
            </a:extLst>
          </p:cNvPr>
          <p:cNvSpPr>
            <a:spLocks noGrp="1"/>
          </p:cNvSpPr>
          <p:nvPr>
            <p:ph type="sldNum" sz="quarter" idx="12"/>
          </p:nvPr>
        </p:nvSpPr>
        <p:spPr/>
        <p:txBody>
          <a:bodyPr/>
          <a:lstStyle/>
          <a:p>
            <a:fld id="{9846637E-5453-4E2B-962D-5531DFAF61F1}" type="slidenum">
              <a:rPr lang="en-US" smtClean="0"/>
              <a:t>‹#›</a:t>
            </a:fld>
            <a:endParaRPr lang="en-US"/>
          </a:p>
        </p:txBody>
      </p:sp>
    </p:spTree>
    <p:extLst>
      <p:ext uri="{BB962C8B-B14F-4D97-AF65-F5344CB8AC3E}">
        <p14:creationId xmlns:p14="http://schemas.microsoft.com/office/powerpoint/2010/main" val="2958044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9B61CA-8AC2-15B5-A53B-3C9B98E7E4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914652-148D-3E53-8889-683617566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58459-956E-11A6-2274-0D57E68DEA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E3BC1-2288-4E63-94F7-6B9B80F120F1}" type="datetimeFigureOut">
              <a:rPr lang="en-US" smtClean="0"/>
              <a:t>1/5/2023</a:t>
            </a:fld>
            <a:endParaRPr lang="en-US"/>
          </a:p>
        </p:txBody>
      </p:sp>
      <p:sp>
        <p:nvSpPr>
          <p:cNvPr id="5" name="Footer Placeholder 4">
            <a:extLst>
              <a:ext uri="{FF2B5EF4-FFF2-40B4-BE49-F238E27FC236}">
                <a16:creationId xmlns:a16="http://schemas.microsoft.com/office/drawing/2014/main" id="{F76B3FAC-8838-85A0-84EC-3AF5F02E22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B345AD-ECD7-062B-7FFB-E253EA78FB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6637E-5453-4E2B-962D-5531DFAF61F1}" type="slidenum">
              <a:rPr lang="en-US" smtClean="0"/>
              <a:t>‹#›</a:t>
            </a:fld>
            <a:endParaRPr lang="en-US"/>
          </a:p>
        </p:txBody>
      </p:sp>
    </p:spTree>
    <p:extLst>
      <p:ext uri="{BB962C8B-B14F-4D97-AF65-F5344CB8AC3E}">
        <p14:creationId xmlns:p14="http://schemas.microsoft.com/office/powerpoint/2010/main" val="1577737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towardsdatascience.com/ml-ops-machine-learning-as-an-engineering-discipline-b86ca4874a3f"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7985-9FBA-460C-BC66-9BD269135FA5}"/>
              </a:ext>
            </a:extLst>
          </p:cNvPr>
          <p:cNvSpPr>
            <a:spLocks noGrp="1"/>
          </p:cNvSpPr>
          <p:nvPr>
            <p:ph type="title"/>
          </p:nvPr>
        </p:nvSpPr>
        <p:spPr/>
        <p:txBody>
          <a:bodyPr/>
          <a:lstStyle/>
          <a:p>
            <a:r>
              <a:rPr lang="en-US" dirty="0"/>
              <a:t>MLOps</a:t>
            </a:r>
          </a:p>
        </p:txBody>
      </p:sp>
      <p:pic>
        <p:nvPicPr>
          <p:cNvPr id="4" name="Picture 3">
            <a:extLst>
              <a:ext uri="{FF2B5EF4-FFF2-40B4-BE49-F238E27FC236}">
                <a16:creationId xmlns:a16="http://schemas.microsoft.com/office/drawing/2014/main" id="{031D43FC-9784-4CE5-8FBF-0BA1AD6AA5AC}"/>
              </a:ext>
            </a:extLst>
          </p:cNvPr>
          <p:cNvPicPr>
            <a:picLocks noChangeAspect="1"/>
          </p:cNvPicPr>
          <p:nvPr/>
        </p:nvPicPr>
        <p:blipFill>
          <a:blip r:embed="rId3"/>
          <a:stretch>
            <a:fillRect/>
          </a:stretch>
        </p:blipFill>
        <p:spPr>
          <a:xfrm>
            <a:off x="431184" y="1376066"/>
            <a:ext cx="11329631" cy="5181600"/>
          </a:xfrm>
          <a:prstGeom prst="rect">
            <a:avLst/>
          </a:prstGeom>
        </p:spPr>
      </p:pic>
    </p:spTree>
    <p:extLst>
      <p:ext uri="{BB962C8B-B14F-4D97-AF65-F5344CB8AC3E}">
        <p14:creationId xmlns:p14="http://schemas.microsoft.com/office/powerpoint/2010/main" val="245257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59C5-A292-4577-931F-A535D63569C8}"/>
              </a:ext>
            </a:extLst>
          </p:cNvPr>
          <p:cNvSpPr>
            <a:spLocks noGrp="1"/>
          </p:cNvSpPr>
          <p:nvPr>
            <p:ph type="title"/>
          </p:nvPr>
        </p:nvSpPr>
        <p:spPr/>
        <p:txBody>
          <a:bodyPr/>
          <a:lstStyle/>
          <a:p>
            <a:r>
              <a:rPr lang="en-US" dirty="0"/>
              <a:t>MLOps in Practice</a:t>
            </a:r>
          </a:p>
        </p:txBody>
      </p:sp>
      <p:pic>
        <p:nvPicPr>
          <p:cNvPr id="4" name="Graphic 3">
            <a:extLst>
              <a:ext uri="{FF2B5EF4-FFF2-40B4-BE49-F238E27FC236}">
                <a16:creationId xmlns:a16="http://schemas.microsoft.com/office/drawing/2014/main" id="{39EA1533-6C6E-4806-B1F1-C1216518E0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8585" y="2502951"/>
            <a:ext cx="882868" cy="882868"/>
          </a:xfrm>
          <a:prstGeom prst="rect">
            <a:avLst/>
          </a:prstGeom>
        </p:spPr>
      </p:pic>
      <p:pic>
        <p:nvPicPr>
          <p:cNvPr id="9" name="Graphic 8">
            <a:extLst>
              <a:ext uri="{FF2B5EF4-FFF2-40B4-BE49-F238E27FC236}">
                <a16:creationId xmlns:a16="http://schemas.microsoft.com/office/drawing/2014/main" id="{2D8862A7-395F-41EC-98B6-A300A7F89B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74806" y="3294235"/>
            <a:ext cx="517218" cy="517218"/>
          </a:xfrm>
          <a:prstGeom prst="rect">
            <a:avLst/>
          </a:prstGeom>
        </p:spPr>
      </p:pic>
      <p:pic>
        <p:nvPicPr>
          <p:cNvPr id="11" name="Graphic 10">
            <a:extLst>
              <a:ext uri="{FF2B5EF4-FFF2-40B4-BE49-F238E27FC236}">
                <a16:creationId xmlns:a16="http://schemas.microsoft.com/office/drawing/2014/main" id="{CFEE0ECA-56A6-4C0B-AFBD-0BD2078B91E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2999" y="2871767"/>
            <a:ext cx="634448" cy="634448"/>
          </a:xfrm>
          <a:prstGeom prst="rect">
            <a:avLst/>
          </a:prstGeom>
        </p:spPr>
      </p:pic>
      <p:pic>
        <p:nvPicPr>
          <p:cNvPr id="13" name="Graphic 12">
            <a:extLst>
              <a:ext uri="{FF2B5EF4-FFF2-40B4-BE49-F238E27FC236}">
                <a16:creationId xmlns:a16="http://schemas.microsoft.com/office/drawing/2014/main" id="{AA0D789F-DAA4-406A-BC42-52412B911A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39328" y="2122848"/>
            <a:ext cx="811427" cy="811427"/>
          </a:xfrm>
          <a:prstGeom prst="rect">
            <a:avLst/>
          </a:prstGeom>
        </p:spPr>
      </p:pic>
      <p:pic>
        <p:nvPicPr>
          <p:cNvPr id="15" name="Graphic 14">
            <a:extLst>
              <a:ext uri="{FF2B5EF4-FFF2-40B4-BE49-F238E27FC236}">
                <a16:creationId xmlns:a16="http://schemas.microsoft.com/office/drawing/2014/main" id="{3A18C73F-C2CF-4932-A246-9CC84E04B3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15794" y="2807180"/>
            <a:ext cx="811427" cy="811427"/>
          </a:xfrm>
          <a:prstGeom prst="rect">
            <a:avLst/>
          </a:prstGeom>
        </p:spPr>
      </p:pic>
      <p:pic>
        <p:nvPicPr>
          <p:cNvPr id="17" name="Graphic 16">
            <a:extLst>
              <a:ext uri="{FF2B5EF4-FFF2-40B4-BE49-F238E27FC236}">
                <a16:creationId xmlns:a16="http://schemas.microsoft.com/office/drawing/2014/main" id="{46357FA4-AC87-450D-BE18-322AA17AEB9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85235" y="2823214"/>
            <a:ext cx="811427" cy="811427"/>
          </a:xfrm>
          <a:prstGeom prst="rect">
            <a:avLst/>
          </a:prstGeom>
        </p:spPr>
      </p:pic>
      <p:pic>
        <p:nvPicPr>
          <p:cNvPr id="19" name="Graphic 18">
            <a:extLst>
              <a:ext uri="{FF2B5EF4-FFF2-40B4-BE49-F238E27FC236}">
                <a16:creationId xmlns:a16="http://schemas.microsoft.com/office/drawing/2014/main" id="{3E230821-9D17-4098-9389-FA85A46BAD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54795" y="2605979"/>
            <a:ext cx="823021" cy="823021"/>
          </a:xfrm>
          <a:prstGeom prst="rect">
            <a:avLst/>
          </a:prstGeom>
        </p:spPr>
      </p:pic>
      <p:pic>
        <p:nvPicPr>
          <p:cNvPr id="21" name="Graphic 20">
            <a:extLst>
              <a:ext uri="{FF2B5EF4-FFF2-40B4-BE49-F238E27FC236}">
                <a16:creationId xmlns:a16="http://schemas.microsoft.com/office/drawing/2014/main" id="{9F9D918B-1FB8-40AF-B96D-365057537E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55741" y="2680655"/>
            <a:ext cx="823021" cy="823021"/>
          </a:xfrm>
          <a:prstGeom prst="rect">
            <a:avLst/>
          </a:prstGeom>
        </p:spPr>
      </p:pic>
      <p:pic>
        <p:nvPicPr>
          <p:cNvPr id="23" name="Graphic 22">
            <a:extLst>
              <a:ext uri="{FF2B5EF4-FFF2-40B4-BE49-F238E27FC236}">
                <a16:creationId xmlns:a16="http://schemas.microsoft.com/office/drawing/2014/main" id="{FB303BD7-9B38-4158-9E7F-92A4C7BD12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5400000">
            <a:off x="7662026" y="3012314"/>
            <a:ext cx="710703" cy="710703"/>
          </a:xfrm>
          <a:prstGeom prst="rect">
            <a:avLst/>
          </a:prstGeom>
        </p:spPr>
      </p:pic>
      <p:sp>
        <p:nvSpPr>
          <p:cNvPr id="24" name="TextBox 23">
            <a:extLst>
              <a:ext uri="{FF2B5EF4-FFF2-40B4-BE49-F238E27FC236}">
                <a16:creationId xmlns:a16="http://schemas.microsoft.com/office/drawing/2014/main" id="{CFF38BD2-2920-4925-A8F4-CA8945DF26D9}"/>
              </a:ext>
            </a:extLst>
          </p:cNvPr>
          <p:cNvSpPr txBox="1"/>
          <p:nvPr/>
        </p:nvSpPr>
        <p:spPr>
          <a:xfrm>
            <a:off x="1116199" y="3958663"/>
            <a:ext cx="1340239"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Train Model</a:t>
            </a:r>
          </a:p>
        </p:txBody>
      </p:sp>
      <p:sp>
        <p:nvSpPr>
          <p:cNvPr id="26" name="TextBox 25">
            <a:extLst>
              <a:ext uri="{FF2B5EF4-FFF2-40B4-BE49-F238E27FC236}">
                <a16:creationId xmlns:a16="http://schemas.microsoft.com/office/drawing/2014/main" id="{F0CEB1D5-50C9-4A43-9FE8-85E1325263B3}"/>
              </a:ext>
            </a:extLst>
          </p:cNvPr>
          <p:cNvSpPr txBox="1"/>
          <p:nvPr/>
        </p:nvSpPr>
        <p:spPr>
          <a:xfrm>
            <a:off x="3474187" y="3923726"/>
            <a:ext cx="2422095" cy="615553"/>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Evaluate and choose best Model</a:t>
            </a:r>
          </a:p>
        </p:txBody>
      </p:sp>
      <p:sp>
        <p:nvSpPr>
          <p:cNvPr id="28" name="TextBox 27">
            <a:extLst>
              <a:ext uri="{FF2B5EF4-FFF2-40B4-BE49-F238E27FC236}">
                <a16:creationId xmlns:a16="http://schemas.microsoft.com/office/drawing/2014/main" id="{890AA680-3768-4BC3-994B-2F18525CED49}"/>
              </a:ext>
            </a:extLst>
          </p:cNvPr>
          <p:cNvSpPr txBox="1"/>
          <p:nvPr/>
        </p:nvSpPr>
        <p:spPr>
          <a:xfrm>
            <a:off x="7557639" y="3923726"/>
            <a:ext cx="1601400"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Deploy Model</a:t>
            </a:r>
          </a:p>
        </p:txBody>
      </p:sp>
      <p:sp>
        <p:nvSpPr>
          <p:cNvPr id="30" name="TextBox 29">
            <a:extLst>
              <a:ext uri="{FF2B5EF4-FFF2-40B4-BE49-F238E27FC236}">
                <a16:creationId xmlns:a16="http://schemas.microsoft.com/office/drawing/2014/main" id="{0E7122EC-9A28-4162-83B0-B30401BADE10}"/>
              </a:ext>
            </a:extLst>
          </p:cNvPr>
          <p:cNvSpPr txBox="1"/>
          <p:nvPr/>
        </p:nvSpPr>
        <p:spPr>
          <a:xfrm>
            <a:off x="9952574" y="3916621"/>
            <a:ext cx="1714828"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Monitor Model</a:t>
            </a:r>
          </a:p>
        </p:txBody>
      </p:sp>
      <p:cxnSp>
        <p:nvCxnSpPr>
          <p:cNvPr id="34" name="Straight Connector 33">
            <a:extLst>
              <a:ext uri="{FF2B5EF4-FFF2-40B4-BE49-F238E27FC236}">
                <a16:creationId xmlns:a16="http://schemas.microsoft.com/office/drawing/2014/main" id="{F5703775-4DB1-40F5-8A21-E0B92D5D5B81}"/>
              </a:ext>
            </a:extLst>
          </p:cNvPr>
          <p:cNvCxnSpPr/>
          <p:nvPr/>
        </p:nvCxnSpPr>
        <p:spPr>
          <a:xfrm>
            <a:off x="2547878" y="3162448"/>
            <a:ext cx="825242" cy="0"/>
          </a:xfrm>
          <a:prstGeom prst="line">
            <a:avLst/>
          </a:prstGeom>
          <a:ln w="3810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08DDE65-B45A-4A39-8286-70F2A1309F2B}"/>
              </a:ext>
            </a:extLst>
          </p:cNvPr>
          <p:cNvCxnSpPr>
            <a:cxnSpLocks/>
          </p:cNvCxnSpPr>
          <p:nvPr/>
        </p:nvCxnSpPr>
        <p:spPr>
          <a:xfrm>
            <a:off x="5896282" y="3154976"/>
            <a:ext cx="825242" cy="0"/>
          </a:xfrm>
          <a:prstGeom prst="line">
            <a:avLst/>
          </a:prstGeom>
          <a:ln w="3810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42408E07-197A-445B-A924-8ECF6E5BA993}"/>
              </a:ext>
            </a:extLst>
          </p:cNvPr>
          <p:cNvCxnSpPr>
            <a:cxnSpLocks/>
          </p:cNvCxnSpPr>
          <p:nvPr/>
        </p:nvCxnSpPr>
        <p:spPr>
          <a:xfrm>
            <a:off x="8719877" y="3147504"/>
            <a:ext cx="825242" cy="0"/>
          </a:xfrm>
          <a:prstGeom prst="line">
            <a:avLst/>
          </a:prstGeom>
          <a:ln w="3810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Connector: Elbow 42">
            <a:extLst>
              <a:ext uri="{FF2B5EF4-FFF2-40B4-BE49-F238E27FC236}">
                <a16:creationId xmlns:a16="http://schemas.microsoft.com/office/drawing/2014/main" id="{C12A7C0C-9530-4958-A01B-4482AA4CA41D}"/>
              </a:ext>
            </a:extLst>
          </p:cNvPr>
          <p:cNvCxnSpPr>
            <a:cxnSpLocks/>
            <a:stCxn id="30" idx="2"/>
            <a:endCxn id="24" idx="2"/>
          </p:cNvCxnSpPr>
          <p:nvPr/>
        </p:nvCxnSpPr>
        <p:spPr>
          <a:xfrm rot="5400000">
            <a:off x="6277133" y="-266415"/>
            <a:ext cx="42042" cy="9023669"/>
          </a:xfrm>
          <a:prstGeom prst="bentConnector3">
            <a:avLst>
              <a:gd name="adj1" fmla="val 2577047"/>
            </a:avLst>
          </a:prstGeom>
          <a:ln w="3810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DA3DD279-7352-4701-BE48-FA7D570E610A}"/>
              </a:ext>
            </a:extLst>
          </p:cNvPr>
          <p:cNvSpPr txBox="1"/>
          <p:nvPr/>
        </p:nvSpPr>
        <p:spPr>
          <a:xfrm>
            <a:off x="5381285" y="5470642"/>
            <a:ext cx="1595886"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Retrain Model</a:t>
            </a:r>
          </a:p>
        </p:txBody>
      </p:sp>
    </p:spTree>
    <p:extLst>
      <p:ext uri="{BB962C8B-B14F-4D97-AF65-F5344CB8AC3E}">
        <p14:creationId xmlns:p14="http://schemas.microsoft.com/office/powerpoint/2010/main" val="255957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7B3653-EE5E-43F7-BE35-DE168D7557D3}"/>
              </a:ext>
            </a:extLst>
          </p:cNvPr>
          <p:cNvSpPr>
            <a:spLocks noGrp="1"/>
          </p:cNvSpPr>
          <p:nvPr>
            <p:ph type="title"/>
          </p:nvPr>
        </p:nvSpPr>
        <p:spPr/>
        <p:txBody>
          <a:bodyPr>
            <a:normAutofit/>
          </a:bodyPr>
          <a:lstStyle/>
          <a:p>
            <a:r>
              <a:rPr lang="en-US" dirty="0">
                <a:cs typeface="Segoe UI"/>
              </a:rPr>
              <a:t>ML Model Management Challenges</a:t>
            </a:r>
          </a:p>
        </p:txBody>
      </p:sp>
      <p:graphicFrame>
        <p:nvGraphicFramePr>
          <p:cNvPr id="5" name="Diagram 4">
            <a:extLst>
              <a:ext uri="{FF2B5EF4-FFF2-40B4-BE49-F238E27FC236}">
                <a16:creationId xmlns:a16="http://schemas.microsoft.com/office/drawing/2014/main" id="{A2B70A70-F640-43E4-88D2-54AC18069108}"/>
              </a:ext>
            </a:extLst>
          </p:cNvPr>
          <p:cNvGraphicFramePr/>
          <p:nvPr>
            <p:extLst>
              <p:ext uri="{D42A27DB-BD31-4B8C-83A1-F6EECF244321}">
                <p14:modId xmlns:p14="http://schemas.microsoft.com/office/powerpoint/2010/main" val="3922743027"/>
              </p:ext>
            </p:extLst>
          </p:nvPr>
        </p:nvGraphicFramePr>
        <p:xfrm>
          <a:off x="989450" y="1382486"/>
          <a:ext cx="10178143" cy="4990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493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81AC82-B0E9-450E-9C80-7BBB3DC816F0}"/>
              </a:ext>
            </a:extLst>
          </p:cNvPr>
          <p:cNvSpPr>
            <a:spLocks noGrp="1"/>
          </p:cNvSpPr>
          <p:nvPr>
            <p:ph type="title"/>
          </p:nvPr>
        </p:nvSpPr>
        <p:spPr>
          <a:xfrm>
            <a:off x="655638" y="320040"/>
            <a:ext cx="10880725" cy="461665"/>
          </a:xfrm>
        </p:spPr>
        <p:txBody>
          <a:bodyPr vert="horz" wrap="square" lIns="0" tIns="0" rIns="0" bIns="0" rtlCol="0" anchor="t">
            <a:normAutofit fontScale="90000"/>
          </a:bodyPr>
          <a:lstStyle/>
          <a:p>
            <a:r>
              <a:rPr lang="en-US" b="0" kern="1200" cap="none" spc="-50" baseline="0" dirty="0">
                <a:ln w="3175">
                  <a:noFill/>
                </a:ln>
                <a:effectLst/>
                <a:latin typeface="+mj-lt"/>
                <a:ea typeface="+mn-ea"/>
                <a:cs typeface="Segoe UI" pitchFamily="34" charset="0"/>
              </a:rPr>
              <a:t>MLOps</a:t>
            </a:r>
          </a:p>
        </p:txBody>
      </p:sp>
      <p:sp>
        <p:nvSpPr>
          <p:cNvPr id="5" name="TextBox 4">
            <a:extLst>
              <a:ext uri="{FF2B5EF4-FFF2-40B4-BE49-F238E27FC236}">
                <a16:creationId xmlns:a16="http://schemas.microsoft.com/office/drawing/2014/main" id="{5087679A-5C7B-4ECF-B8C9-57434B4B782D}"/>
              </a:ext>
            </a:extLst>
          </p:cNvPr>
          <p:cNvSpPr txBox="1"/>
          <p:nvPr/>
        </p:nvSpPr>
        <p:spPr>
          <a:xfrm>
            <a:off x="655637" y="786383"/>
            <a:ext cx="10880725" cy="461665"/>
          </a:xfrm>
          <a:prstGeom prst="rect">
            <a:avLst/>
          </a:prstGeom>
        </p:spPr>
        <p:txBody>
          <a:bodyPr vert="horz" lIns="0" tIns="0" rIns="0" bIns="0" rtlCol="0">
            <a:normAutofit/>
          </a:bodyPr>
          <a:lstStyle/>
          <a:p>
            <a:pPr defTabSz="932688">
              <a:spcBef>
                <a:spcPts val="672"/>
              </a:spcBef>
              <a:buClr>
                <a:schemeClr val="tx1"/>
              </a:buClr>
              <a:buSzPct val="90000"/>
            </a:pPr>
            <a:r>
              <a:rPr lang="en-US" sz="2000" b="0" i="0" u="none" strike="noStrike" kern="1200" spc="0" baseline="0">
                <a:effectLst/>
                <a:latin typeface="+mn-lt"/>
                <a:ea typeface="+mn-ea"/>
                <a:cs typeface="Segoe UI" panose="020B0502040204020203" pitchFamily="34" charset="0"/>
                <a:hlinkClick r:id="rId3">
                  <a:extLst>
                    <a:ext uri="{A12FA001-AC4F-418D-AE19-62706E023703}">
                      <ahyp:hlinkClr xmlns:ahyp="http://schemas.microsoft.com/office/drawing/2018/hyperlinkcolor" val="tx"/>
                    </a:ext>
                  </a:extLst>
                </a:hlinkClick>
              </a:rPr>
              <a:t>"ML Ops: Machine Learning as an Engineering Discipline"</a:t>
            </a:r>
            <a:endParaRPr lang="en-US" sz="2000" kern="1200" spc="0" baseline="0">
              <a:latin typeface="+mn-lt"/>
              <a:ea typeface="+mn-ea"/>
              <a:cs typeface="Segoe UI" panose="020B0502040204020203" pitchFamily="34" charset="0"/>
            </a:endParaRPr>
          </a:p>
        </p:txBody>
      </p:sp>
      <p:pic>
        <p:nvPicPr>
          <p:cNvPr id="8" name="Picture 7" descr="Diagram, venn diagram&#10;&#10;Description automatically generated">
            <a:extLst>
              <a:ext uri="{FF2B5EF4-FFF2-40B4-BE49-F238E27FC236}">
                <a16:creationId xmlns:a16="http://schemas.microsoft.com/office/drawing/2014/main" id="{1F10CD29-27F6-437B-9DA9-EEB41D5DEA0E}"/>
              </a:ext>
            </a:extLst>
          </p:cNvPr>
          <p:cNvPicPr>
            <a:picLocks noChangeAspect="1"/>
          </p:cNvPicPr>
          <p:nvPr/>
        </p:nvPicPr>
        <p:blipFill>
          <a:blip r:embed="rId4"/>
          <a:stretch>
            <a:fillRect/>
          </a:stretch>
        </p:blipFill>
        <p:spPr>
          <a:xfrm>
            <a:off x="655638" y="1651176"/>
            <a:ext cx="5284787" cy="4333524"/>
          </a:xfrm>
          <a:prstGeom prst="rect">
            <a:avLst/>
          </a:prstGeom>
          <a:noFill/>
        </p:spPr>
      </p:pic>
      <p:sp>
        <p:nvSpPr>
          <p:cNvPr id="4" name="Text Placeholder 3">
            <a:extLst>
              <a:ext uri="{FF2B5EF4-FFF2-40B4-BE49-F238E27FC236}">
                <a16:creationId xmlns:a16="http://schemas.microsoft.com/office/drawing/2014/main" id="{DEFBEF6F-BEF3-48C5-BFA3-B3B86E8A2B0F}"/>
              </a:ext>
            </a:extLst>
          </p:cNvPr>
          <p:cNvSpPr>
            <a:spLocks noGrp="1"/>
          </p:cNvSpPr>
          <p:nvPr>
            <p:ph sz="quarter" idx="14"/>
          </p:nvPr>
        </p:nvSpPr>
        <p:spPr>
          <a:xfrm>
            <a:off x="6251576" y="1408113"/>
            <a:ext cx="5284785" cy="4819650"/>
          </a:xfrm>
        </p:spPr>
        <p:txBody>
          <a:bodyPr vert="horz" lIns="0" tIns="0" rIns="0" bIns="0" rtlCol="0">
            <a:normAutofit/>
          </a:bodyPr>
          <a:lstStyle/>
          <a:p>
            <a:r>
              <a:rPr lang="en-US" b="0" i="0" dirty="0">
                <a:effectLst/>
              </a:rPr>
              <a:t>"MLOps or ML Ops is a set of practices that aims to deploy and maintain machine learning models in production reliably and efficiently"</a:t>
            </a:r>
            <a:endParaRPr lang="en-US" dirty="0"/>
          </a:p>
        </p:txBody>
      </p:sp>
    </p:spTree>
    <p:extLst>
      <p:ext uri="{BB962C8B-B14F-4D97-AF65-F5344CB8AC3E}">
        <p14:creationId xmlns:p14="http://schemas.microsoft.com/office/powerpoint/2010/main" val="300003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6CC8-6E8D-4547-959C-406277A0D530}"/>
              </a:ext>
            </a:extLst>
          </p:cNvPr>
          <p:cNvSpPr>
            <a:spLocks noGrp="1"/>
          </p:cNvSpPr>
          <p:nvPr>
            <p:ph type="title"/>
          </p:nvPr>
        </p:nvSpPr>
        <p:spPr/>
        <p:txBody>
          <a:bodyPr/>
          <a:lstStyle/>
          <a:p>
            <a:r>
              <a:rPr lang="en-US" dirty="0"/>
              <a:t>MLOps Goal</a:t>
            </a:r>
          </a:p>
        </p:txBody>
      </p:sp>
      <p:graphicFrame>
        <p:nvGraphicFramePr>
          <p:cNvPr id="8" name="Diagram 7">
            <a:extLst>
              <a:ext uri="{FF2B5EF4-FFF2-40B4-BE49-F238E27FC236}">
                <a16:creationId xmlns:a16="http://schemas.microsoft.com/office/drawing/2014/main" id="{DECBAF03-67D9-4D7F-9CEF-03A68A27F81F}"/>
              </a:ext>
            </a:extLst>
          </p:cNvPr>
          <p:cNvGraphicFramePr/>
          <p:nvPr/>
        </p:nvGraphicFramePr>
        <p:xfrm>
          <a:off x="655638" y="1219200"/>
          <a:ext cx="11155362"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476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790F9CE-EDB0-4295-9773-47CDD234219B}"/>
              </a:ext>
            </a:extLst>
          </p:cNvPr>
          <p:cNvGraphicFramePr/>
          <p:nvPr/>
        </p:nvGraphicFramePr>
        <p:xfrm>
          <a:off x="269239" y="1189177"/>
          <a:ext cx="11653523" cy="4973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9AA599B0-C17A-4D07-B13E-A4AAF05D5849}"/>
              </a:ext>
            </a:extLst>
          </p:cNvPr>
          <p:cNvSpPr>
            <a:spLocks noGrp="1"/>
          </p:cNvSpPr>
          <p:nvPr>
            <p:ph type="title"/>
          </p:nvPr>
        </p:nvSpPr>
        <p:spPr/>
        <p:txBody>
          <a:bodyPr/>
          <a:lstStyle/>
          <a:p>
            <a:r>
              <a:rPr lang="en-US" dirty="0"/>
              <a:t>MLOps in Azure Machine Learning</a:t>
            </a:r>
          </a:p>
        </p:txBody>
      </p:sp>
    </p:spTree>
    <p:extLst>
      <p:ext uri="{BB962C8B-B14F-4D97-AF65-F5344CB8AC3E}">
        <p14:creationId xmlns:p14="http://schemas.microsoft.com/office/powerpoint/2010/main" val="40381367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9986-C727-4C55-B0DD-A0116D960031}"/>
              </a:ext>
            </a:extLst>
          </p:cNvPr>
          <p:cNvSpPr>
            <a:spLocks noGrp="1"/>
          </p:cNvSpPr>
          <p:nvPr>
            <p:ph type="title"/>
          </p:nvPr>
        </p:nvSpPr>
        <p:spPr/>
        <p:txBody>
          <a:bodyPr/>
          <a:lstStyle/>
          <a:p>
            <a:r>
              <a:rPr lang="en-US" dirty="0"/>
              <a:t>MLOps Benefits</a:t>
            </a:r>
          </a:p>
        </p:txBody>
      </p:sp>
      <p:graphicFrame>
        <p:nvGraphicFramePr>
          <p:cNvPr id="7" name="Content Placeholder 6">
            <a:extLst>
              <a:ext uri="{FF2B5EF4-FFF2-40B4-BE49-F238E27FC236}">
                <a16:creationId xmlns:a16="http://schemas.microsoft.com/office/drawing/2014/main" id="{7090F20D-22CC-44A1-93B9-FF8B95A8D982}"/>
              </a:ext>
            </a:extLst>
          </p:cNvPr>
          <p:cNvGraphicFramePr>
            <a:graphicFrameLocks noGrp="1"/>
          </p:cNvGraphicFramePr>
          <p:nvPr>
            <p:ph sz="quarter" idx="14"/>
          </p:nvPr>
        </p:nvGraphicFramePr>
        <p:xfrm>
          <a:off x="655638" y="1295400"/>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2811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1394</TotalTime>
  <Words>1518</Words>
  <Application>Microsoft Office PowerPoint</Application>
  <PresentationFormat>Widescreen</PresentationFormat>
  <Paragraphs>75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Merriweather</vt:lpstr>
      <vt:lpstr>Segoe UI</vt:lpstr>
      <vt:lpstr>Office Theme</vt:lpstr>
      <vt:lpstr>MLOps</vt:lpstr>
      <vt:lpstr>MLOps in Practice</vt:lpstr>
      <vt:lpstr>ML Model Management Challenges</vt:lpstr>
      <vt:lpstr>MLOps</vt:lpstr>
      <vt:lpstr>MLOps Goal</vt:lpstr>
      <vt:lpstr>MLOps in Azure Machine Learning</vt:lpstr>
      <vt:lpstr>MLOps Benefits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MLOps</dc:title>
  <dc:creator>Zhi Wang</dc:creator>
  <cp:lastModifiedBy>Zhi Wang</cp:lastModifiedBy>
  <cp:revision>1</cp:revision>
  <dcterms:created xsi:type="dcterms:W3CDTF">2023-01-05T05:51:14Z</dcterms:created>
  <dcterms:modified xsi:type="dcterms:W3CDTF">2023-01-06T05:05:37Z</dcterms:modified>
</cp:coreProperties>
</file>