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9263" y="1900989"/>
            <a:ext cx="3176337" cy="13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57536" y="2313892"/>
                <a:ext cx="457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36" y="2313892"/>
                <a:ext cx="45743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81250" y="2313892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50" y="2313892"/>
                <a:ext cx="4955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339618" y="1900989"/>
            <a:ext cx="0" cy="132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51853" y="1900989"/>
            <a:ext cx="0" cy="132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1207" y="2313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9262" y="3834063"/>
            <a:ext cx="1395663" cy="138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571" y="3834063"/>
            <a:ext cx="1331029" cy="138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27093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92222" y="336428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48398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78903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7431" y="3310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40144" y="3310416"/>
            <a:ext cx="5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17431" y="1291388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24731" y="10981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78505" y="1673347"/>
            <a:ext cx="5317958" cy="39012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61704" y="1363396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0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McMillan</dc:creator>
  <cp:lastModifiedBy>Kenneth McMillan</cp:lastModifiedBy>
  <cp:revision>4</cp:revision>
  <dcterms:created xsi:type="dcterms:W3CDTF">2016-09-19T22:44:02Z</dcterms:created>
  <dcterms:modified xsi:type="dcterms:W3CDTF">2016-09-20T21:07:15Z</dcterms:modified>
</cp:coreProperties>
</file>