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6547" y="2125579"/>
            <a:ext cx="930442" cy="127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0674" y="2125578"/>
            <a:ext cx="930442" cy="127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86989" y="2406316"/>
            <a:ext cx="14036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5644" y="20369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86989" y="3048000"/>
            <a:ext cx="14036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6009" y="26870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24100" y="2763251"/>
            <a:ext cx="9324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9325" y="23939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521116" y="2687053"/>
            <a:ext cx="9324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1191" y="232086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1800225"/>
            <a:ext cx="4019550" cy="18859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26507" y="1475509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McMillan</dc:creator>
  <cp:lastModifiedBy>Kenneth McMillan</cp:lastModifiedBy>
  <cp:revision>1</cp:revision>
  <dcterms:created xsi:type="dcterms:W3CDTF">2016-09-19T19:19:00Z</dcterms:created>
  <dcterms:modified xsi:type="dcterms:W3CDTF">2016-09-19T19:23:56Z</dcterms:modified>
</cp:coreProperties>
</file>