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7B98-7EB2-41D6-A350-A2D88A3495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FCCC-E9C1-4287-B6E8-6D9557FD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6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7B98-7EB2-41D6-A350-A2D88A3495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FCCC-E9C1-4287-B6E8-6D9557FD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6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7B98-7EB2-41D6-A350-A2D88A3495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FCCC-E9C1-4287-B6E8-6D9557FD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4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7B98-7EB2-41D6-A350-A2D88A3495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FCCC-E9C1-4287-B6E8-6D9557FD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7B98-7EB2-41D6-A350-A2D88A3495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FCCC-E9C1-4287-B6E8-6D9557FD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7B98-7EB2-41D6-A350-A2D88A3495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FCCC-E9C1-4287-B6E8-6D9557FD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3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7B98-7EB2-41D6-A350-A2D88A3495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FCCC-E9C1-4287-B6E8-6D9557FD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7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7B98-7EB2-41D6-A350-A2D88A3495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FCCC-E9C1-4287-B6E8-6D9557FD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7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7B98-7EB2-41D6-A350-A2D88A3495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FCCC-E9C1-4287-B6E8-6D9557FD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3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7B98-7EB2-41D6-A350-A2D88A3495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FCCC-E9C1-4287-B6E8-6D9557FD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7B98-7EB2-41D6-A350-A2D88A3495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FCCC-E9C1-4287-B6E8-6D9557FD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D7B98-7EB2-41D6-A350-A2D88A3495A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4FCCC-E9C1-4287-B6E8-6D9557FD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7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56547" y="2125579"/>
            <a:ext cx="930442" cy="127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</a:t>
            </a:r>
          </a:p>
          <a:p>
            <a:pPr algn="ctr"/>
            <a:r>
              <a:rPr lang="en-US" dirty="0" smtClean="0"/>
              <a:t>Player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86989" y="2406316"/>
            <a:ext cx="127083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34084" y="204887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86990" y="3048000"/>
            <a:ext cx="127083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99619" y="265367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24100" y="2763251"/>
            <a:ext cx="93244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19325" y="239391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95600" y="1800225"/>
            <a:ext cx="1680409" cy="18859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56547" y="1459400"/>
            <a:ext cx="139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895097" y="2125579"/>
            <a:ext cx="930442" cy="127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</a:t>
            </a:r>
          </a:p>
          <a:p>
            <a:pPr algn="ctr"/>
            <a:r>
              <a:rPr lang="en-US" dirty="0" smtClean="0"/>
              <a:t>Player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859653" y="2393919"/>
            <a:ext cx="102708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22834" y="202458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859653" y="3021911"/>
            <a:ext cx="1027084" cy="136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09459" y="265257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pong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842363" y="2763251"/>
            <a:ext cx="93244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08586" y="239391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534150" y="1800225"/>
            <a:ext cx="1680409" cy="18859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895097" y="1459400"/>
            <a:ext cx="139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638800" y="1238250"/>
            <a:ext cx="0" cy="29051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57487" y="109006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8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McMillan</dc:creator>
  <cp:lastModifiedBy>Kenneth McMillan</cp:lastModifiedBy>
  <cp:revision>3</cp:revision>
  <dcterms:created xsi:type="dcterms:W3CDTF">2016-09-19T19:19:00Z</dcterms:created>
  <dcterms:modified xsi:type="dcterms:W3CDTF">2016-09-19T22:42:16Z</dcterms:modified>
</cp:coreProperties>
</file>