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Ball (MSR)" userId="0a0b404c-ca9a-420b-9b6d-8a8af7eee1eb" providerId="ADAL" clId="{66EE90BF-9D79-4644-AAC8-2071CCE77D64}"/>
    <pc:docChg chg="delSld">
      <pc:chgData name="Tom Ball (MSR)" userId="0a0b404c-ca9a-420b-9b6d-8a8af7eee1eb" providerId="ADAL" clId="{66EE90BF-9D79-4644-AAC8-2071CCE77D64}" dt="2022-03-03T17:48:01.702" v="5" actId="47"/>
      <pc:docMkLst>
        <pc:docMk/>
      </pc:docMkLst>
      <pc:sldChg chg="del">
        <pc:chgData name="Tom Ball (MSR)" userId="0a0b404c-ca9a-420b-9b6d-8a8af7eee1eb" providerId="ADAL" clId="{66EE90BF-9D79-4644-AAC8-2071CCE77D64}" dt="2022-03-03T17:47:58.681" v="2" actId="47"/>
        <pc:sldMkLst>
          <pc:docMk/>
          <pc:sldMk cId="3130655642" sldId="256"/>
        </pc:sldMkLst>
      </pc:sldChg>
      <pc:sldChg chg="del">
        <pc:chgData name="Tom Ball (MSR)" userId="0a0b404c-ca9a-420b-9b6d-8a8af7eee1eb" providerId="ADAL" clId="{66EE90BF-9D79-4644-AAC8-2071CCE77D64}" dt="2022-03-03T17:47:57.368" v="1" actId="47"/>
        <pc:sldMkLst>
          <pc:docMk/>
          <pc:sldMk cId="955487386" sldId="257"/>
        </pc:sldMkLst>
      </pc:sldChg>
      <pc:sldChg chg="del">
        <pc:chgData name="Tom Ball (MSR)" userId="0a0b404c-ca9a-420b-9b6d-8a8af7eee1eb" providerId="ADAL" clId="{66EE90BF-9D79-4644-AAC8-2071CCE77D64}" dt="2022-03-03T17:47:52.465" v="0" actId="47"/>
        <pc:sldMkLst>
          <pc:docMk/>
          <pc:sldMk cId="3984586269" sldId="259"/>
        </pc:sldMkLst>
      </pc:sldChg>
      <pc:sldChg chg="del">
        <pc:chgData name="Tom Ball (MSR)" userId="0a0b404c-ca9a-420b-9b6d-8a8af7eee1eb" providerId="ADAL" clId="{66EE90BF-9D79-4644-AAC8-2071CCE77D64}" dt="2022-03-03T17:48:00.643" v="4" actId="47"/>
        <pc:sldMkLst>
          <pc:docMk/>
          <pc:sldMk cId="1523173940" sldId="261"/>
        </pc:sldMkLst>
      </pc:sldChg>
      <pc:sldChg chg="del">
        <pc:chgData name="Tom Ball (MSR)" userId="0a0b404c-ca9a-420b-9b6d-8a8af7eee1eb" providerId="ADAL" clId="{66EE90BF-9D79-4644-AAC8-2071CCE77D64}" dt="2022-03-03T17:47:59.732" v="3" actId="47"/>
        <pc:sldMkLst>
          <pc:docMk/>
          <pc:sldMk cId="4019234244" sldId="262"/>
        </pc:sldMkLst>
      </pc:sldChg>
      <pc:sldChg chg="del">
        <pc:chgData name="Tom Ball (MSR)" userId="0a0b404c-ca9a-420b-9b6d-8a8af7eee1eb" providerId="ADAL" clId="{66EE90BF-9D79-4644-AAC8-2071CCE77D64}" dt="2022-03-03T17:48:01.702" v="5" actId="47"/>
        <pc:sldMkLst>
          <pc:docMk/>
          <pc:sldMk cId="46564159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07640-273E-49CC-9814-9A7232353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C5DF9-C70C-4F26-9691-D4C0BF632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B2D2-1C62-4D89-9B7B-B54CD9BD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28071-1C0E-4C66-A849-B9D61615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9CEF1-1BF7-4D79-A122-5FDF725F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1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2313-6557-4216-B331-2AB18C267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81547-D12C-425E-B198-B4BC9B578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0D243-5965-481D-88A9-A72826FE1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CAD95-B521-47FD-AA73-F0C44E07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ECF00-2D38-41F7-8C83-9B1EA113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5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E8CFB-841B-4CB6-BDE5-00A1B70C6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38AB2-CC71-437B-AC9F-F5EC2F927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48ED-9402-494E-8DD8-A55FEED3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9D260-3697-4319-9B07-88F83DA58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2686B-DAB9-4A6F-8E02-60241889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33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66CE-DDEC-4934-8BBC-D90D3E725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01DE2-4538-43F3-B094-8D5B3EE55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00631-A3E7-4F01-A3E9-906D118E5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CBDA2-E167-49FA-9596-B17EE6CE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7D41-8385-459F-A03D-2454AA37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FD8F-06BA-4AFA-836C-932D0DA4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3848E-A0C0-4F76-BE91-A3C73F263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BC123-E906-49D4-8BE4-77336FA3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05D0-7383-4604-8FCD-76AB0D18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F925-C10E-425D-B558-60087E3C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2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AD6A-19AC-49A6-AD48-87D5DC43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15D2-C7E2-4761-9416-27EE32D84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EBA18-AD9A-41A4-A142-45CD2B92D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1B2E-9877-4562-9F57-7A93018F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37F1F-A444-4561-98B1-570969C94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50BB-FCDA-4677-9E11-A2737567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0C61-A388-464A-9379-E212BD436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68556-E50C-4209-8FF7-B75C4C74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0D968-34BA-4A50-963C-9893B0FF2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AD995-6A95-4AE7-AD57-96C479F10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9F041-D53B-48DF-AE6F-0A7D9CEBC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AB0169-E12D-4154-BC60-E0513AF6E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A77743-2707-456E-93B4-5DE5FFB5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67C5A-2701-428A-969F-F038061B1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35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22BED-5919-499C-ACD1-6BEB5334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A18404-473C-4B40-A734-D303B8DC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146AE-6BFA-4E34-B896-E26C7B229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B63FE-A8F4-42FA-A9BB-177A43BB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5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287633-866F-47D7-B5DE-AA7F5D5F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C3EDF-DD57-427D-8A47-B814E358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AB88D-93A8-44AA-8893-3B3B607A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9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FD15-BB24-41AC-932E-3B7839D57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F885-ABE4-4870-911D-742F437C2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6E5F1-2DB8-48D6-81E7-01AC0B92E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F2F63-8BC5-47FE-AA68-441008B03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A4C69-F1F8-4ECC-9903-863B8DE7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EBE96-C3D7-4849-8BF5-3E4500107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4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51559-D407-4468-9976-9E471A50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07F2F1-2ADC-4D69-B698-787C7A384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E6380-097A-4EEB-843E-A845294AC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7F37F-0F73-4B5F-9CDC-0AAF5826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EAD94-6722-4E89-BFD0-EFD33E42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1BE2C-0AA8-430C-9CF8-B096574C2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72609-BF45-4BF2-8819-93B82436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6F68-212E-46FF-9FD1-F22B6D63B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D6930-2208-41A8-8AC6-27AB45B43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4D82C-4D31-4D86-B2E5-31CA89DD0131}" type="datetimeFigureOut">
              <a:rPr lang="en-US" smtClean="0"/>
              <a:t>3/3/2022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61A0-5ABE-4A0F-B744-027E7DF0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EE4E-5435-4022-843A-6D1149D529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E5296-4BB4-4467-82B5-C72A6393E2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-Down 1">
            <a:extLst>
              <a:ext uri="{FF2B5EF4-FFF2-40B4-BE49-F238E27FC236}">
                <a16:creationId xmlns:a16="http://schemas.microsoft.com/office/drawing/2014/main" id="{BBC5E826-1096-4D7D-B91A-A8559FD8C3AE}"/>
              </a:ext>
            </a:extLst>
          </p:cNvPr>
          <p:cNvSpPr/>
          <p:nvPr/>
        </p:nvSpPr>
        <p:spPr>
          <a:xfrm>
            <a:off x="6130443" y="2558115"/>
            <a:ext cx="172795" cy="388769"/>
          </a:xfrm>
          <a:prstGeom prst="upDownArrow">
            <a:avLst>
              <a:gd name="adj1" fmla="val 13068"/>
              <a:gd name="adj2" fmla="val 70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58E1B2-A596-4554-BBF8-0A19CB1860C1}"/>
              </a:ext>
            </a:extLst>
          </p:cNvPr>
          <p:cNvSpPr/>
          <p:nvPr/>
        </p:nvSpPr>
        <p:spPr>
          <a:xfrm>
            <a:off x="2864211" y="4726940"/>
            <a:ext cx="1036116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Servers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FBB34F-762E-4627-B68B-D354092EA846}"/>
              </a:ext>
            </a:extLst>
          </p:cNvPr>
          <p:cNvSpPr/>
          <p:nvPr/>
        </p:nvSpPr>
        <p:spPr>
          <a:xfrm>
            <a:off x="2964553" y="1575428"/>
            <a:ext cx="966931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Clients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92380-2A04-47B1-98C8-6D7105C2957C}"/>
              </a:ext>
            </a:extLst>
          </p:cNvPr>
          <p:cNvSpPr/>
          <p:nvPr/>
        </p:nvSpPr>
        <p:spPr>
          <a:xfrm>
            <a:off x="2788709" y="3122337"/>
            <a:ext cx="118712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Network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53780B1-6C0B-495A-A537-9C95B447829D}"/>
              </a:ext>
            </a:extLst>
          </p:cNvPr>
          <p:cNvSpPr/>
          <p:nvPr/>
        </p:nvSpPr>
        <p:spPr>
          <a:xfrm>
            <a:off x="4108644" y="1108863"/>
            <a:ext cx="1983149" cy="1345546"/>
          </a:xfrm>
          <a:prstGeom prst="roundRect">
            <a:avLst>
              <a:gd name="adj" fmla="val 21738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Brain </a:t>
            </a:r>
          </a:p>
          <a:p>
            <a:pPr algn="ct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(user program)</a:t>
            </a:r>
          </a:p>
          <a:p>
            <a:pPr algn="ctr"/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ctr"/>
            <a:endParaRPr lang="en-GB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B1483F-FFA7-45AE-8F3C-1883AAC3AF73}"/>
              </a:ext>
            </a:extLst>
          </p:cNvPr>
          <p:cNvSpPr/>
          <p:nvPr/>
        </p:nvSpPr>
        <p:spPr>
          <a:xfrm>
            <a:off x="4108644" y="3133678"/>
            <a:ext cx="4216395" cy="388769"/>
          </a:xfrm>
          <a:prstGeom prst="roundRect">
            <a:avLst>
              <a:gd name="adj" fmla="val 50000"/>
            </a:avLst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Packet-based protocol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9AFF44C-F3E5-4873-87AC-ED52EE8D2858}"/>
              </a:ext>
            </a:extLst>
          </p:cNvPr>
          <p:cNvSpPr/>
          <p:nvPr/>
        </p:nvSpPr>
        <p:spPr>
          <a:xfrm>
            <a:off x="4108642" y="4290962"/>
            <a:ext cx="1983151" cy="1463279"/>
          </a:xfrm>
          <a:prstGeom prst="roundRect">
            <a:avLst>
              <a:gd name="adj" fmla="val 12336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1DB2D0-AB76-4314-A8E3-DDD694B62CE3}"/>
              </a:ext>
            </a:extLst>
          </p:cNvPr>
          <p:cNvSpPr/>
          <p:nvPr/>
        </p:nvSpPr>
        <p:spPr>
          <a:xfrm>
            <a:off x="6341888" y="4290962"/>
            <a:ext cx="1983151" cy="1463279"/>
          </a:xfrm>
          <a:prstGeom prst="roundRect">
            <a:avLst>
              <a:gd name="adj" fmla="val 12337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>
                <a:latin typeface="Segoe UI Semibold" panose="020B0702040204020203" pitchFamily="34" charset="0"/>
                <a:cs typeface="Segoe UI Semibold" panose="020B0702040204020203" pitchFamily="34" charset="0"/>
              </a:rPr>
              <a:t>Module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1BA48E-A678-4532-949C-1905053390C2}"/>
              </a:ext>
            </a:extLst>
          </p:cNvPr>
          <p:cNvSpPr/>
          <p:nvPr/>
        </p:nvSpPr>
        <p:spPr>
          <a:xfrm>
            <a:off x="4212309" y="5421962"/>
            <a:ext cx="1768396" cy="248458"/>
          </a:xfrm>
          <a:prstGeom prst="roundRect">
            <a:avLst>
              <a:gd name="adj" fmla="val 252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58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sensor/actuator(s)</a:t>
            </a:r>
            <a:endParaRPr lang="en-US" dirty="0">
              <a:solidFill>
                <a:srgbClr val="00583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C477A3-1EAD-453B-A9DD-86102EB33C66}"/>
              </a:ext>
            </a:extLst>
          </p:cNvPr>
          <p:cNvGrpSpPr/>
          <p:nvPr/>
        </p:nvGrpSpPr>
        <p:grpSpPr>
          <a:xfrm>
            <a:off x="4836562" y="1925499"/>
            <a:ext cx="572864" cy="447192"/>
            <a:chOff x="2984652" y="2346895"/>
            <a:chExt cx="572864" cy="44719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C02975-3E5D-42C0-82DC-77012E4DEFE9}"/>
                </a:ext>
              </a:extLst>
            </p:cNvPr>
            <p:cNvSpPr/>
            <p:nvPr/>
          </p:nvSpPr>
          <p:spPr>
            <a:xfrm>
              <a:off x="3064965" y="2422009"/>
              <a:ext cx="410866" cy="292639"/>
            </a:xfrm>
            <a:prstGeom prst="roundRect">
              <a:avLst>
                <a:gd name="adj" fmla="val 19304"/>
              </a:avLst>
            </a:prstGeom>
            <a:solidFill>
              <a:srgbClr val="0CDF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F7BDF6-D718-4F87-9558-F818A2ACBAEB}"/>
                </a:ext>
              </a:extLst>
            </p:cNvPr>
            <p:cNvSpPr txBox="1"/>
            <p:nvPr/>
          </p:nvSpPr>
          <p:spPr>
            <a:xfrm>
              <a:off x="2997881" y="2435360"/>
              <a:ext cx="545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00583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MCU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C663F37-3FE9-468C-9F5D-35C0F2E67ADE}"/>
                </a:ext>
              </a:extLst>
            </p:cNvPr>
            <p:cNvSpPr/>
            <p:nvPr/>
          </p:nvSpPr>
          <p:spPr>
            <a:xfrm>
              <a:off x="3119289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039BD6-3FDC-40CD-9B02-F5F3DFE1602C}"/>
                </a:ext>
              </a:extLst>
            </p:cNvPr>
            <p:cNvSpPr/>
            <p:nvPr/>
          </p:nvSpPr>
          <p:spPr>
            <a:xfrm>
              <a:off x="3183182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2D5FB85-8037-48CA-BF1C-FB2FCCF4823B}"/>
                </a:ext>
              </a:extLst>
            </p:cNvPr>
            <p:cNvSpPr/>
            <p:nvPr/>
          </p:nvSpPr>
          <p:spPr>
            <a:xfrm>
              <a:off x="3247075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8CF1226-DA7C-4DD7-9937-113EF631150D}"/>
                </a:ext>
              </a:extLst>
            </p:cNvPr>
            <p:cNvSpPr/>
            <p:nvPr/>
          </p:nvSpPr>
          <p:spPr>
            <a:xfrm>
              <a:off x="3374860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F44000-F4AE-434B-A308-6DC9FAE81ECE}"/>
                </a:ext>
              </a:extLst>
            </p:cNvPr>
            <p:cNvSpPr/>
            <p:nvPr/>
          </p:nvSpPr>
          <p:spPr>
            <a:xfrm>
              <a:off x="3310968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FE16D17-CD83-4800-9829-CE1DFF712AAF}"/>
                </a:ext>
              </a:extLst>
            </p:cNvPr>
            <p:cNvSpPr/>
            <p:nvPr/>
          </p:nvSpPr>
          <p:spPr>
            <a:xfrm>
              <a:off x="3119289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175076C-CEED-4B0F-99E2-F2BF78DFA6E1}"/>
                </a:ext>
              </a:extLst>
            </p:cNvPr>
            <p:cNvSpPr/>
            <p:nvPr/>
          </p:nvSpPr>
          <p:spPr>
            <a:xfrm>
              <a:off x="3183182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2F56C7C-7685-41D5-A557-52B908381C3E}"/>
                </a:ext>
              </a:extLst>
            </p:cNvPr>
            <p:cNvSpPr/>
            <p:nvPr/>
          </p:nvSpPr>
          <p:spPr>
            <a:xfrm>
              <a:off x="3247075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398B597-8F0D-451C-8CA5-7DEE8FA7CBFA}"/>
                </a:ext>
              </a:extLst>
            </p:cNvPr>
            <p:cNvSpPr/>
            <p:nvPr/>
          </p:nvSpPr>
          <p:spPr>
            <a:xfrm>
              <a:off x="3374860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6FC3157-EBE3-4A82-991E-0D41C28F1171}"/>
                </a:ext>
              </a:extLst>
            </p:cNvPr>
            <p:cNvSpPr/>
            <p:nvPr/>
          </p:nvSpPr>
          <p:spPr>
            <a:xfrm>
              <a:off x="3310968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F35A3CB-8874-4762-9216-B0FD7E2F755A}"/>
                </a:ext>
              </a:extLst>
            </p:cNvPr>
            <p:cNvGrpSpPr/>
            <p:nvPr/>
          </p:nvGrpSpPr>
          <p:grpSpPr>
            <a:xfrm rot="5400000">
              <a:off x="3408451" y="2543493"/>
              <a:ext cx="237397" cy="60732"/>
              <a:chOff x="3335582" y="2890519"/>
              <a:chExt cx="237397" cy="60732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745FC18-69E0-454E-95D8-60F8EBBFC750}"/>
                  </a:ext>
                </a:extLst>
              </p:cNvPr>
              <p:cNvSpPr/>
              <p:nvPr/>
            </p:nvSpPr>
            <p:spPr>
              <a:xfrm>
                <a:off x="3335582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EB3CD71A-2B0C-4A20-A685-03894A01DCF5}"/>
                  </a:ext>
                </a:extLst>
              </p:cNvPr>
              <p:cNvSpPr/>
              <p:nvPr/>
            </p:nvSpPr>
            <p:spPr>
              <a:xfrm>
                <a:off x="3399475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8B4410EA-F796-4894-8F0B-2D3C52580E46}"/>
                  </a:ext>
                </a:extLst>
              </p:cNvPr>
              <p:cNvSpPr/>
              <p:nvPr/>
            </p:nvSpPr>
            <p:spPr>
              <a:xfrm>
                <a:off x="3527260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02E69DF-FEDB-44FA-8337-84D48BD567FA}"/>
                  </a:ext>
                </a:extLst>
              </p:cNvPr>
              <p:cNvSpPr/>
              <p:nvPr/>
            </p:nvSpPr>
            <p:spPr>
              <a:xfrm>
                <a:off x="3463368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212FEB8-F939-40D8-8903-83E9CDB0E94C}"/>
                </a:ext>
              </a:extLst>
            </p:cNvPr>
            <p:cNvGrpSpPr/>
            <p:nvPr/>
          </p:nvGrpSpPr>
          <p:grpSpPr>
            <a:xfrm rot="5400000">
              <a:off x="2896319" y="2543493"/>
              <a:ext cx="237397" cy="60732"/>
              <a:chOff x="3335582" y="2890519"/>
              <a:chExt cx="237397" cy="6073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9EFCC3C0-A37E-414B-BAF8-B10CDC1C5543}"/>
                  </a:ext>
                </a:extLst>
              </p:cNvPr>
              <p:cNvSpPr/>
              <p:nvPr/>
            </p:nvSpPr>
            <p:spPr>
              <a:xfrm>
                <a:off x="3335582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DE35272F-748C-4850-8EFF-FA3B7E9C282C}"/>
                  </a:ext>
                </a:extLst>
              </p:cNvPr>
              <p:cNvSpPr/>
              <p:nvPr/>
            </p:nvSpPr>
            <p:spPr>
              <a:xfrm>
                <a:off x="3399475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A2D81A4-08B4-43B2-A901-1283DAC1DF71}"/>
                  </a:ext>
                </a:extLst>
              </p:cNvPr>
              <p:cNvSpPr/>
              <p:nvPr/>
            </p:nvSpPr>
            <p:spPr>
              <a:xfrm>
                <a:off x="3527260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7F399819-B352-4D8B-A23C-76658582677F}"/>
                  </a:ext>
                </a:extLst>
              </p:cNvPr>
              <p:cNvSpPr/>
              <p:nvPr/>
            </p:nvSpPr>
            <p:spPr>
              <a:xfrm>
                <a:off x="3463368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B628308-897B-4ECC-AE5E-D43BB6374DA8}"/>
              </a:ext>
            </a:extLst>
          </p:cNvPr>
          <p:cNvGrpSpPr/>
          <p:nvPr/>
        </p:nvGrpSpPr>
        <p:grpSpPr>
          <a:xfrm>
            <a:off x="4828258" y="4340480"/>
            <a:ext cx="572864" cy="447192"/>
            <a:chOff x="2984652" y="2346895"/>
            <a:chExt cx="572864" cy="44719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A4FACBF-4B34-4C6A-898F-BA1A6610A7CF}"/>
                </a:ext>
              </a:extLst>
            </p:cNvPr>
            <p:cNvSpPr/>
            <p:nvPr/>
          </p:nvSpPr>
          <p:spPr>
            <a:xfrm>
              <a:off x="3064965" y="2422009"/>
              <a:ext cx="410866" cy="292639"/>
            </a:xfrm>
            <a:prstGeom prst="roundRect">
              <a:avLst>
                <a:gd name="adj" fmla="val 19304"/>
              </a:avLst>
            </a:prstGeom>
            <a:solidFill>
              <a:srgbClr val="0CDF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9EB7F6-71B3-43E5-9B97-6BA4079E9460}"/>
                </a:ext>
              </a:extLst>
            </p:cNvPr>
            <p:cNvSpPr txBox="1"/>
            <p:nvPr/>
          </p:nvSpPr>
          <p:spPr>
            <a:xfrm>
              <a:off x="2997881" y="2435360"/>
              <a:ext cx="545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>
                  <a:solidFill>
                    <a:srgbClr val="00583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MCU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993A200-6DAB-4819-B592-A88F8566CF7D}"/>
                </a:ext>
              </a:extLst>
            </p:cNvPr>
            <p:cNvSpPr/>
            <p:nvPr/>
          </p:nvSpPr>
          <p:spPr>
            <a:xfrm>
              <a:off x="3119289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8C267A1E-2952-4868-8842-999CBBC127FF}"/>
                </a:ext>
              </a:extLst>
            </p:cNvPr>
            <p:cNvSpPr/>
            <p:nvPr/>
          </p:nvSpPr>
          <p:spPr>
            <a:xfrm>
              <a:off x="3183182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5149D9C8-1F9D-4A5A-8BAE-4F8930590F2B}"/>
                </a:ext>
              </a:extLst>
            </p:cNvPr>
            <p:cNvSpPr/>
            <p:nvPr/>
          </p:nvSpPr>
          <p:spPr>
            <a:xfrm>
              <a:off x="3247075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F670D047-0948-4F8E-B65D-1C348A9B7C36}"/>
                </a:ext>
              </a:extLst>
            </p:cNvPr>
            <p:cNvSpPr/>
            <p:nvPr/>
          </p:nvSpPr>
          <p:spPr>
            <a:xfrm>
              <a:off x="3374860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D824B0C-A914-4B9E-8795-E2F9AEEF2532}"/>
                </a:ext>
              </a:extLst>
            </p:cNvPr>
            <p:cNvSpPr/>
            <p:nvPr/>
          </p:nvSpPr>
          <p:spPr>
            <a:xfrm>
              <a:off x="3310968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14771FA-B745-4E23-BD4C-30D1D1C86166}"/>
                </a:ext>
              </a:extLst>
            </p:cNvPr>
            <p:cNvSpPr/>
            <p:nvPr/>
          </p:nvSpPr>
          <p:spPr>
            <a:xfrm>
              <a:off x="3119289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A26379D1-2FF5-49AD-B666-FF4C5951D4DC}"/>
                </a:ext>
              </a:extLst>
            </p:cNvPr>
            <p:cNvSpPr/>
            <p:nvPr/>
          </p:nvSpPr>
          <p:spPr>
            <a:xfrm>
              <a:off x="3183182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B4E26EC-5EF1-4B0D-B07F-F1DC473BA9CB}"/>
                </a:ext>
              </a:extLst>
            </p:cNvPr>
            <p:cNvSpPr/>
            <p:nvPr/>
          </p:nvSpPr>
          <p:spPr>
            <a:xfrm>
              <a:off x="3247075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58F4715-7D24-43CC-A316-68474BBEA043}"/>
                </a:ext>
              </a:extLst>
            </p:cNvPr>
            <p:cNvSpPr/>
            <p:nvPr/>
          </p:nvSpPr>
          <p:spPr>
            <a:xfrm>
              <a:off x="3374860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4573A2B-12EF-45D2-932E-CA837B7D8E81}"/>
                </a:ext>
              </a:extLst>
            </p:cNvPr>
            <p:cNvSpPr/>
            <p:nvPr/>
          </p:nvSpPr>
          <p:spPr>
            <a:xfrm>
              <a:off x="3310968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A8B756B-0650-4E3C-81BA-58CC572CF5E7}"/>
                </a:ext>
              </a:extLst>
            </p:cNvPr>
            <p:cNvGrpSpPr/>
            <p:nvPr/>
          </p:nvGrpSpPr>
          <p:grpSpPr>
            <a:xfrm rot="5400000">
              <a:off x="3408451" y="2543493"/>
              <a:ext cx="237397" cy="60732"/>
              <a:chOff x="3335582" y="2890519"/>
              <a:chExt cx="237397" cy="60732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144041F-E498-4C6A-9CFE-52E252EF5C05}"/>
                  </a:ext>
                </a:extLst>
              </p:cNvPr>
              <p:cNvSpPr/>
              <p:nvPr/>
            </p:nvSpPr>
            <p:spPr>
              <a:xfrm>
                <a:off x="3335582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E181E7F-6C04-4F44-BB71-214C5EA56F1F}"/>
                  </a:ext>
                </a:extLst>
              </p:cNvPr>
              <p:cNvSpPr/>
              <p:nvPr/>
            </p:nvSpPr>
            <p:spPr>
              <a:xfrm>
                <a:off x="3399475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651098F7-3EA6-435C-BEF2-220F05193258}"/>
                  </a:ext>
                </a:extLst>
              </p:cNvPr>
              <p:cNvSpPr/>
              <p:nvPr/>
            </p:nvSpPr>
            <p:spPr>
              <a:xfrm>
                <a:off x="3527260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2E6CDE1-955C-4E24-B9FA-F4C338C3217D}"/>
                  </a:ext>
                </a:extLst>
              </p:cNvPr>
              <p:cNvSpPr/>
              <p:nvPr/>
            </p:nvSpPr>
            <p:spPr>
              <a:xfrm>
                <a:off x="3463368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704C0B1-9D3E-418E-BE3D-A1310B9803DC}"/>
                </a:ext>
              </a:extLst>
            </p:cNvPr>
            <p:cNvGrpSpPr/>
            <p:nvPr/>
          </p:nvGrpSpPr>
          <p:grpSpPr>
            <a:xfrm rot="5400000">
              <a:off x="2896319" y="2543493"/>
              <a:ext cx="237397" cy="60732"/>
              <a:chOff x="3335582" y="2890519"/>
              <a:chExt cx="237397" cy="6073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96653895-72D4-47CF-A14F-567653FEE89F}"/>
                  </a:ext>
                </a:extLst>
              </p:cNvPr>
              <p:cNvSpPr/>
              <p:nvPr/>
            </p:nvSpPr>
            <p:spPr>
              <a:xfrm>
                <a:off x="3335582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6638E74E-38F0-4D08-B6B2-CFD4E84B08B5}"/>
                  </a:ext>
                </a:extLst>
              </p:cNvPr>
              <p:cNvSpPr/>
              <p:nvPr/>
            </p:nvSpPr>
            <p:spPr>
              <a:xfrm>
                <a:off x="3399475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C0950D1D-A4F7-4B13-8E6D-A9CA4BF492DF}"/>
                  </a:ext>
                </a:extLst>
              </p:cNvPr>
              <p:cNvSpPr/>
              <p:nvPr/>
            </p:nvSpPr>
            <p:spPr>
              <a:xfrm>
                <a:off x="3527260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7EFF50-D3C2-4804-A68E-12DBA05BEF58}"/>
                  </a:ext>
                </a:extLst>
              </p:cNvPr>
              <p:cNvSpPr/>
              <p:nvPr/>
            </p:nvSpPr>
            <p:spPr>
              <a:xfrm>
                <a:off x="3463368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D0B98FA-475B-49D8-8170-1021BF261E62}"/>
              </a:ext>
            </a:extLst>
          </p:cNvPr>
          <p:cNvGrpSpPr/>
          <p:nvPr/>
        </p:nvGrpSpPr>
        <p:grpSpPr>
          <a:xfrm>
            <a:off x="7061501" y="4340480"/>
            <a:ext cx="572864" cy="447192"/>
            <a:chOff x="2984652" y="2346895"/>
            <a:chExt cx="572864" cy="447192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E1E5BB4E-FF84-479D-9DF8-13CFA9B1DD2E}"/>
                </a:ext>
              </a:extLst>
            </p:cNvPr>
            <p:cNvSpPr/>
            <p:nvPr/>
          </p:nvSpPr>
          <p:spPr>
            <a:xfrm>
              <a:off x="3064965" y="2422009"/>
              <a:ext cx="410866" cy="292639"/>
            </a:xfrm>
            <a:prstGeom prst="roundRect">
              <a:avLst>
                <a:gd name="adj" fmla="val 19304"/>
              </a:avLst>
            </a:prstGeom>
            <a:solidFill>
              <a:srgbClr val="0CDF9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F3E42BE-8397-40FE-85B8-55224DB6A8A3}"/>
                </a:ext>
              </a:extLst>
            </p:cNvPr>
            <p:cNvSpPr txBox="1"/>
            <p:nvPr/>
          </p:nvSpPr>
          <p:spPr>
            <a:xfrm>
              <a:off x="2997881" y="2435360"/>
              <a:ext cx="5450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>
                  <a:solidFill>
                    <a:srgbClr val="00583F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MCU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C684E42-2D09-407C-A3AB-B1771F8B2EE0}"/>
                </a:ext>
              </a:extLst>
            </p:cNvPr>
            <p:cNvSpPr/>
            <p:nvPr/>
          </p:nvSpPr>
          <p:spPr>
            <a:xfrm>
              <a:off x="3119289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96459AB2-478B-4342-9F2D-0184BFF2198E}"/>
                </a:ext>
              </a:extLst>
            </p:cNvPr>
            <p:cNvSpPr/>
            <p:nvPr/>
          </p:nvSpPr>
          <p:spPr>
            <a:xfrm>
              <a:off x="3183182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1B3BC9F6-719B-4652-BF18-7FAF5B16674A}"/>
                </a:ext>
              </a:extLst>
            </p:cNvPr>
            <p:cNvSpPr/>
            <p:nvPr/>
          </p:nvSpPr>
          <p:spPr>
            <a:xfrm>
              <a:off x="3247075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62B6289-41C5-4DC6-AD3E-99D7241EC64A}"/>
                </a:ext>
              </a:extLst>
            </p:cNvPr>
            <p:cNvSpPr/>
            <p:nvPr/>
          </p:nvSpPr>
          <p:spPr>
            <a:xfrm>
              <a:off x="3374860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A80B5BB7-9DC3-4C44-A3B5-FAA570D68045}"/>
                </a:ext>
              </a:extLst>
            </p:cNvPr>
            <p:cNvSpPr/>
            <p:nvPr/>
          </p:nvSpPr>
          <p:spPr>
            <a:xfrm>
              <a:off x="3310968" y="234689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EDC3061-A41A-4023-90AA-AEF2BD35FC38}"/>
                </a:ext>
              </a:extLst>
            </p:cNvPr>
            <p:cNvSpPr/>
            <p:nvPr/>
          </p:nvSpPr>
          <p:spPr>
            <a:xfrm>
              <a:off x="3119289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9496ED72-C500-4BAA-9CB5-572E3E3F803E}"/>
                </a:ext>
              </a:extLst>
            </p:cNvPr>
            <p:cNvSpPr/>
            <p:nvPr/>
          </p:nvSpPr>
          <p:spPr>
            <a:xfrm>
              <a:off x="3183182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33065101-755F-4028-8B31-322F31DA9E55}"/>
                </a:ext>
              </a:extLst>
            </p:cNvPr>
            <p:cNvSpPr/>
            <p:nvPr/>
          </p:nvSpPr>
          <p:spPr>
            <a:xfrm>
              <a:off x="3247075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1AFE668-F20A-44F6-97EE-EC54A0855CF9}"/>
                </a:ext>
              </a:extLst>
            </p:cNvPr>
            <p:cNvSpPr/>
            <p:nvPr/>
          </p:nvSpPr>
          <p:spPr>
            <a:xfrm>
              <a:off x="3374860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C66C9671-E337-4CFC-80B6-96DEAB5A251C}"/>
                </a:ext>
              </a:extLst>
            </p:cNvPr>
            <p:cNvSpPr/>
            <p:nvPr/>
          </p:nvSpPr>
          <p:spPr>
            <a:xfrm>
              <a:off x="3310968" y="2733355"/>
              <a:ext cx="45719" cy="60732"/>
            </a:xfrm>
            <a:prstGeom prst="roundRect">
              <a:avLst>
                <a:gd name="adj" fmla="val 50000"/>
              </a:avLst>
            </a:prstGeom>
            <a:solidFill>
              <a:srgbClr val="0CDF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E282E96-9BFF-4E00-923B-07948988AF0F}"/>
                </a:ext>
              </a:extLst>
            </p:cNvPr>
            <p:cNvGrpSpPr/>
            <p:nvPr/>
          </p:nvGrpSpPr>
          <p:grpSpPr>
            <a:xfrm rot="5400000">
              <a:off x="3408451" y="2543493"/>
              <a:ext cx="237397" cy="60732"/>
              <a:chOff x="3335582" y="2890519"/>
              <a:chExt cx="237397" cy="60732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DBCD073A-ADEC-4610-8B43-3149D2A6FC7A}"/>
                  </a:ext>
                </a:extLst>
              </p:cNvPr>
              <p:cNvSpPr/>
              <p:nvPr/>
            </p:nvSpPr>
            <p:spPr>
              <a:xfrm>
                <a:off x="3335582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540A332-4D64-4A4C-AE7F-470FC0AEED39}"/>
                  </a:ext>
                </a:extLst>
              </p:cNvPr>
              <p:cNvSpPr/>
              <p:nvPr/>
            </p:nvSpPr>
            <p:spPr>
              <a:xfrm>
                <a:off x="3399475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0CC7C189-4E00-4D54-A244-D1E9DCD5D862}"/>
                  </a:ext>
                </a:extLst>
              </p:cNvPr>
              <p:cNvSpPr/>
              <p:nvPr/>
            </p:nvSpPr>
            <p:spPr>
              <a:xfrm>
                <a:off x="3527260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71234365-1A06-4945-AA60-ED76BCB8B1BB}"/>
                  </a:ext>
                </a:extLst>
              </p:cNvPr>
              <p:cNvSpPr/>
              <p:nvPr/>
            </p:nvSpPr>
            <p:spPr>
              <a:xfrm>
                <a:off x="3463368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B1AB89EB-BBC6-426F-B911-4ABA086B2848}"/>
                </a:ext>
              </a:extLst>
            </p:cNvPr>
            <p:cNvGrpSpPr/>
            <p:nvPr/>
          </p:nvGrpSpPr>
          <p:grpSpPr>
            <a:xfrm rot="5400000">
              <a:off x="2896319" y="2543493"/>
              <a:ext cx="237397" cy="60732"/>
              <a:chOff x="3335582" y="2890519"/>
              <a:chExt cx="237397" cy="60732"/>
            </a:xfrm>
          </p:grpSpPr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0568540A-81F6-4903-818F-05AE38108356}"/>
                  </a:ext>
                </a:extLst>
              </p:cNvPr>
              <p:cNvSpPr/>
              <p:nvPr/>
            </p:nvSpPr>
            <p:spPr>
              <a:xfrm>
                <a:off x="3335582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ADCF2F63-EA7E-48DE-92A1-410FA05987FC}"/>
                  </a:ext>
                </a:extLst>
              </p:cNvPr>
              <p:cNvSpPr/>
              <p:nvPr/>
            </p:nvSpPr>
            <p:spPr>
              <a:xfrm>
                <a:off x="3399475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D2B7A-276F-4204-B0FC-18235302EFC9}"/>
                  </a:ext>
                </a:extLst>
              </p:cNvPr>
              <p:cNvSpPr/>
              <p:nvPr/>
            </p:nvSpPr>
            <p:spPr>
              <a:xfrm>
                <a:off x="3527260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CDE606B9-D711-44E6-A912-FC9F999C9094}"/>
                  </a:ext>
                </a:extLst>
              </p:cNvPr>
              <p:cNvSpPr/>
              <p:nvPr/>
            </p:nvSpPr>
            <p:spPr>
              <a:xfrm>
                <a:off x="3463368" y="2890519"/>
                <a:ext cx="45719" cy="60732"/>
              </a:xfrm>
              <a:prstGeom prst="roundRect">
                <a:avLst>
                  <a:gd name="adj" fmla="val 50000"/>
                </a:avLst>
              </a:prstGeom>
              <a:solidFill>
                <a:srgbClr val="0CDF9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B1A683A-FE34-4B81-905B-BA6AEA9CFEC1}"/>
              </a:ext>
            </a:extLst>
          </p:cNvPr>
          <p:cNvSpPr/>
          <p:nvPr/>
        </p:nvSpPr>
        <p:spPr>
          <a:xfrm>
            <a:off x="6446190" y="5418941"/>
            <a:ext cx="1768396" cy="248458"/>
          </a:xfrm>
          <a:prstGeom prst="roundRect">
            <a:avLst>
              <a:gd name="adj" fmla="val 2529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58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sensor/actuator(s)</a:t>
            </a:r>
            <a:endParaRPr lang="en-US" dirty="0">
              <a:solidFill>
                <a:srgbClr val="00583F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5" name="Arrow: Up-Down 84">
            <a:extLst>
              <a:ext uri="{FF2B5EF4-FFF2-40B4-BE49-F238E27FC236}">
                <a16:creationId xmlns:a16="http://schemas.microsoft.com/office/drawing/2014/main" id="{3C90B5F2-F09C-46BD-8599-8756DEBC77F5}"/>
              </a:ext>
            </a:extLst>
          </p:cNvPr>
          <p:cNvSpPr/>
          <p:nvPr/>
        </p:nvSpPr>
        <p:spPr>
          <a:xfrm>
            <a:off x="5027236" y="3763182"/>
            <a:ext cx="172795" cy="388769"/>
          </a:xfrm>
          <a:prstGeom prst="upDownArrow">
            <a:avLst>
              <a:gd name="adj1" fmla="val 13068"/>
              <a:gd name="adj2" fmla="val 70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Up-Down 85">
            <a:extLst>
              <a:ext uri="{FF2B5EF4-FFF2-40B4-BE49-F238E27FC236}">
                <a16:creationId xmlns:a16="http://schemas.microsoft.com/office/drawing/2014/main" id="{E21B7A7B-2907-4DF0-ACA4-C413115FCC9D}"/>
              </a:ext>
            </a:extLst>
          </p:cNvPr>
          <p:cNvSpPr/>
          <p:nvPr/>
        </p:nvSpPr>
        <p:spPr>
          <a:xfrm>
            <a:off x="7241857" y="3763182"/>
            <a:ext cx="172795" cy="388769"/>
          </a:xfrm>
          <a:prstGeom prst="upDownArrow">
            <a:avLst>
              <a:gd name="adj1" fmla="val 13068"/>
              <a:gd name="adj2" fmla="val 704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Arrow: Up-Down 90">
            <a:extLst>
              <a:ext uri="{FF2B5EF4-FFF2-40B4-BE49-F238E27FC236}">
                <a16:creationId xmlns:a16="http://schemas.microsoft.com/office/drawing/2014/main" id="{0CA4D8F5-EAFF-41F3-8B21-7EFF28ADAC82}"/>
              </a:ext>
            </a:extLst>
          </p:cNvPr>
          <p:cNvSpPr/>
          <p:nvPr/>
        </p:nvSpPr>
        <p:spPr>
          <a:xfrm>
            <a:off x="7218997" y="3531738"/>
            <a:ext cx="247410" cy="746426"/>
          </a:xfrm>
          <a:prstGeom prst="upDownArrow">
            <a:avLst>
              <a:gd name="adj1" fmla="val 37866"/>
              <a:gd name="adj2" fmla="val 56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row: Up-Down 92">
            <a:extLst>
              <a:ext uri="{FF2B5EF4-FFF2-40B4-BE49-F238E27FC236}">
                <a16:creationId xmlns:a16="http://schemas.microsoft.com/office/drawing/2014/main" id="{B17C60DE-2A0F-4F46-8E7C-22BF3F536730}"/>
              </a:ext>
            </a:extLst>
          </p:cNvPr>
          <p:cNvSpPr/>
          <p:nvPr/>
        </p:nvSpPr>
        <p:spPr>
          <a:xfrm>
            <a:off x="4993915" y="3548712"/>
            <a:ext cx="247410" cy="746426"/>
          </a:xfrm>
          <a:prstGeom prst="upDownArrow">
            <a:avLst>
              <a:gd name="adj1" fmla="val 37866"/>
              <a:gd name="adj2" fmla="val 56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Up-Down 94">
            <a:extLst>
              <a:ext uri="{FF2B5EF4-FFF2-40B4-BE49-F238E27FC236}">
                <a16:creationId xmlns:a16="http://schemas.microsoft.com/office/drawing/2014/main" id="{66F063A7-9675-44FD-921A-EEA352123156}"/>
              </a:ext>
            </a:extLst>
          </p:cNvPr>
          <p:cNvSpPr/>
          <p:nvPr/>
        </p:nvSpPr>
        <p:spPr>
          <a:xfrm>
            <a:off x="4995837" y="2468901"/>
            <a:ext cx="208760" cy="662763"/>
          </a:xfrm>
          <a:prstGeom prst="upDownArrow">
            <a:avLst>
              <a:gd name="adj1" fmla="val 37866"/>
              <a:gd name="adj2" fmla="val 56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707F517-C99E-428A-BBCE-DF74DC032B3C}"/>
              </a:ext>
            </a:extLst>
          </p:cNvPr>
          <p:cNvSpPr/>
          <p:nvPr/>
        </p:nvSpPr>
        <p:spPr>
          <a:xfrm>
            <a:off x="6386215" y="1108863"/>
            <a:ext cx="1983149" cy="1345546"/>
          </a:xfrm>
          <a:prstGeom prst="roundRect">
            <a:avLst>
              <a:gd name="adj" fmla="val 21738"/>
            </a:avLst>
          </a:prstGeom>
          <a:ln w="28575"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</a:t>
            </a:r>
          </a:p>
          <a:p>
            <a:pPr algn="ctr"/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Browser</a:t>
            </a:r>
          </a:p>
        </p:txBody>
      </p:sp>
      <p:sp>
        <p:nvSpPr>
          <p:cNvPr id="101" name="Arrow: Up-Down 100">
            <a:extLst>
              <a:ext uri="{FF2B5EF4-FFF2-40B4-BE49-F238E27FC236}">
                <a16:creationId xmlns:a16="http://schemas.microsoft.com/office/drawing/2014/main" id="{0446283C-A47B-4FC0-A8B6-AA546A9A539F}"/>
              </a:ext>
            </a:extLst>
          </p:cNvPr>
          <p:cNvSpPr/>
          <p:nvPr/>
        </p:nvSpPr>
        <p:spPr>
          <a:xfrm>
            <a:off x="7226008" y="2462662"/>
            <a:ext cx="208760" cy="662763"/>
          </a:xfrm>
          <a:prstGeom prst="upDownArrow">
            <a:avLst>
              <a:gd name="adj1" fmla="val 37866"/>
              <a:gd name="adj2" fmla="val 560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A6DB88-E26A-4116-9B4D-BD65B5AF355A}"/>
              </a:ext>
            </a:extLst>
          </p:cNvPr>
          <p:cNvSpPr/>
          <p:nvPr/>
        </p:nvSpPr>
        <p:spPr>
          <a:xfrm>
            <a:off x="7462132" y="2639107"/>
            <a:ext cx="1703800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USB/</a:t>
            </a:r>
            <a:r>
              <a:rPr lang="en-US" sz="14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Jacdac</a:t>
            </a:r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 bridge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B4F345-4FCA-40D8-8EE8-3C2BC8820DD0}"/>
              </a:ext>
            </a:extLst>
          </p:cNvPr>
          <p:cNvSpPr txBox="1"/>
          <p:nvPr/>
        </p:nvSpPr>
        <p:spPr>
          <a:xfrm>
            <a:off x="5751216" y="3706441"/>
            <a:ext cx="1098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6B25CB-B2FD-45A2-9EF1-1BEAB894FE40}"/>
              </a:ext>
            </a:extLst>
          </p:cNvPr>
          <p:cNvSpPr txBox="1"/>
          <p:nvPr/>
        </p:nvSpPr>
        <p:spPr>
          <a:xfrm>
            <a:off x="5751216" y="2608329"/>
            <a:ext cx="1098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Services</a:t>
            </a:r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97D6B3C-4060-47DB-A168-5FD58481C62D}"/>
              </a:ext>
            </a:extLst>
          </p:cNvPr>
          <p:cNvSpPr/>
          <p:nvPr/>
        </p:nvSpPr>
        <p:spPr>
          <a:xfrm>
            <a:off x="8488040" y="3122301"/>
            <a:ext cx="599844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Segoe UI Semibold" panose="020B0702040204020203" pitchFamily="34" charset="0"/>
                <a:cs typeface="Segoe UI Semibold" panose="020B0702040204020203" pitchFamily="34" charset="0"/>
              </a:rPr>
              <a:t>Bus</a:t>
            </a:r>
          </a:p>
        </p:txBody>
      </p:sp>
    </p:spTree>
    <p:extLst>
      <p:ext uri="{BB962C8B-B14F-4D97-AF65-F5344CB8AC3E}">
        <p14:creationId xmlns:p14="http://schemas.microsoft.com/office/powerpoint/2010/main" val="20949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F9E2-D87F-4D6E-9EDD-5FA2166B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Plays Well With Others</a:t>
            </a:r>
          </a:p>
        </p:txBody>
      </p:sp>
      <p:pic>
        <p:nvPicPr>
          <p:cNvPr id="4" name="Picture 3" descr="A picture containing circuit, electronics&#10;&#10;Description automatically generated">
            <a:extLst>
              <a:ext uri="{FF2B5EF4-FFF2-40B4-BE49-F238E27FC236}">
                <a16:creationId xmlns:a16="http://schemas.microsoft.com/office/drawing/2014/main" id="{B154FDA1-C406-4C22-A2F9-59A04F0E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959" y="1927819"/>
            <a:ext cx="3886537" cy="2911092"/>
          </a:xfrm>
          <a:prstGeom prst="rect">
            <a:avLst/>
          </a:prstGeom>
        </p:spPr>
      </p:pic>
      <p:pic>
        <p:nvPicPr>
          <p:cNvPr id="6" name="Picture 5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EF09198D-733B-434C-8136-924676C19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32" y="2221805"/>
            <a:ext cx="2998554" cy="2250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EBD618-E05D-4046-87CD-79FD63B08BE9}"/>
              </a:ext>
            </a:extLst>
          </p:cNvPr>
          <p:cNvSpPr/>
          <p:nvPr/>
        </p:nvSpPr>
        <p:spPr>
          <a:xfrm>
            <a:off x="2859338" y="1706371"/>
            <a:ext cx="132279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7F3445-8F74-4732-9B26-25B0F887BC07}"/>
              </a:ext>
            </a:extLst>
          </p:cNvPr>
          <p:cNvSpPr/>
          <p:nvPr/>
        </p:nvSpPr>
        <p:spPr>
          <a:xfrm>
            <a:off x="6737042" y="1706371"/>
            <a:ext cx="10775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RPi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E29402-B9C0-4D5F-88B9-A84E3091C36E}"/>
              </a:ext>
            </a:extLst>
          </p:cNvPr>
          <p:cNvSpPr/>
          <p:nvPr/>
        </p:nvSpPr>
        <p:spPr>
          <a:xfrm>
            <a:off x="2295532" y="4838911"/>
            <a:ext cx="27270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icro:</a:t>
            </a:r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bit</a:t>
            </a:r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3" name="Picture 12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9761B3D8-9465-41AB-866C-00A6B20E45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58" t="1743" r="11770"/>
          <a:stretch/>
        </p:blipFill>
        <p:spPr>
          <a:xfrm>
            <a:off x="5187753" y="4628643"/>
            <a:ext cx="3988615" cy="176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0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Segoe UI Semibold</vt:lpstr>
      <vt:lpstr>Office Theme</vt:lpstr>
      <vt:lpstr>PowerPoint Presentation</vt:lpstr>
      <vt:lpstr>Plays Well With 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Ball (MSR)</dc:creator>
  <cp:lastModifiedBy>Tom Ball (MSR)</cp:lastModifiedBy>
  <cp:revision>17</cp:revision>
  <dcterms:created xsi:type="dcterms:W3CDTF">2021-08-02T20:27:04Z</dcterms:created>
  <dcterms:modified xsi:type="dcterms:W3CDTF">2022-03-03T17:48:06Z</dcterms:modified>
</cp:coreProperties>
</file>