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1"/>
    <p:restoredTop sz="94649"/>
  </p:normalViewPr>
  <p:slideViewPr>
    <p:cSldViewPr snapToGrid="0">
      <p:cViewPr varScale="1">
        <p:scale>
          <a:sx n="172" d="100"/>
          <a:sy n="172" d="100"/>
        </p:scale>
        <p:origin x="21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2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30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2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6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6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426B-DC70-A94A-9E56-007BDCF9F24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7FA9-3551-434C-9513-24B157B8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08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olourful paper stripes">
            <a:extLst>
              <a:ext uri="{FF2B5EF4-FFF2-40B4-BE49-F238E27FC236}">
                <a16:creationId xmlns:a16="http://schemas.microsoft.com/office/drawing/2014/main" id="{7AF0F93D-F65B-2884-2CF5-9CA835AB17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4644526" y="10"/>
            <a:ext cx="7552945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>
            <a:normAutofit/>
          </a:bodyPr>
          <a:lstStyle/>
          <a:p>
            <a:r>
              <a:rPr lang="en-US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n-US"/>
              <a:t>Test file for Kernel Memory</a:t>
            </a:r>
            <a:endParaRPr lang="en-US" baseline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 cstate="email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9" name="Picture 18" descr="Colourful printed pages">
            <a:extLst>
              <a:ext uri="{FF2B5EF4-FFF2-40B4-BE49-F238E27FC236}">
                <a16:creationId xmlns:a16="http://schemas.microsoft.com/office/drawing/2014/main" id="{89AA6513-CC2E-1338-665A-926E66576B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Here is</a:t>
            </a:r>
            <a:r>
              <a:rPr lang="en-US" sz="2000" baseline="0"/>
              <a:t> an outline of bulleted points</a:t>
            </a:r>
          </a:p>
          <a:p>
            <a:r>
              <a:rPr lang="en-US" sz="2000" baseline="0"/>
              <a:t>You can print out PPT files as handouts using the </a:t>
            </a:r>
            <a:br>
              <a:rPr lang="en-US" sz="2000" baseline="0"/>
            </a:br>
            <a:r>
              <a:rPr lang="en-US" sz="2000" baseline="0"/>
              <a:t>PRINT &gt; </a:t>
            </a:r>
            <a:br>
              <a:rPr lang="en-US" sz="2000" baseline="0"/>
            </a:br>
            <a:r>
              <a:rPr lang="en-US" sz="2000" baseline="0"/>
              <a:t>  PRINT WHAT &gt; HANDOUTS</a:t>
            </a:r>
            <a:r>
              <a:rPr lang="en-US" sz="2000"/>
              <a:t> option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 cstate="email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3D stairs design">
            <a:extLst>
              <a:ext uri="{FF2B5EF4-FFF2-40B4-BE49-F238E27FC236}">
                <a16:creationId xmlns:a16="http://schemas.microsoft.com/office/drawing/2014/main" id="{F03EA906-2A36-0955-F0C4-C99C12E301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0C382-D2A9-FF16-DC07-AB441829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Hidden slide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778B-B83F-EE6D-E0CF-74602A4C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/>
              <a:t>work in progress…</a:t>
            </a:r>
          </a:p>
        </p:txBody>
      </p:sp>
    </p:spTree>
    <p:extLst>
      <p:ext uri="{BB962C8B-B14F-4D97-AF65-F5344CB8AC3E}">
        <p14:creationId xmlns:p14="http://schemas.microsoft.com/office/powerpoint/2010/main" val="32167189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</TotalTime>
  <Words>46</Words>
  <Application>Microsoft Macintosh PowerPoint</Application>
  <PresentationFormat>Widescreen</PresentationFormat>
  <Paragraphs>7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Sample PowerPoint File</vt:lpstr>
      <vt:lpstr>This is a Sample Slide</vt:lpstr>
      <vt:lpstr>Hidden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subject/>
  <dc:creator/>
  <cp:keywords/>
  <dc:description/>
  <cp:lastModifiedBy>Devis Lucato</cp:lastModifiedBy>
  <cp:revision>4</cp:revision>
  <dcterms:created xsi:type="dcterms:W3CDTF">2023-11-13T23:36:16Z</dcterms:created>
  <dcterms:modified xsi:type="dcterms:W3CDTF">2023-11-13T23:41:17Z</dcterms:modified>
  <cp:category/>
</cp:coreProperties>
</file>