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C10"/>
    <a:srgbClr val="A3A3A3"/>
    <a:srgbClr val="FFB9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6419-6730-8468-B1F8-41429D89D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DA9F-2993-A8B4-3467-F0566E0D0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C3375-AD3B-D7FD-3BAE-078D60B6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08B7-4000-9462-F9ED-2219B7D8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70682-9BA7-D3F5-B160-0C7722DE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6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E484-989C-C3C3-4577-FC4ED96E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5BD3B-B330-3175-B9A2-E372B1BB2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EBA8-2C1E-B542-96B3-ECC10DD0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56D53-F941-F5A4-ED8B-38FA5607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683DF-CA02-6186-C4C6-EC86EC63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4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77229-DC5C-4433-8529-8F73DE7F0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54C94-DA40-D055-21E9-2CC175CF1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745F-D634-8142-E342-3C7F271B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2F00-AA90-4ACC-D05B-4929BF40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399C-E105-B7BD-C272-D6E5E9AB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16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345C-A904-D091-E3B0-B1289264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4D91-2BA8-C50A-2C0F-2A499DB8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5E4C-D949-C12F-FBF0-A60E52A1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357A-7800-6ECE-CA64-0C735CA5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3F92-BC62-4E1D-9551-34311D61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8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78B2-5FB3-03BB-0E7B-9511EAB9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FD35C-AD36-555D-7072-28E14B95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F4FD-B46D-4365-92BC-B2645D29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FC06-C538-7766-1EC8-D785349A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383B-15E2-6F29-2066-1C408FD9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16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BD4D-B6AB-F8D9-FBE5-70CFDBB4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E4E5-C6A3-A315-1754-10538247D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D5013-538D-6679-05ED-649D8EB9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121F1-E661-BE9D-5406-C6A9EBD1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34924-07F3-1A57-70DB-9D64D629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5C73D-F064-017F-32A0-97690306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6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84E0-2EBD-536D-45CA-C0C4E7E3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BA9DA-2074-6760-1901-C7EF94B9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A4E4D-FE86-6B3A-EA7D-F8A1BC9A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61CA8-DC03-A7B4-494B-BB0A5823F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60809-7544-71D3-791B-4980696B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681A0-5795-777E-D7E2-A0552A00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1F0BF-DEC6-4631-B8C2-75D7F507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2A1A3-4556-F5EF-3766-3631A011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3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844A-865C-2C49-728B-00EFE632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3BA43-CAB2-18A0-291F-5169E361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B8FF5-92FC-944B-AEF9-92370CF5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0EA8D-590D-1045-1AA7-4BAC359B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9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F4F64-93C6-1179-5340-89957C63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EC2F7-AC30-3A47-EA13-A65DA8F8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E19F-0570-1F7B-2DF0-2B4B728A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5BCA-A0D2-8ABF-2625-942AD8BC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4F42-76D0-DE8E-68DE-E59024B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C38AC-0330-2091-715C-01942ABA7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4CFD-6978-E0A7-2A39-C5280DB2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2804F-8FC4-853D-4DDD-BBD89F28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F8E28-B69B-09A3-B606-49E649FA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4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0488-EDF3-121D-9156-52B323F2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93428-6F91-C340-5646-9DDB7129B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EF850-1455-1516-46D9-5E125AD51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C1E6-533C-57C4-9D79-E565ECDA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804AD-4083-71B8-3394-26D42D80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00A5D-8ADA-9DAA-15E5-C862E09F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8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33522-73DE-1EFF-5A00-AB1FAE13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C658-EE5D-2F25-886A-2260C3A5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5E64-D994-0490-4496-2AF7D6C77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5B7D0-6FD1-4AE0-8D96-CF26F6DFED6C}" type="datetimeFigureOut">
              <a:rPr lang="de-DE" smtClean="0"/>
              <a:t>2024-01-15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A476-0CA2-1D68-5847-338E09D73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1680-BF79-D3B8-382C-E3BA9381B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64069-30E0-4E18-A04D-10B537B76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68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1595D5-9583-A98C-FEA4-40B259D40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725" r="36020"/>
          <a:stretch/>
        </p:blipFill>
        <p:spPr>
          <a:xfrm>
            <a:off x="3508311" y="379958"/>
            <a:ext cx="5225142" cy="58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C8FE83C9-8C21-D9EA-90E3-C03763544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61" y="2298277"/>
            <a:ext cx="11392678" cy="34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D4B930-F071-9541-3B0F-92FF02990460}"/>
              </a:ext>
            </a:extLst>
          </p:cNvPr>
          <p:cNvCxnSpPr/>
          <p:nvPr/>
        </p:nvCxnSpPr>
        <p:spPr>
          <a:xfrm>
            <a:off x="4366727" y="350679"/>
            <a:ext cx="0" cy="608355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B2288-2EDB-1C2E-11DD-24ECE62D09FC}"/>
              </a:ext>
            </a:extLst>
          </p:cNvPr>
          <p:cNvSpPr txBox="1"/>
          <p:nvPr/>
        </p:nvSpPr>
        <p:spPr>
          <a:xfrm>
            <a:off x="205277" y="261257"/>
            <a:ext cx="439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side (managed app)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4F267-D326-0FA6-0439-A3F1149840AC}"/>
              </a:ext>
            </a:extLst>
          </p:cNvPr>
          <p:cNvSpPr txBox="1"/>
          <p:nvPr/>
        </p:nvSpPr>
        <p:spPr>
          <a:xfrm>
            <a:off x="4818576" y="350679"/>
            <a:ext cx="370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Publisher / ISV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4B67-99B4-4489-2F98-E1D559028162}"/>
              </a:ext>
            </a:extLst>
          </p:cNvPr>
          <p:cNvSpPr/>
          <p:nvPr/>
        </p:nvSpPr>
        <p:spPr>
          <a:xfrm>
            <a:off x="4876803" y="1120064"/>
            <a:ext cx="2034073" cy="802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14CD3-E358-3B92-90BC-8EA80D274A3E}"/>
              </a:ext>
            </a:extLst>
          </p:cNvPr>
          <p:cNvSpPr/>
          <p:nvPr/>
        </p:nvSpPr>
        <p:spPr>
          <a:xfrm>
            <a:off x="4876803" y="2453177"/>
            <a:ext cx="2034073" cy="802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36FEA-8E16-A337-FC08-3ADB6FCB3079}"/>
              </a:ext>
            </a:extLst>
          </p:cNvPr>
          <p:cNvSpPr/>
          <p:nvPr/>
        </p:nvSpPr>
        <p:spPr>
          <a:xfrm>
            <a:off x="7629333" y="2453177"/>
            <a:ext cx="1169435" cy="802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Entra</a:t>
            </a:r>
            <a:r>
              <a:rPr lang="en-US" dirty="0"/>
              <a:t> ID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730ED6-6EB1-7F48-41D9-7CD120D64736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5893840" y="1922496"/>
            <a:ext cx="0" cy="53068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F74F06-585D-7013-1A45-7C0B47FD6D35}"/>
              </a:ext>
            </a:extLst>
          </p:cNvPr>
          <p:cNvSpPr/>
          <p:nvPr/>
        </p:nvSpPr>
        <p:spPr>
          <a:xfrm>
            <a:off x="1359161" y="1156216"/>
            <a:ext cx="2034073" cy="802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Deployment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B6535-6E83-0D34-9E57-2E7E0A966413}"/>
              </a:ext>
            </a:extLst>
          </p:cNvPr>
          <p:cNvSpPr/>
          <p:nvPr/>
        </p:nvSpPr>
        <p:spPr>
          <a:xfrm>
            <a:off x="287695" y="2810263"/>
            <a:ext cx="1483569" cy="802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ECBD47-C045-7A1A-1770-AC2DFAE4A284}"/>
              </a:ext>
            </a:extLst>
          </p:cNvPr>
          <p:cNvSpPr/>
          <p:nvPr/>
        </p:nvSpPr>
        <p:spPr>
          <a:xfrm>
            <a:off x="1218766" y="4464310"/>
            <a:ext cx="2034073" cy="802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EDD556-CA97-BC4F-E205-59056C44AE2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910876" y="2854393"/>
            <a:ext cx="7184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ylinder 21">
            <a:extLst>
              <a:ext uri="{FF2B5EF4-FFF2-40B4-BE49-F238E27FC236}">
                <a16:creationId xmlns:a16="http://schemas.microsoft.com/office/drawing/2014/main" id="{67C46FB1-364B-D3D3-EE4B-D926D94EB60C}"/>
              </a:ext>
            </a:extLst>
          </p:cNvPr>
          <p:cNvSpPr/>
          <p:nvPr/>
        </p:nvSpPr>
        <p:spPr>
          <a:xfrm rot="16200000">
            <a:off x="5244244" y="3776915"/>
            <a:ext cx="886408" cy="1621285"/>
          </a:xfrm>
          <a:prstGeom prst="can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Event Hub</a:t>
            </a:r>
            <a:endParaRPr lang="de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9778E9-E001-37AA-E5AF-9317AD88FF69}"/>
              </a:ext>
            </a:extLst>
          </p:cNvPr>
          <p:cNvSpPr/>
          <p:nvPr/>
        </p:nvSpPr>
        <p:spPr>
          <a:xfrm>
            <a:off x="6756235" y="4144355"/>
            <a:ext cx="1548881" cy="886407"/>
          </a:xfrm>
          <a:prstGeom prst="rect">
            <a:avLst/>
          </a:prstGeom>
          <a:solidFill>
            <a:srgbClr val="FFB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1ED6DA84-7012-315E-D72D-116970A8EF8C}"/>
              </a:ext>
            </a:extLst>
          </p:cNvPr>
          <p:cNvSpPr/>
          <p:nvPr/>
        </p:nvSpPr>
        <p:spPr>
          <a:xfrm>
            <a:off x="6756235" y="5402041"/>
            <a:ext cx="1548880" cy="548952"/>
          </a:xfrm>
          <a:prstGeom prst="can">
            <a:avLst/>
          </a:prstGeom>
          <a:solidFill>
            <a:srgbClr val="A3A3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Snapshots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A85384-9978-410D-2327-BA60D58B7D23}"/>
              </a:ext>
            </a:extLst>
          </p:cNvPr>
          <p:cNvCxnSpPr/>
          <p:nvPr/>
        </p:nvCxnSpPr>
        <p:spPr>
          <a:xfrm>
            <a:off x="9137780" y="350679"/>
            <a:ext cx="0" cy="608355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7C563-506C-42C2-10FB-9E67EF5BDB52}"/>
              </a:ext>
            </a:extLst>
          </p:cNvPr>
          <p:cNvSpPr/>
          <p:nvPr/>
        </p:nvSpPr>
        <p:spPr>
          <a:xfrm>
            <a:off x="10351630" y="4180112"/>
            <a:ext cx="1169435" cy="802432"/>
          </a:xfrm>
          <a:prstGeom prst="rect">
            <a:avLst/>
          </a:prstGeom>
          <a:solidFill>
            <a:srgbClr val="107C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Metering API</a:t>
            </a:r>
            <a:endParaRPr lang="de-DE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F2AED0-9D69-2A26-2C63-D2EC54934346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flipH="1">
            <a:off x="7530675" y="5030762"/>
            <a:ext cx="1" cy="3712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497B7B-2EA1-3918-802F-FDC9487F955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498091" y="4587558"/>
            <a:ext cx="25814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952E49-32CB-1839-F236-BF4F5F619716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8305116" y="4581328"/>
            <a:ext cx="2046514" cy="62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C89567-6B9A-1DAF-4894-DFAF999CE598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3252839" y="4587558"/>
            <a:ext cx="1623967" cy="2779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FDBAAD-10D8-ACF3-6899-7FE4BD3BE7DE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3393234" y="1557432"/>
            <a:ext cx="1483569" cy="129696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B866E4-7675-4A90-2D48-66FD1C64C8B9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3393234" y="1521280"/>
            <a:ext cx="1483569" cy="361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68CC61-BFF6-70B2-4439-77A3853606F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029480" y="1958648"/>
            <a:ext cx="1346718" cy="8516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FE46B-E6F4-E090-F673-84D25C575EBB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H="1" flipV="1">
            <a:off x="1029480" y="3612695"/>
            <a:ext cx="1206323" cy="8516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F7606-D42C-55C4-2FDB-C6AC44987C10}"/>
              </a:ext>
            </a:extLst>
          </p:cNvPr>
          <p:cNvSpPr/>
          <p:nvPr/>
        </p:nvSpPr>
        <p:spPr>
          <a:xfrm>
            <a:off x="1767472" y="4172928"/>
            <a:ext cx="819721" cy="4830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UAMI</a:t>
            </a:r>
            <a:endParaRPr lang="de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A2730B-156D-613B-DC90-88DBD569DA0D}"/>
              </a:ext>
            </a:extLst>
          </p:cNvPr>
          <p:cNvGrpSpPr/>
          <p:nvPr/>
        </p:nvGrpSpPr>
        <p:grpSpPr>
          <a:xfrm>
            <a:off x="3042138" y="852854"/>
            <a:ext cx="8291833" cy="2736316"/>
            <a:chOff x="3042138" y="852854"/>
            <a:chExt cx="8291833" cy="273631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759A0E-D919-E4AF-1525-E4D5342D2F34}"/>
                </a:ext>
              </a:extLst>
            </p:cNvPr>
            <p:cNvSpPr/>
            <p:nvPr/>
          </p:nvSpPr>
          <p:spPr>
            <a:xfrm>
              <a:off x="3042138" y="852854"/>
              <a:ext cx="5917222" cy="2736316"/>
            </a:xfrm>
            <a:custGeom>
              <a:avLst/>
              <a:gdLst>
                <a:gd name="connsiteX0" fmla="*/ 0 w 5917222"/>
                <a:gd name="connsiteY0" fmla="*/ 0 h 2736316"/>
                <a:gd name="connsiteX1" fmla="*/ 650894 w 5917222"/>
                <a:gd name="connsiteY1" fmla="*/ 0 h 2736316"/>
                <a:gd name="connsiteX2" fmla="*/ 1124272 w 5917222"/>
                <a:gd name="connsiteY2" fmla="*/ 0 h 2736316"/>
                <a:gd name="connsiteX3" fmla="*/ 1775167 w 5917222"/>
                <a:gd name="connsiteY3" fmla="*/ 0 h 2736316"/>
                <a:gd name="connsiteX4" fmla="*/ 2485233 w 5917222"/>
                <a:gd name="connsiteY4" fmla="*/ 0 h 2736316"/>
                <a:gd name="connsiteX5" fmla="*/ 2958611 w 5917222"/>
                <a:gd name="connsiteY5" fmla="*/ 0 h 2736316"/>
                <a:gd name="connsiteX6" fmla="*/ 3550333 w 5917222"/>
                <a:gd name="connsiteY6" fmla="*/ 0 h 2736316"/>
                <a:gd name="connsiteX7" fmla="*/ 4082883 w 5917222"/>
                <a:gd name="connsiteY7" fmla="*/ 0 h 2736316"/>
                <a:gd name="connsiteX8" fmla="*/ 4792950 w 5917222"/>
                <a:gd name="connsiteY8" fmla="*/ 0 h 2736316"/>
                <a:gd name="connsiteX9" fmla="*/ 5384672 w 5917222"/>
                <a:gd name="connsiteY9" fmla="*/ 0 h 2736316"/>
                <a:gd name="connsiteX10" fmla="*/ 5917222 w 5917222"/>
                <a:gd name="connsiteY10" fmla="*/ 0 h 2736316"/>
                <a:gd name="connsiteX11" fmla="*/ 5917222 w 5917222"/>
                <a:gd name="connsiteY11" fmla="*/ 574626 h 2736316"/>
                <a:gd name="connsiteX12" fmla="*/ 5917222 w 5917222"/>
                <a:gd name="connsiteY12" fmla="*/ 1067163 h 2736316"/>
                <a:gd name="connsiteX13" fmla="*/ 5917222 w 5917222"/>
                <a:gd name="connsiteY13" fmla="*/ 1614426 h 2736316"/>
                <a:gd name="connsiteX14" fmla="*/ 5917222 w 5917222"/>
                <a:gd name="connsiteY14" fmla="*/ 2106963 h 2736316"/>
                <a:gd name="connsiteX15" fmla="*/ 5917222 w 5917222"/>
                <a:gd name="connsiteY15" fmla="*/ 2736316 h 2736316"/>
                <a:gd name="connsiteX16" fmla="*/ 5503016 w 5917222"/>
                <a:gd name="connsiteY16" fmla="*/ 2736316 h 2736316"/>
                <a:gd name="connsiteX17" fmla="*/ 4852122 w 5917222"/>
                <a:gd name="connsiteY17" fmla="*/ 2736316 h 2736316"/>
                <a:gd name="connsiteX18" fmla="*/ 4319572 w 5917222"/>
                <a:gd name="connsiteY18" fmla="*/ 2736316 h 2736316"/>
                <a:gd name="connsiteX19" fmla="*/ 3609505 w 5917222"/>
                <a:gd name="connsiteY19" fmla="*/ 2736316 h 2736316"/>
                <a:gd name="connsiteX20" fmla="*/ 3136128 w 5917222"/>
                <a:gd name="connsiteY20" fmla="*/ 2736316 h 2736316"/>
                <a:gd name="connsiteX21" fmla="*/ 2721922 w 5917222"/>
                <a:gd name="connsiteY21" fmla="*/ 2736316 h 2736316"/>
                <a:gd name="connsiteX22" fmla="*/ 2130200 w 5917222"/>
                <a:gd name="connsiteY22" fmla="*/ 2736316 h 2736316"/>
                <a:gd name="connsiteX23" fmla="*/ 1538478 w 5917222"/>
                <a:gd name="connsiteY23" fmla="*/ 2736316 h 2736316"/>
                <a:gd name="connsiteX24" fmla="*/ 1005928 w 5917222"/>
                <a:gd name="connsiteY24" fmla="*/ 2736316 h 2736316"/>
                <a:gd name="connsiteX25" fmla="*/ 0 w 5917222"/>
                <a:gd name="connsiteY25" fmla="*/ 2736316 h 2736316"/>
                <a:gd name="connsiteX26" fmla="*/ 0 w 5917222"/>
                <a:gd name="connsiteY26" fmla="*/ 2161690 h 2736316"/>
                <a:gd name="connsiteX27" fmla="*/ 0 w 5917222"/>
                <a:gd name="connsiteY27" fmla="*/ 1614426 h 2736316"/>
                <a:gd name="connsiteX28" fmla="*/ 0 w 5917222"/>
                <a:gd name="connsiteY28" fmla="*/ 1012437 h 2736316"/>
                <a:gd name="connsiteX29" fmla="*/ 0 w 5917222"/>
                <a:gd name="connsiteY29" fmla="*/ 0 h 273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7222" h="2736316" extrusionOk="0">
                  <a:moveTo>
                    <a:pt x="0" y="0"/>
                  </a:moveTo>
                  <a:cubicBezTo>
                    <a:pt x="260721" y="-72765"/>
                    <a:pt x="354329" y="38725"/>
                    <a:pt x="650894" y="0"/>
                  </a:cubicBezTo>
                  <a:cubicBezTo>
                    <a:pt x="947459" y="-38725"/>
                    <a:pt x="926381" y="23125"/>
                    <a:pt x="1124272" y="0"/>
                  </a:cubicBezTo>
                  <a:cubicBezTo>
                    <a:pt x="1322163" y="-23125"/>
                    <a:pt x="1479380" y="40448"/>
                    <a:pt x="1775167" y="0"/>
                  </a:cubicBezTo>
                  <a:cubicBezTo>
                    <a:pt x="2070955" y="-40448"/>
                    <a:pt x="2304137" y="81208"/>
                    <a:pt x="2485233" y="0"/>
                  </a:cubicBezTo>
                  <a:cubicBezTo>
                    <a:pt x="2666329" y="-81208"/>
                    <a:pt x="2736538" y="38849"/>
                    <a:pt x="2958611" y="0"/>
                  </a:cubicBezTo>
                  <a:cubicBezTo>
                    <a:pt x="3180684" y="-38849"/>
                    <a:pt x="3257114" y="39924"/>
                    <a:pt x="3550333" y="0"/>
                  </a:cubicBezTo>
                  <a:cubicBezTo>
                    <a:pt x="3843552" y="-39924"/>
                    <a:pt x="3876974" y="59421"/>
                    <a:pt x="4082883" y="0"/>
                  </a:cubicBezTo>
                  <a:cubicBezTo>
                    <a:pt x="4288792" y="-59421"/>
                    <a:pt x="4478688" y="1106"/>
                    <a:pt x="4792950" y="0"/>
                  </a:cubicBezTo>
                  <a:cubicBezTo>
                    <a:pt x="5107212" y="-1106"/>
                    <a:pt x="5248203" y="37291"/>
                    <a:pt x="5384672" y="0"/>
                  </a:cubicBezTo>
                  <a:cubicBezTo>
                    <a:pt x="5521141" y="-37291"/>
                    <a:pt x="5795802" y="25054"/>
                    <a:pt x="5917222" y="0"/>
                  </a:cubicBezTo>
                  <a:cubicBezTo>
                    <a:pt x="5967411" y="201034"/>
                    <a:pt x="5884680" y="412363"/>
                    <a:pt x="5917222" y="574626"/>
                  </a:cubicBezTo>
                  <a:cubicBezTo>
                    <a:pt x="5949764" y="736889"/>
                    <a:pt x="5910760" y="935427"/>
                    <a:pt x="5917222" y="1067163"/>
                  </a:cubicBezTo>
                  <a:cubicBezTo>
                    <a:pt x="5923684" y="1198899"/>
                    <a:pt x="5908173" y="1354210"/>
                    <a:pt x="5917222" y="1614426"/>
                  </a:cubicBezTo>
                  <a:cubicBezTo>
                    <a:pt x="5926271" y="1874642"/>
                    <a:pt x="5871338" y="1985039"/>
                    <a:pt x="5917222" y="2106963"/>
                  </a:cubicBezTo>
                  <a:cubicBezTo>
                    <a:pt x="5963106" y="2228887"/>
                    <a:pt x="5892977" y="2508511"/>
                    <a:pt x="5917222" y="2736316"/>
                  </a:cubicBezTo>
                  <a:cubicBezTo>
                    <a:pt x="5712109" y="2755433"/>
                    <a:pt x="5700946" y="2721464"/>
                    <a:pt x="5503016" y="2736316"/>
                  </a:cubicBezTo>
                  <a:cubicBezTo>
                    <a:pt x="5305086" y="2751168"/>
                    <a:pt x="5153065" y="2705470"/>
                    <a:pt x="4852122" y="2736316"/>
                  </a:cubicBezTo>
                  <a:cubicBezTo>
                    <a:pt x="4551179" y="2767162"/>
                    <a:pt x="4534844" y="2724467"/>
                    <a:pt x="4319572" y="2736316"/>
                  </a:cubicBezTo>
                  <a:cubicBezTo>
                    <a:pt x="4104300" y="2748165"/>
                    <a:pt x="3789273" y="2714457"/>
                    <a:pt x="3609505" y="2736316"/>
                  </a:cubicBezTo>
                  <a:cubicBezTo>
                    <a:pt x="3429737" y="2758175"/>
                    <a:pt x="3336468" y="2693896"/>
                    <a:pt x="3136128" y="2736316"/>
                  </a:cubicBezTo>
                  <a:cubicBezTo>
                    <a:pt x="2935788" y="2778736"/>
                    <a:pt x="2892794" y="2692308"/>
                    <a:pt x="2721922" y="2736316"/>
                  </a:cubicBezTo>
                  <a:cubicBezTo>
                    <a:pt x="2551050" y="2780324"/>
                    <a:pt x="2415241" y="2683333"/>
                    <a:pt x="2130200" y="2736316"/>
                  </a:cubicBezTo>
                  <a:cubicBezTo>
                    <a:pt x="1845159" y="2789299"/>
                    <a:pt x="1794211" y="2705960"/>
                    <a:pt x="1538478" y="2736316"/>
                  </a:cubicBezTo>
                  <a:cubicBezTo>
                    <a:pt x="1282745" y="2766672"/>
                    <a:pt x="1194404" y="2712321"/>
                    <a:pt x="1005928" y="2736316"/>
                  </a:cubicBezTo>
                  <a:cubicBezTo>
                    <a:pt x="817452" y="2760311"/>
                    <a:pt x="319819" y="2662918"/>
                    <a:pt x="0" y="2736316"/>
                  </a:cubicBezTo>
                  <a:cubicBezTo>
                    <a:pt x="-18283" y="2609263"/>
                    <a:pt x="33787" y="2334068"/>
                    <a:pt x="0" y="2161690"/>
                  </a:cubicBezTo>
                  <a:cubicBezTo>
                    <a:pt x="-33787" y="1989312"/>
                    <a:pt x="32282" y="1742551"/>
                    <a:pt x="0" y="1614426"/>
                  </a:cubicBezTo>
                  <a:cubicBezTo>
                    <a:pt x="-32282" y="1486301"/>
                    <a:pt x="9803" y="1291406"/>
                    <a:pt x="0" y="1012437"/>
                  </a:cubicBezTo>
                  <a:cubicBezTo>
                    <a:pt x="-9803" y="733468"/>
                    <a:pt x="114883" y="320518"/>
                    <a:pt x="0" y="0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3380630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Speech Bubble: Rectangle 1">
              <a:extLst>
                <a:ext uri="{FF2B5EF4-FFF2-40B4-BE49-F238E27FC236}">
                  <a16:creationId xmlns:a16="http://schemas.microsoft.com/office/drawing/2014/main" id="{AE68E80C-66FD-68D0-5ADE-70BAE6649F4D}"/>
                </a:ext>
              </a:extLst>
            </p:cNvPr>
            <p:cNvSpPr/>
            <p:nvPr/>
          </p:nvSpPr>
          <p:spPr>
            <a:xfrm>
              <a:off x="9932853" y="2230495"/>
              <a:ext cx="1401118" cy="1236503"/>
            </a:xfrm>
            <a:prstGeom prst="wedgeRectCallout">
              <a:avLst>
                <a:gd name="adj1" fmla="val -113706"/>
                <a:gd name="adj2" fmla="val -312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Shared Resource Broker pattern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3F6DF9E-992F-B6BA-E899-C09C77862309}"/>
              </a:ext>
            </a:extLst>
          </p:cNvPr>
          <p:cNvSpPr txBox="1"/>
          <p:nvPr/>
        </p:nvSpPr>
        <p:spPr>
          <a:xfrm>
            <a:off x="9351513" y="334627"/>
            <a:ext cx="263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Microsoft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23FB2-461F-2CC4-68C2-61160E979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6F3AF9-4468-A279-9125-F9CF33283003}"/>
              </a:ext>
            </a:extLst>
          </p:cNvPr>
          <p:cNvCxnSpPr/>
          <p:nvPr/>
        </p:nvCxnSpPr>
        <p:spPr>
          <a:xfrm>
            <a:off x="4366727" y="350679"/>
            <a:ext cx="0" cy="608355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156628-7CBA-5F07-150C-4089EA8E7BBB}"/>
              </a:ext>
            </a:extLst>
          </p:cNvPr>
          <p:cNvSpPr txBox="1"/>
          <p:nvPr/>
        </p:nvSpPr>
        <p:spPr>
          <a:xfrm>
            <a:off x="205277" y="261257"/>
            <a:ext cx="439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side (managed app)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748D0-9E18-B0A5-B1E9-927B77D1E117}"/>
              </a:ext>
            </a:extLst>
          </p:cNvPr>
          <p:cNvSpPr txBox="1"/>
          <p:nvPr/>
        </p:nvSpPr>
        <p:spPr>
          <a:xfrm>
            <a:off x="4818576" y="350679"/>
            <a:ext cx="370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Publisher / ISV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F081F-BA62-9D02-C1D4-5D16E5E7F243}"/>
              </a:ext>
            </a:extLst>
          </p:cNvPr>
          <p:cNvSpPr/>
          <p:nvPr/>
        </p:nvSpPr>
        <p:spPr>
          <a:xfrm>
            <a:off x="4876803" y="1120064"/>
            <a:ext cx="2034073" cy="802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F7DF8-F94A-EB17-686D-0DD0942D21C2}"/>
              </a:ext>
            </a:extLst>
          </p:cNvPr>
          <p:cNvSpPr/>
          <p:nvPr/>
        </p:nvSpPr>
        <p:spPr>
          <a:xfrm>
            <a:off x="4876803" y="2453177"/>
            <a:ext cx="2034073" cy="802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68CD0D-8349-F4FE-24EE-A45366954813}"/>
              </a:ext>
            </a:extLst>
          </p:cNvPr>
          <p:cNvSpPr/>
          <p:nvPr/>
        </p:nvSpPr>
        <p:spPr>
          <a:xfrm>
            <a:off x="7629333" y="2453177"/>
            <a:ext cx="1169435" cy="802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Entra</a:t>
            </a:r>
            <a:r>
              <a:rPr lang="en-US" dirty="0"/>
              <a:t> ID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F903E5-B77B-6DF2-7EB3-5943D7C5CBAC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5893840" y="1922496"/>
            <a:ext cx="0" cy="53068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0C5708-C8DD-CEF9-BF68-9140435F2663}"/>
              </a:ext>
            </a:extLst>
          </p:cNvPr>
          <p:cNvSpPr/>
          <p:nvPr/>
        </p:nvSpPr>
        <p:spPr>
          <a:xfrm>
            <a:off x="1359161" y="1156216"/>
            <a:ext cx="2034073" cy="802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Deployment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8C329-16F7-81B0-6200-3B37E0211465}"/>
              </a:ext>
            </a:extLst>
          </p:cNvPr>
          <p:cNvSpPr/>
          <p:nvPr/>
        </p:nvSpPr>
        <p:spPr>
          <a:xfrm>
            <a:off x="287695" y="2810263"/>
            <a:ext cx="1483569" cy="802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D592CB-B99E-0DF9-E14A-AF7773F1599F}"/>
              </a:ext>
            </a:extLst>
          </p:cNvPr>
          <p:cNvSpPr/>
          <p:nvPr/>
        </p:nvSpPr>
        <p:spPr>
          <a:xfrm>
            <a:off x="1218766" y="4464310"/>
            <a:ext cx="2034073" cy="802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713366-66F5-69AD-54C4-B18C0AE3277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910876" y="2854393"/>
            <a:ext cx="7184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ylinder 21">
            <a:extLst>
              <a:ext uri="{FF2B5EF4-FFF2-40B4-BE49-F238E27FC236}">
                <a16:creationId xmlns:a16="http://schemas.microsoft.com/office/drawing/2014/main" id="{6BF5077F-214E-BD94-EFA4-6E6AD609897E}"/>
              </a:ext>
            </a:extLst>
          </p:cNvPr>
          <p:cNvSpPr/>
          <p:nvPr/>
        </p:nvSpPr>
        <p:spPr>
          <a:xfrm rot="16200000">
            <a:off x="5244244" y="3776915"/>
            <a:ext cx="886408" cy="1621285"/>
          </a:xfrm>
          <a:prstGeom prst="can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Event Hub</a:t>
            </a:r>
            <a:endParaRPr lang="de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2B9296-B01E-FE11-50BD-974542E27E51}"/>
              </a:ext>
            </a:extLst>
          </p:cNvPr>
          <p:cNvSpPr/>
          <p:nvPr/>
        </p:nvSpPr>
        <p:spPr>
          <a:xfrm>
            <a:off x="6756235" y="4144355"/>
            <a:ext cx="1548881" cy="886407"/>
          </a:xfrm>
          <a:prstGeom prst="rect">
            <a:avLst/>
          </a:prstGeom>
          <a:solidFill>
            <a:srgbClr val="FFB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38C31D60-5B56-0602-B9F0-B9CE2C7CCEBD}"/>
              </a:ext>
            </a:extLst>
          </p:cNvPr>
          <p:cNvSpPr/>
          <p:nvPr/>
        </p:nvSpPr>
        <p:spPr>
          <a:xfrm>
            <a:off x="6756235" y="5402041"/>
            <a:ext cx="1548880" cy="548952"/>
          </a:xfrm>
          <a:prstGeom prst="can">
            <a:avLst/>
          </a:prstGeom>
          <a:solidFill>
            <a:srgbClr val="A3A3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Snapshots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2D8350-985F-670B-5D58-84E7B8BA1495}"/>
              </a:ext>
            </a:extLst>
          </p:cNvPr>
          <p:cNvCxnSpPr/>
          <p:nvPr/>
        </p:nvCxnSpPr>
        <p:spPr>
          <a:xfrm>
            <a:off x="9137780" y="350679"/>
            <a:ext cx="0" cy="608355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E0F0D8-0B5A-1011-CF3C-A605F5097382}"/>
              </a:ext>
            </a:extLst>
          </p:cNvPr>
          <p:cNvSpPr/>
          <p:nvPr/>
        </p:nvSpPr>
        <p:spPr>
          <a:xfrm>
            <a:off x="10351630" y="4180112"/>
            <a:ext cx="1169435" cy="802432"/>
          </a:xfrm>
          <a:prstGeom prst="rect">
            <a:avLst/>
          </a:prstGeom>
          <a:solidFill>
            <a:srgbClr val="107C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Metering API</a:t>
            </a:r>
            <a:endParaRPr lang="de-DE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9EF413-8572-A227-3187-39C6AE0BE2C9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flipH="1">
            <a:off x="7530675" y="5030762"/>
            <a:ext cx="1" cy="3712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21C580-F52A-C1CB-FB0B-6D6F9704E69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498091" y="4587558"/>
            <a:ext cx="25814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69F86D-8E18-6059-E045-05B9510C4D87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8305116" y="4581328"/>
            <a:ext cx="2046514" cy="62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FF8F0C-8E8F-A8A6-5A06-46AEBBA94477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3252839" y="4587558"/>
            <a:ext cx="1623967" cy="2779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B1D9CC-65CC-5705-C6D8-86875F7D6E97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3393234" y="1557432"/>
            <a:ext cx="1483569" cy="129696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3265-6D18-F0CC-0D42-108FD627C8BB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3393234" y="1521280"/>
            <a:ext cx="1483569" cy="361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B42BBF-E98A-8DCF-7964-6F669460242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029480" y="1958648"/>
            <a:ext cx="1346718" cy="8516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67B08B-1134-3CED-5D39-15019D36AEDF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H="1" flipV="1">
            <a:off x="1029480" y="3612695"/>
            <a:ext cx="1206323" cy="8516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F6C63EA-6DF3-E41F-9CD9-72D2F25AC69A}"/>
              </a:ext>
            </a:extLst>
          </p:cNvPr>
          <p:cNvSpPr/>
          <p:nvPr/>
        </p:nvSpPr>
        <p:spPr>
          <a:xfrm>
            <a:off x="1767472" y="4172928"/>
            <a:ext cx="819721" cy="4830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UAMI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BB8DD-D48A-01E6-41BF-C99CAA22157F}"/>
              </a:ext>
            </a:extLst>
          </p:cNvPr>
          <p:cNvSpPr txBox="1"/>
          <p:nvPr/>
        </p:nvSpPr>
        <p:spPr>
          <a:xfrm>
            <a:off x="9351513" y="334627"/>
            <a:ext cx="263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Microsoft</a:t>
            </a:r>
            <a:endParaRPr lang="de-DE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69DEC01-1CA3-154F-B2E0-2F6B82773FCB}"/>
              </a:ext>
            </a:extLst>
          </p:cNvPr>
          <p:cNvSpPr/>
          <p:nvPr/>
        </p:nvSpPr>
        <p:spPr>
          <a:xfrm>
            <a:off x="2386355" y="3078183"/>
            <a:ext cx="1833954" cy="534511"/>
          </a:xfrm>
          <a:prstGeom prst="wedgeRectCallout">
            <a:avLst>
              <a:gd name="adj1" fmla="val 82901"/>
              <a:gd name="adj2" fmla="val -785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servicePrincipal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CreationURL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BDCBF5B-6830-3D29-4AEE-4BCB05641A9F}"/>
              </a:ext>
            </a:extLst>
          </p:cNvPr>
          <p:cNvSpPr/>
          <p:nvPr/>
        </p:nvSpPr>
        <p:spPr>
          <a:xfrm>
            <a:off x="6923753" y="708453"/>
            <a:ext cx="2194497" cy="441162"/>
          </a:xfrm>
          <a:prstGeom prst="wedgeRectCallout">
            <a:avLst>
              <a:gd name="adj1" fmla="val -139748"/>
              <a:gd name="adj2" fmla="val 1262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publisherVault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F66CB5A-56D8-816C-C9D8-CDE80A10A877}"/>
              </a:ext>
            </a:extLst>
          </p:cNvPr>
          <p:cNvSpPr/>
          <p:nvPr/>
        </p:nvSpPr>
        <p:spPr>
          <a:xfrm>
            <a:off x="4627481" y="5594537"/>
            <a:ext cx="1706270" cy="441162"/>
          </a:xfrm>
          <a:prstGeom prst="wedgeRectCallout">
            <a:avLst>
              <a:gd name="adj1" fmla="val -51357"/>
              <a:gd name="adj2" fmla="val -2564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amqpEndpoint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E955A9-D7C8-CE41-8311-D1530F85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27" y="1922496"/>
            <a:ext cx="5335493" cy="16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9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881FDD35-7243-D5A5-8352-CB3BCD41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7" y="1357571"/>
            <a:ext cx="11161905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8</cp:revision>
  <dcterms:created xsi:type="dcterms:W3CDTF">2024-01-15T10:53:32Z</dcterms:created>
  <dcterms:modified xsi:type="dcterms:W3CDTF">2024-01-15T14:49:26Z</dcterms:modified>
</cp:coreProperties>
</file>