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900B-5355-BFBA-1B24-78FA686F2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38901-B58E-ACE0-E12E-D1A09A003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EF3C0-A974-E7C1-CDC6-7401DFD4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6D2-F759-40A4-A805-602140FF472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7AD1-8F59-3C4A-7737-8686B81B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FB307-2759-7633-BC59-32403E2B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0EF5-7C63-4465-93C3-9DAFFEA8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7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D95E-4595-9EC9-8C65-043D1FC4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91F1D-B303-E860-4940-4ECAAC5F9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89FC5-A25E-E5F0-9A8A-20858518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6D2-F759-40A4-A805-602140FF472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BA31C-4DD0-F559-4280-2A8552B0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A7410-F053-6BAC-31F2-B4BEEA36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0EF5-7C63-4465-93C3-9DAFFEA8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9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E0EBF-F31E-F03C-B5FC-6C1B752EE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8FBBD-419D-FAD7-55A5-2B4B56065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D0C6B-3A79-ED1A-073E-8793EAB7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6D2-F759-40A4-A805-602140FF472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DBC34-AA75-C712-DF1F-C8A84DAB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302CD-8798-2EF6-1683-22BD7139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0EF5-7C63-4465-93C3-9DAFFEA8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1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8C76-F419-95AA-14AF-76BB5EAC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D1C86-5008-194D-381A-2D32194FA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F884B-AFE8-FAD7-9EAF-287207B6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6D2-F759-40A4-A805-602140FF472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FAFD7-8B94-73F2-5CE7-8C81A5C4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CA0ED-D700-6008-37B3-19D6B5C5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0EF5-7C63-4465-93C3-9DAFFEA8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2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9C22-493E-158C-5F5D-E58BC163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54A73-05CD-6AFB-856F-91988DB40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A94A-0BA8-BBF3-7FDC-C4E09CD2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6D2-F759-40A4-A805-602140FF472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2E563-DAC8-BD17-DD91-A73C2D92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76E63-65DF-BCBD-B37F-BC8F397D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0EF5-7C63-4465-93C3-9DAFFEA8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4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BE2D-9A19-C1F7-4EEE-5B542142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AF8C-D479-0DB6-7BC9-2C99B57AE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2F1D7-7A48-4BB2-18C0-A1A93DAEF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0E45E-C25A-5941-6B0C-E76120D1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6D2-F759-40A4-A805-602140FF472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8FC57-26C3-9CD2-A837-255D90F7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09080-C8AF-BB15-850E-CA7E55E3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0EF5-7C63-4465-93C3-9DAFFEA8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7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BAD7-C894-FE1A-F718-549F021D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392CB-96C1-AF88-9112-C1F0B0158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99DC1-E659-1CB2-F709-E2122B374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E03BB-3A0F-8339-FD42-AB58591F6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1ED9F-08C5-1EF5-258F-EC767213E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95497A-71BD-3281-9AD6-F9935F8F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6D2-F759-40A4-A805-602140FF472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4AB36-7010-E09E-8E8B-D36BBDEF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DF23B-3389-AD24-E87A-122C75A2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0EF5-7C63-4465-93C3-9DAFFEA8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2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2535-E3AA-03ED-B0D7-C45E9A07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A3AE3-8727-51A7-19D8-193A39D5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6D2-F759-40A4-A805-602140FF472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04D20-35AF-CBDB-6EE6-B7420E67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F32A4-0585-A3C9-4895-5265F278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0EF5-7C63-4465-93C3-9DAFFEA8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6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56189-C182-D3E3-D58B-4349FD1F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6D2-F759-40A4-A805-602140FF472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9F945-B1EE-E59E-CB6C-B3BA4942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5EE16-959C-7393-A903-A05755FC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0EF5-7C63-4465-93C3-9DAFFEA8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8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20FD-F2F2-5EE2-A163-8FD5CD0C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D6CD7-7AC6-C246-9D97-7936F474D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3D8EA-0A09-D970-EEF6-C6CE7A55A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976D7-CD1B-A38D-AC38-1B9F1321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6D2-F759-40A4-A805-602140FF472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8947B-2CC0-AE77-BDE7-5DFA423C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20593-6D25-9B10-004F-E663A9E4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0EF5-7C63-4465-93C3-9DAFFEA8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5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F9C0-673C-D1E5-205B-81CE5ACDE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71E98E-0203-0595-E563-37E59FBDA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92E21-6761-EC58-2FA9-39B2C4960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9006E-5915-49FD-8C5E-7C6F992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6D2-F759-40A4-A805-602140FF472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BE911-D019-D493-8D76-B9ABA430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D9001-4A0A-E7E6-A0EB-F1F7E255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0EF5-7C63-4465-93C3-9DAFFEA8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4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42C9A-BD68-7ECE-B103-CD00EC0C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0AC87-06CF-D203-401D-592EB31AE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95E5B-4390-E734-84B4-1260CD00A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6D86D2-F759-40A4-A805-602140FF472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4068F-042D-EDB3-D42C-5E62C306D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A644A-020F-D322-6D73-E558FA26E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1D0EF5-7C63-4465-93C3-9DAFFEA86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1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75CB8B-AE65-33AF-4B37-7305FA240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2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45CD7-9911-171E-EAB4-7760B97BC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73A948-3D52-2B69-A720-1DE7A0A0E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0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A0762-CAF4-A1BC-96E8-CBD1E53FF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6728B7-28B3-6393-F34D-6C3DC7E1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1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BB28E-5702-7293-D0F7-2E7B5481B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841B20-8C99-1EFB-C06B-DF7CB7FA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8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5C99D-802C-2F39-966F-87F1659B4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671BAC-E576-9A05-1739-D2E4A843C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5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58F47-8C9C-84B6-A486-9DA6CCD7C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41B60-E305-D477-0C01-66F14C03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46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215D5-5AA2-7028-64D5-8A1D6A4F9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EDA8EB-34B7-77E3-5FB5-A61B9A61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9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D2720-1117-FDBE-6789-47AA3FABA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7DEC6-23F4-E9F0-1941-B2C8FE62D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00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A988C-9DE0-CB58-00FE-35298A7CC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0D341D-D2BC-91C4-5B34-678CDA1DF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88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54897-9139-CEAD-D086-4F3239DEE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526027-3B10-2C9C-CB67-8A00A6130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0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F63A3-3C36-4623-EA83-A306B88E3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8EA45C-E2F4-8A9C-5020-7CC6BF1A9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EE2BA-125E-7AC2-D422-7C654710D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82B2E0-E508-F653-BDEB-FC18CADFD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91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548FE-A1AF-D937-388F-4D75F1DA1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B10ECC-21DA-076E-677B-09D871941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2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FD38D-E389-9170-903E-13673F39D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3CA0CD-5AFF-99C0-519D-FA1D62C3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7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58903-145C-7BC3-2E7B-03F6FAD2F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6C744B-CB2F-76F6-D95A-9B5E47DDC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6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061EE-928D-643B-0F1A-5172D31F8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390452-E6B7-F5D3-F463-95E33EDFA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2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322E1-D9E1-A140-32D4-F9A5BE791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F2AA98-4B7C-16B8-AA77-66DFD9DEA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5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A7024-42BD-3210-BEEA-DD5166EBA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03D27F-DAB9-9B2C-B8C1-B850261FC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9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A0E85-34F8-1F5F-E3EB-DF2139F9B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3B6E35-FCFF-8022-82D1-A44E10445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2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F72EA-991E-D504-8849-258C425BF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0704FC-CC38-A9AD-BE28-8736EC566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5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D018C-EB8F-0D90-64CE-FF275AB6D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DB07B6-8931-8D4C-1AF6-2AD5BDA6F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7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4B3EA-C0EF-A7A7-AD03-7C33E7B15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AD6414-1A8C-F080-E7BB-0A673D01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5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Dennie Kimbrough</cp:lastModifiedBy>
  <cp:revision>2</cp:revision>
  <dcterms:created xsi:type="dcterms:W3CDTF">2024-10-29T21:37:54Z</dcterms:created>
  <dcterms:modified xsi:type="dcterms:W3CDTF">2024-10-29T23:31:58Z</dcterms:modified>
</cp:coreProperties>
</file>