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2D3C-43C2-0064-CB8E-0B14F174E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596F4-4AB7-806B-14F0-8E8B4486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55A6F-953E-9164-D3CF-50F1757A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8208-1923-AEFF-75A5-A97528C7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1DA9-B474-424E-B04D-F7513B5A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35E9-4593-9095-33A8-4E2EC6BB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79C77-EB9D-7606-6926-978E0F9E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31ED-A387-D2CD-D501-12A83A52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06CC-9183-6684-6EDA-D5BD1699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9DD8-4909-6772-2DA8-DA6A8AEF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6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D182B-AAD5-F0E2-DD6A-8BFA833FD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DD6E9-16FA-A54D-7145-B1CE3DA0F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F5D2-19F7-F1EB-42C9-48F46354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ECDF-7561-2D83-23F8-1531429E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CA5FF-538F-D4AF-274B-04170655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E174-E1DF-396D-4CB0-CC08015C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4210-E0F3-B688-B1D2-34995BB6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F2C0-3A20-0D93-FD61-D4B1C71E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2F9A-C53C-EB9E-A303-7B59089F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1D5B-083B-EABD-1511-9FFF2E0D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C271-073D-2DCC-BBE5-056C9645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92F9-A68F-CF9B-2AAF-5006E0D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6511-9AE2-A9A6-E904-D95752D8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D219-09AD-F7B9-6824-8EA79E57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717C-2048-4FBF-A2DD-E61B8423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492D-3441-F8C1-4711-30004B8E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F7FC-197F-192F-A52C-9FD53B804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D91F1-EB98-68A6-A6C8-D834B090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2F22-7FF1-B995-274E-37984F57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0AE44-2C6D-2B30-9453-8DD9573A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82C8-01CF-E35A-CC25-1A8D87DD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03C-D39B-456B-CB6B-F7296D2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84E4-BFA3-ED39-38FD-62527A6DB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16FE8-83D0-6377-810D-EA052A54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55694-8EC7-88B6-791B-789AEAA4D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0895-84EC-7B30-095E-7602754B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9AEB0-F86D-9105-7AF7-DF029AF4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281AD-2EEE-77F2-3E53-993083AC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D909-78CF-F412-92F7-2120CA87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85E6-2373-EEE2-F14E-D6BF576E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6677F-B6F1-2261-1788-D612FFEC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35FA8-0DDB-7677-85EA-628B5619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C05D-A4C2-6C35-4AB1-944BBF31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E239F-C41E-2393-2CA4-30AEA574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77661-B1AC-6435-3BE5-7BBC7D11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E4B35-D3AA-9158-1E12-B1C153F2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3B83-F772-6853-BC99-8D3BC760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3CA9-3BA0-9498-595E-5BB2606B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D530B-3C44-1725-47A3-70381AA6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C298-EF9D-97C8-9983-EB31F41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626B-6B7C-3D5A-1638-AF44C33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87F7-F1BC-B8EB-6BCC-A601E3E5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F46C-B538-2AE8-03AF-3519E87E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692BB-9ED1-C47D-97B9-E1A5644C4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23A4-A970-DC59-F696-FB7C3039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04729-CFAF-E844-4F62-5956DBF6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9358-F1C5-5068-BA51-13A3966E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5181-868B-2243-1A6B-DFF775B0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AC9DF-59D8-3292-94C9-BB4E48DF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98CF-226B-46DD-D5E5-397AE34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8090-13D3-385A-8349-FBEE67DAB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5D64F-E9B6-47A1-9007-03DAA8932CE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C598-59CE-5106-7919-7F584C6F7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A156-4011-5549-48FC-F24210CA0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9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96F767-81F3-D6D1-9E0D-78FC701E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42BC-E8C9-CB9A-9E89-C0AEDD88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9E1E5F-BBBE-387B-042C-160EF4E5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4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AEAFA-AA83-6838-8931-B0900DEA6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117636-2726-2EE3-AA52-08C6E98A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C6F88-2B75-1657-FD03-9476E857E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593300-CC0B-308F-5676-3A394CB0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EC251-E641-05E5-A3A9-B13BD7EE2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D12C2-3D1B-E6DF-C1F1-6B3513F5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5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F5637-8DD9-4BEE-AE52-09DC47FCE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5D50A-F26F-4631-9F7B-C5F24C9F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7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A72F-AB45-9CD2-9517-96BEA72FF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8E7F4-7B44-CA5E-CAE4-061030D93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AC7A-D2F5-29C4-E7E9-9B9E3694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238A95-9741-19BD-E47B-CD64333C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3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BC3D5-6BA2-D02D-A491-A65191FEA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0D7744-8957-625D-AAE8-579D67EA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6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8942-F108-B74B-61B4-4C9013445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21506-F760-28F2-F8F5-D482CCA83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99332-DC48-D461-CBBD-B4521987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1C17F6-AE90-EA45-0045-D8EA0626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26ABC-B209-FB02-09A4-1BBB3B77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32750-FFD6-3E42-81A5-0D61EBB4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3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402C-BED7-613F-01F7-DBD3E9525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A63F4-4DD8-5575-83A3-2D5A67DA4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1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4049E-4E05-F8BA-CD11-DC67C28B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6C88E-A51B-C324-23B5-38188B53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73AC-F0BD-0E37-EED9-97F7F6CB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A0FB8-DA7C-EC4C-7D26-A13BA2AA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6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E76CB-B612-B0F3-7999-64245DDEE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B15AE3-0377-0D28-0928-84D9607D0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9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1E361-4CF7-BC31-3A72-7E367EDD0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6F35F-E0C5-5C82-8BC7-0B4F9D40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26EEF-C305-4D69-4091-8F549E7A5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44B815-B2C9-4976-73F8-135DC7410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7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99D39-9216-E555-72F9-2F23FE9CA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BD68CB-A3A1-0CDE-A458-AF8A29D20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3CD07-4B8B-921E-44E9-A7E3C2D4D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CB3771-9211-718C-508E-1322906A4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9DA99-DD70-D9FF-B512-7E6B9304A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84AE2-19D3-9CCD-22CB-B06392D4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2025-07-29T18:40:40Z</dcterms:created>
  <dcterms:modified xsi:type="dcterms:W3CDTF">2025-07-29T18:41:09Z</dcterms:modified>
</cp:coreProperties>
</file>