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11"/>
  </p:notesMasterIdLst>
  <p:handoutMasterIdLst>
    <p:handoutMasterId r:id="rId12"/>
  </p:handoutMasterIdLst>
  <p:sldIdLst>
    <p:sldId id="1573" r:id="rId7"/>
    <p:sldId id="1549" r:id="rId8"/>
    <p:sldId id="1574" r:id="rId9"/>
    <p:sldId id="1575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0" autoAdjust="0"/>
    <p:restoredTop sz="92136" autoAdjust="0"/>
  </p:normalViewPr>
  <p:slideViewPr>
    <p:cSldViewPr>
      <p:cViewPr varScale="1">
        <p:scale>
          <a:sx n="138" d="100"/>
          <a:sy n="138" d="100"/>
        </p:scale>
        <p:origin x="13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Van Hoogdalem" userId="a04451ef-be22-40ce-b8a8-68f07bdaa89c" providerId="ADAL" clId="{A12536A5-8C6D-4C80-9542-005399029E22}"/>
    <pc:docChg chg="custSel addSld delSld modSld">
      <pc:chgData name="Kevin Van Hoogdalem" userId="a04451ef-be22-40ce-b8a8-68f07bdaa89c" providerId="ADAL" clId="{A12536A5-8C6D-4C80-9542-005399029E22}" dt="2017-12-07T19:31:59.569" v="5124" actId="255"/>
      <pc:docMkLst>
        <pc:docMk/>
      </pc:docMkLst>
      <pc:sldChg chg="modSp">
        <pc:chgData name="Kevin Van Hoogdalem" userId="a04451ef-be22-40ce-b8a8-68f07bdaa89c" providerId="ADAL" clId="{A12536A5-8C6D-4C80-9542-005399029E22}" dt="2017-12-07T18:11:00.031" v="228" actId="20577"/>
        <pc:sldMkLst>
          <pc:docMk/>
          <pc:sldMk cId="4132783674" sldId="1551"/>
        </pc:sldMkLst>
        <pc:spChg chg="mod">
          <ac:chgData name="Kevin Van Hoogdalem" userId="a04451ef-be22-40ce-b8a8-68f07bdaa89c" providerId="ADAL" clId="{A12536A5-8C6D-4C80-9542-005399029E22}" dt="2017-12-07T18:11:00.031" v="228" actId="20577"/>
          <ac:spMkLst>
            <pc:docMk/>
            <pc:sldMk cId="4132783674" sldId="1551"/>
            <ac:spMk id="6" creationId="{00000000-0000-0000-0000-000000000000}"/>
          </ac:spMkLst>
        </pc:spChg>
      </pc:sldChg>
      <pc:sldChg chg="addSp delSp modSp">
        <pc:chgData name="Kevin Van Hoogdalem" userId="a04451ef-be22-40ce-b8a8-68f07bdaa89c" providerId="ADAL" clId="{A12536A5-8C6D-4C80-9542-005399029E22}" dt="2017-12-07T02:41:46.452" v="9" actId="478"/>
        <pc:sldMkLst>
          <pc:docMk/>
          <pc:sldMk cId="4145435315" sldId="1562"/>
        </pc:sldMkLst>
        <pc:picChg chg="del">
          <ac:chgData name="Kevin Van Hoogdalem" userId="a04451ef-be22-40ce-b8a8-68f07bdaa89c" providerId="ADAL" clId="{A12536A5-8C6D-4C80-9542-005399029E22}" dt="2017-12-07T02:41:46.452" v="9" actId="478"/>
          <ac:picMkLst>
            <pc:docMk/>
            <pc:sldMk cId="4145435315" sldId="1562"/>
            <ac:picMk id="2" creationId="{1D29B1F1-1444-4AED-B758-2AE113B6973B}"/>
          </ac:picMkLst>
        </pc:picChg>
        <pc:picChg chg="add del mod">
          <ac:chgData name="Kevin Van Hoogdalem" userId="a04451ef-be22-40ce-b8a8-68f07bdaa89c" providerId="ADAL" clId="{A12536A5-8C6D-4C80-9542-005399029E22}" dt="2017-12-07T02:39:52.849" v="5" actId="478"/>
          <ac:picMkLst>
            <pc:docMk/>
            <pc:sldMk cId="4145435315" sldId="1562"/>
            <ac:picMk id="3" creationId="{BBBF619B-069D-4C8D-A9AE-F6E911112DE2}"/>
          </ac:picMkLst>
        </pc:picChg>
        <pc:picChg chg="add del mod">
          <ac:chgData name="Kevin Van Hoogdalem" userId="a04451ef-be22-40ce-b8a8-68f07bdaa89c" providerId="ADAL" clId="{A12536A5-8C6D-4C80-9542-005399029E22}" dt="2017-12-07T02:41:46.452" v="9" actId="478"/>
          <ac:picMkLst>
            <pc:docMk/>
            <pc:sldMk cId="4145435315" sldId="1562"/>
            <ac:picMk id="4" creationId="{B759BB42-DF39-4146-9E68-D0452F93A3CD}"/>
          </ac:picMkLst>
        </pc:picChg>
        <pc:picChg chg="add del mod">
          <ac:chgData name="Kevin Van Hoogdalem" userId="a04451ef-be22-40ce-b8a8-68f07bdaa89c" providerId="ADAL" clId="{A12536A5-8C6D-4C80-9542-005399029E22}" dt="2017-12-07T02:41:46.452" v="9" actId="478"/>
          <ac:picMkLst>
            <pc:docMk/>
            <pc:sldMk cId="4145435315" sldId="1562"/>
            <ac:picMk id="5" creationId="{514F5E60-C1DD-40E5-8E28-5C537C0DB355}"/>
          </ac:picMkLst>
        </pc:picChg>
      </pc:sldChg>
      <pc:sldChg chg="delSp modSp add">
        <pc:chgData name="Kevin Van Hoogdalem" userId="a04451ef-be22-40ce-b8a8-68f07bdaa89c" providerId="ADAL" clId="{A12536A5-8C6D-4C80-9542-005399029E22}" dt="2017-12-07T02:42:15.200" v="29" actId="20577"/>
        <pc:sldMkLst>
          <pc:docMk/>
          <pc:sldMk cId="2257676999" sldId="1563"/>
        </pc:sldMkLst>
        <pc:spChg chg="mod">
          <ac:chgData name="Kevin Van Hoogdalem" userId="a04451ef-be22-40ce-b8a8-68f07bdaa89c" providerId="ADAL" clId="{A12536A5-8C6D-4C80-9542-005399029E22}" dt="2017-12-07T02:42:15.200" v="29" actId="20577"/>
          <ac:spMkLst>
            <pc:docMk/>
            <pc:sldMk cId="2257676999" sldId="1563"/>
            <ac:spMk id="17" creationId="{00000000-0000-0000-0000-000000000000}"/>
          </ac:spMkLst>
        </pc:spChg>
        <pc:picChg chg="del">
          <ac:chgData name="Kevin Van Hoogdalem" userId="a04451ef-be22-40ce-b8a8-68f07bdaa89c" providerId="ADAL" clId="{A12536A5-8C6D-4C80-9542-005399029E22}" dt="2017-12-07T02:42:06.967" v="19" actId="20577"/>
          <ac:picMkLst>
            <pc:docMk/>
            <pc:sldMk cId="2257676999" sldId="1563"/>
            <ac:picMk id="2" creationId="{1D29B1F1-1444-4AED-B758-2AE113B6973B}"/>
          </ac:picMkLst>
        </pc:picChg>
        <pc:picChg chg="del">
          <ac:chgData name="Kevin Van Hoogdalem" userId="a04451ef-be22-40ce-b8a8-68f07bdaa89c" providerId="ADAL" clId="{A12536A5-8C6D-4C80-9542-005399029E22}" dt="2017-12-07T02:42:06.967" v="19" actId="20577"/>
          <ac:picMkLst>
            <pc:docMk/>
            <pc:sldMk cId="2257676999" sldId="1563"/>
            <ac:picMk id="4" creationId="{B759BB42-DF39-4146-9E68-D0452F93A3CD}"/>
          </ac:picMkLst>
        </pc:picChg>
        <pc:picChg chg="del">
          <ac:chgData name="Kevin Van Hoogdalem" userId="a04451ef-be22-40ce-b8a8-68f07bdaa89c" providerId="ADAL" clId="{A12536A5-8C6D-4C80-9542-005399029E22}" dt="2017-12-07T02:42:06.967" v="19" actId="20577"/>
          <ac:picMkLst>
            <pc:docMk/>
            <pc:sldMk cId="2257676999" sldId="1563"/>
            <ac:picMk id="5" creationId="{514F5E60-C1DD-40E5-8E28-5C537C0DB355}"/>
          </ac:picMkLst>
        </pc:picChg>
      </pc:sldChg>
      <pc:sldChg chg="addSp delSp modSp add">
        <pc:chgData name="Kevin Van Hoogdalem" userId="a04451ef-be22-40ce-b8a8-68f07bdaa89c" providerId="ADAL" clId="{A12536A5-8C6D-4C80-9542-005399029E22}" dt="2017-12-07T04:14:18.787" v="216" actId="20577"/>
        <pc:sldMkLst>
          <pc:docMk/>
          <pc:sldMk cId="747649839" sldId="1564"/>
        </pc:sldMkLst>
        <pc:spChg chg="mod">
          <ac:chgData name="Kevin Van Hoogdalem" userId="a04451ef-be22-40ce-b8a8-68f07bdaa89c" providerId="ADAL" clId="{A12536A5-8C6D-4C80-9542-005399029E22}" dt="2017-12-07T04:14:18.787" v="216" actId="20577"/>
          <ac:spMkLst>
            <pc:docMk/>
            <pc:sldMk cId="747649839" sldId="1564"/>
            <ac:spMk id="6" creationId="{00000000-0000-0000-0000-000000000000}"/>
          </ac:spMkLst>
        </pc:spChg>
        <pc:spChg chg="del">
          <ac:chgData name="Kevin Van Hoogdalem" userId="a04451ef-be22-40ce-b8a8-68f07bdaa89c" providerId="ADAL" clId="{A12536A5-8C6D-4C80-9542-005399029E22}" dt="2017-12-07T02:41:58.624" v="11" actId="478"/>
          <ac:spMkLst>
            <pc:docMk/>
            <pc:sldMk cId="747649839" sldId="1564"/>
            <ac:spMk id="7" creationId="{3C94AF72-E908-4C98-868A-0E5BF3818ABB}"/>
          </ac:spMkLst>
        </pc:spChg>
        <pc:spChg chg="mod">
          <ac:chgData name="Kevin Van Hoogdalem" userId="a04451ef-be22-40ce-b8a8-68f07bdaa89c" providerId="ADAL" clId="{A12536A5-8C6D-4C80-9542-005399029E22}" dt="2017-12-07T02:42:02.569" v="18" actId="20577"/>
          <ac:spMkLst>
            <pc:docMk/>
            <pc:sldMk cId="747649839" sldId="1564"/>
            <ac:spMk id="17" creationId="{00000000-0000-0000-0000-000000000000}"/>
          </ac:spMkLst>
        </pc:spChg>
        <pc:picChg chg="del">
          <ac:chgData name="Kevin Van Hoogdalem" userId="a04451ef-be22-40ce-b8a8-68f07bdaa89c" providerId="ADAL" clId="{A12536A5-8C6D-4C80-9542-005399029E22}" dt="2017-12-07T02:41:58.624" v="11" actId="478"/>
          <ac:picMkLst>
            <pc:docMk/>
            <pc:sldMk cId="747649839" sldId="1564"/>
            <ac:picMk id="2" creationId="{A5EA68D1-274B-4444-A4E9-6956056F52A0}"/>
          </ac:picMkLst>
        </pc:picChg>
        <pc:picChg chg="add mod">
          <ac:chgData name="Kevin Van Hoogdalem" userId="a04451ef-be22-40ce-b8a8-68f07bdaa89c" providerId="ADAL" clId="{A12536A5-8C6D-4C80-9542-005399029E22}" dt="2017-12-07T04:05:20.230" v="191" actId="1076"/>
          <ac:picMkLst>
            <pc:docMk/>
            <pc:sldMk cId="747649839" sldId="1564"/>
            <ac:picMk id="3" creationId="{9E962D96-0C76-44AE-9A4B-96A714689099}"/>
          </ac:picMkLst>
        </pc:picChg>
        <pc:picChg chg="add mod">
          <ac:chgData name="Kevin Van Hoogdalem" userId="a04451ef-be22-40ce-b8a8-68f07bdaa89c" providerId="ADAL" clId="{A12536A5-8C6D-4C80-9542-005399029E22}" dt="2017-12-07T04:05:21.793" v="192" actId="1076"/>
          <ac:picMkLst>
            <pc:docMk/>
            <pc:sldMk cId="747649839" sldId="1564"/>
            <ac:picMk id="4" creationId="{4BE7CB89-3A40-4C5F-942D-2A8AE6045099}"/>
          </ac:picMkLst>
        </pc:picChg>
        <pc:picChg chg="add del mod">
          <ac:chgData name="Kevin Van Hoogdalem" userId="a04451ef-be22-40ce-b8a8-68f07bdaa89c" providerId="ADAL" clId="{A12536A5-8C6D-4C80-9542-005399029E22}" dt="2017-12-07T02:42:25.876" v="32" actId="478"/>
          <ac:picMkLst>
            <pc:docMk/>
            <pc:sldMk cId="747649839" sldId="1564"/>
            <ac:picMk id="8" creationId="{5E8C6351-1BEE-4EFB-897C-269480DB04B1}"/>
          </ac:picMkLst>
        </pc:picChg>
        <pc:picChg chg="add mod">
          <ac:chgData name="Kevin Van Hoogdalem" userId="a04451ef-be22-40ce-b8a8-68f07bdaa89c" providerId="ADAL" clId="{A12536A5-8C6D-4C80-9542-005399029E22}" dt="2017-12-07T03:00:15.568" v="151" actId="1076"/>
          <ac:picMkLst>
            <pc:docMk/>
            <pc:sldMk cId="747649839" sldId="1564"/>
            <ac:picMk id="9" creationId="{3026057A-0636-429C-98F8-E341C6423E94}"/>
          </ac:picMkLst>
        </pc:picChg>
        <pc:picChg chg="add mod">
          <ac:chgData name="Kevin Van Hoogdalem" userId="a04451ef-be22-40ce-b8a8-68f07bdaa89c" providerId="ADAL" clId="{A12536A5-8C6D-4C80-9542-005399029E22}" dt="2017-12-07T03:00:08.116" v="148" actId="1076"/>
          <ac:picMkLst>
            <pc:docMk/>
            <pc:sldMk cId="747649839" sldId="1564"/>
            <ac:picMk id="10" creationId="{9C888A9E-9DFC-4AE2-B2CF-FF12D47BD44A}"/>
          </ac:picMkLst>
        </pc:picChg>
      </pc:sldChg>
      <pc:sldChg chg="delSp modSp add del">
        <pc:chgData name="Kevin Van Hoogdalem" userId="a04451ef-be22-40ce-b8a8-68f07bdaa89c" providerId="ADAL" clId="{A12536A5-8C6D-4C80-9542-005399029E22}" dt="2017-12-07T19:10:51.733" v="2910" actId="2696"/>
        <pc:sldMkLst>
          <pc:docMk/>
          <pc:sldMk cId="3455608382" sldId="1565"/>
        </pc:sldMkLst>
        <pc:spChg chg="mod">
          <ac:chgData name="Kevin Van Hoogdalem" userId="a04451ef-be22-40ce-b8a8-68f07bdaa89c" providerId="ADAL" clId="{A12536A5-8C6D-4C80-9542-005399029E22}" dt="2017-12-07T18:32:42.853" v="952" actId="20577"/>
          <ac:spMkLst>
            <pc:docMk/>
            <pc:sldMk cId="3455608382" sldId="1565"/>
            <ac:spMk id="6" creationId="{00000000-0000-0000-0000-000000000000}"/>
          </ac:spMkLst>
        </pc:spChg>
        <pc:spChg chg="del">
          <ac:chgData name="Kevin Van Hoogdalem" userId="a04451ef-be22-40ce-b8a8-68f07bdaa89c" providerId="ADAL" clId="{A12536A5-8C6D-4C80-9542-005399029E22}" dt="2017-12-07T18:16:19.078" v="456" actId="478"/>
          <ac:spMkLst>
            <pc:docMk/>
            <pc:sldMk cId="3455608382" sldId="1565"/>
            <ac:spMk id="7" creationId="{3C94AF72-E908-4C98-868A-0E5BF3818ABB}"/>
          </ac:spMkLst>
        </pc:spChg>
        <pc:spChg chg="del">
          <ac:chgData name="Kevin Van Hoogdalem" userId="a04451ef-be22-40ce-b8a8-68f07bdaa89c" providerId="ADAL" clId="{A12536A5-8C6D-4C80-9542-005399029E22}" dt="2017-12-07T18:16:31.230" v="458" actId="478"/>
          <ac:spMkLst>
            <pc:docMk/>
            <pc:sldMk cId="3455608382" sldId="1565"/>
            <ac:spMk id="8" creationId="{D2CD71FB-2D65-4ABB-A28F-182CF5178FCE}"/>
          </ac:spMkLst>
        </pc:spChg>
        <pc:spChg chg="mod">
          <ac:chgData name="Kevin Van Hoogdalem" userId="a04451ef-be22-40ce-b8a8-68f07bdaa89c" providerId="ADAL" clId="{A12536A5-8C6D-4C80-9542-005399029E22}" dt="2017-12-07T18:14:16.649" v="247" actId="20577"/>
          <ac:spMkLst>
            <pc:docMk/>
            <pc:sldMk cId="3455608382" sldId="1565"/>
            <ac:spMk id="17" creationId="{00000000-0000-0000-0000-000000000000}"/>
          </ac:spMkLst>
        </pc:spChg>
        <pc:picChg chg="del">
          <ac:chgData name="Kevin Van Hoogdalem" userId="a04451ef-be22-40ce-b8a8-68f07bdaa89c" providerId="ADAL" clId="{A12536A5-8C6D-4C80-9542-005399029E22}" dt="2017-12-07T18:16:28.714" v="457" actId="478"/>
          <ac:picMkLst>
            <pc:docMk/>
            <pc:sldMk cId="3455608382" sldId="1565"/>
            <ac:picMk id="3" creationId="{475F5D8C-D4F5-4C6A-8AAC-6E09E46BFE46}"/>
          </ac:picMkLst>
        </pc:picChg>
        <pc:picChg chg="del">
          <ac:chgData name="Kevin Van Hoogdalem" userId="a04451ef-be22-40ce-b8a8-68f07bdaa89c" providerId="ADAL" clId="{A12536A5-8C6D-4C80-9542-005399029E22}" dt="2017-12-07T18:16:19.078" v="456" actId="478"/>
          <ac:picMkLst>
            <pc:docMk/>
            <pc:sldMk cId="3455608382" sldId="1565"/>
            <ac:picMk id="4" creationId="{822C3552-8664-4E04-88B9-7C6E9BFC42A4}"/>
          </ac:picMkLst>
        </pc:picChg>
        <pc:picChg chg="del">
          <ac:chgData name="Kevin Van Hoogdalem" userId="a04451ef-be22-40ce-b8a8-68f07bdaa89c" providerId="ADAL" clId="{A12536A5-8C6D-4C80-9542-005399029E22}" dt="2017-12-07T18:16:19.078" v="456" actId="478"/>
          <ac:picMkLst>
            <pc:docMk/>
            <pc:sldMk cId="3455608382" sldId="1565"/>
            <ac:picMk id="5" creationId="{22D2DDE6-3531-4A8E-9F0E-23B434511D28}"/>
          </ac:picMkLst>
        </pc:picChg>
      </pc:sldChg>
      <pc:sldChg chg="addSp modSp add">
        <pc:chgData name="Kevin Van Hoogdalem" userId="a04451ef-be22-40ce-b8a8-68f07bdaa89c" providerId="ADAL" clId="{A12536A5-8C6D-4C80-9542-005399029E22}" dt="2017-12-07T19:11:10.135" v="2947" actId="20577"/>
        <pc:sldMkLst>
          <pc:docMk/>
          <pc:sldMk cId="4272987819" sldId="1566"/>
        </pc:sldMkLst>
        <pc:spChg chg="mod">
          <ac:chgData name="Kevin Van Hoogdalem" userId="a04451ef-be22-40ce-b8a8-68f07bdaa89c" providerId="ADAL" clId="{A12536A5-8C6D-4C80-9542-005399029E22}" dt="2017-12-07T19:07:02.175" v="2852" actId="6549"/>
          <ac:spMkLst>
            <pc:docMk/>
            <pc:sldMk cId="4272987819" sldId="1566"/>
            <ac:spMk id="6" creationId="{00000000-0000-0000-0000-000000000000}"/>
          </ac:spMkLst>
        </pc:spChg>
        <pc:spChg chg="mod">
          <ac:chgData name="Kevin Van Hoogdalem" userId="a04451ef-be22-40ce-b8a8-68f07bdaa89c" providerId="ADAL" clId="{A12536A5-8C6D-4C80-9542-005399029E22}" dt="2017-12-07T19:11:10.135" v="2947" actId="20577"/>
          <ac:spMkLst>
            <pc:docMk/>
            <pc:sldMk cId="4272987819" sldId="1566"/>
            <ac:spMk id="17" creationId="{00000000-0000-0000-0000-000000000000}"/>
          </ac:spMkLst>
        </pc:spChg>
        <pc:picChg chg="add mod">
          <ac:chgData name="Kevin Van Hoogdalem" userId="a04451ef-be22-40ce-b8a8-68f07bdaa89c" providerId="ADAL" clId="{A12536A5-8C6D-4C80-9542-005399029E22}" dt="2017-12-07T19:07:15.017" v="2855" actId="12788"/>
          <ac:picMkLst>
            <pc:docMk/>
            <pc:sldMk cId="4272987819" sldId="1566"/>
            <ac:picMk id="2" creationId="{91609CEF-0C4C-4A8E-B756-65F66799A226}"/>
          </ac:picMkLst>
        </pc:picChg>
        <pc:picChg chg="add mod">
          <ac:chgData name="Kevin Van Hoogdalem" userId="a04451ef-be22-40ce-b8a8-68f07bdaa89c" providerId="ADAL" clId="{A12536A5-8C6D-4C80-9542-005399029E22}" dt="2017-12-07T19:07:15.017" v="2855" actId="12788"/>
          <ac:picMkLst>
            <pc:docMk/>
            <pc:sldMk cId="4272987819" sldId="1566"/>
            <ac:picMk id="3" creationId="{0B67AAE3-6A1D-41B7-A254-99E47E0D127E}"/>
          </ac:picMkLst>
        </pc:picChg>
      </pc:sldChg>
      <pc:sldChg chg="addSp delSp modSp add">
        <pc:chgData name="Kevin Van Hoogdalem" userId="a04451ef-be22-40ce-b8a8-68f07bdaa89c" providerId="ADAL" clId="{A12536A5-8C6D-4C80-9542-005399029E22}" dt="2017-12-07T18:48:17.689" v="2214" actId="1076"/>
        <pc:sldMkLst>
          <pc:docMk/>
          <pc:sldMk cId="3092109817" sldId="1567"/>
        </pc:sldMkLst>
        <pc:spChg chg="mod">
          <ac:chgData name="Kevin Van Hoogdalem" userId="a04451ef-be22-40ce-b8a8-68f07bdaa89c" providerId="ADAL" clId="{A12536A5-8C6D-4C80-9542-005399029E22}" dt="2017-12-07T18:48:09.783" v="2212" actId="20577"/>
          <ac:spMkLst>
            <pc:docMk/>
            <pc:sldMk cId="3092109817" sldId="1567"/>
            <ac:spMk id="6" creationId="{00000000-0000-0000-0000-000000000000}"/>
          </ac:spMkLst>
        </pc:spChg>
        <pc:spChg chg="mod">
          <ac:chgData name="Kevin Van Hoogdalem" userId="a04451ef-be22-40ce-b8a8-68f07bdaa89c" providerId="ADAL" clId="{A12536A5-8C6D-4C80-9542-005399029E22}" dt="2017-12-07T18:36:18.938" v="1138" actId="20577"/>
          <ac:spMkLst>
            <pc:docMk/>
            <pc:sldMk cId="3092109817" sldId="1567"/>
            <ac:spMk id="17" creationId="{00000000-0000-0000-0000-000000000000}"/>
          </ac:spMkLst>
        </pc:spChg>
        <pc:picChg chg="del">
          <ac:chgData name="Kevin Van Hoogdalem" userId="a04451ef-be22-40ce-b8a8-68f07bdaa89c" providerId="ADAL" clId="{A12536A5-8C6D-4C80-9542-005399029E22}" dt="2017-12-07T18:36:21.518" v="1139" actId="478"/>
          <ac:picMkLst>
            <pc:docMk/>
            <pc:sldMk cId="3092109817" sldId="1567"/>
            <ac:picMk id="2" creationId="{91609CEF-0C4C-4A8E-B756-65F66799A226}"/>
          </ac:picMkLst>
        </pc:picChg>
        <pc:picChg chg="add del mod">
          <ac:chgData name="Kevin Van Hoogdalem" userId="a04451ef-be22-40ce-b8a8-68f07bdaa89c" providerId="ADAL" clId="{A12536A5-8C6D-4C80-9542-005399029E22}" dt="2017-12-07T18:42:03.801" v="1476" actId="478"/>
          <ac:picMkLst>
            <pc:docMk/>
            <pc:sldMk cId="3092109817" sldId="1567"/>
            <ac:picMk id="3" creationId="{8CD43421-A4A9-4E22-A869-59A27E6F0069}"/>
          </ac:picMkLst>
        </pc:picChg>
        <pc:picChg chg="add mod">
          <ac:chgData name="Kevin Van Hoogdalem" userId="a04451ef-be22-40ce-b8a8-68f07bdaa89c" providerId="ADAL" clId="{A12536A5-8C6D-4C80-9542-005399029E22}" dt="2017-12-07T18:48:17.689" v="2214" actId="1076"/>
          <ac:picMkLst>
            <pc:docMk/>
            <pc:sldMk cId="3092109817" sldId="1567"/>
            <ac:picMk id="4" creationId="{38099582-A6AC-4658-BEB0-AADF9AEDAE3F}"/>
          </ac:picMkLst>
        </pc:picChg>
      </pc:sldChg>
      <pc:sldChg chg="addSp delSp modSp add">
        <pc:chgData name="Kevin Van Hoogdalem" userId="a04451ef-be22-40ce-b8a8-68f07bdaa89c" providerId="ADAL" clId="{A12536A5-8C6D-4C80-9542-005399029E22}" dt="2017-12-07T19:02:22.527" v="2643" actId="20577"/>
        <pc:sldMkLst>
          <pc:docMk/>
          <pc:sldMk cId="3185601111" sldId="1568"/>
        </pc:sldMkLst>
        <pc:spChg chg="mod">
          <ac:chgData name="Kevin Van Hoogdalem" userId="a04451ef-be22-40ce-b8a8-68f07bdaa89c" providerId="ADAL" clId="{A12536A5-8C6D-4C80-9542-005399029E22}" dt="2017-12-07T19:02:22.527" v="2643" actId="20577"/>
          <ac:spMkLst>
            <pc:docMk/>
            <pc:sldMk cId="3185601111" sldId="1568"/>
            <ac:spMk id="6" creationId="{00000000-0000-0000-0000-000000000000}"/>
          </ac:spMkLst>
        </pc:spChg>
        <pc:spChg chg="mod">
          <ac:chgData name="Kevin Van Hoogdalem" userId="a04451ef-be22-40ce-b8a8-68f07bdaa89c" providerId="ADAL" clId="{A12536A5-8C6D-4C80-9542-005399029E22}" dt="2017-12-07T18:59:51.047" v="2245" actId="6549"/>
          <ac:spMkLst>
            <pc:docMk/>
            <pc:sldMk cId="3185601111" sldId="1568"/>
            <ac:spMk id="17" creationId="{00000000-0000-0000-0000-000000000000}"/>
          </ac:spMkLst>
        </pc:spChg>
        <pc:picChg chg="add mod">
          <ac:chgData name="Kevin Van Hoogdalem" userId="a04451ef-be22-40ce-b8a8-68f07bdaa89c" providerId="ADAL" clId="{A12536A5-8C6D-4C80-9542-005399029E22}" dt="2017-12-07T19:00:14.856" v="2254" actId="1076"/>
          <ac:picMkLst>
            <pc:docMk/>
            <pc:sldMk cId="3185601111" sldId="1568"/>
            <ac:picMk id="2" creationId="{75BB6394-65B5-4106-B56C-A2847ED5ED5B}"/>
          </ac:picMkLst>
        </pc:picChg>
        <pc:picChg chg="del">
          <ac:chgData name="Kevin Van Hoogdalem" userId="a04451ef-be22-40ce-b8a8-68f07bdaa89c" providerId="ADAL" clId="{A12536A5-8C6D-4C80-9542-005399029E22}" dt="2017-12-07T18:59:52.956" v="2246" actId="478"/>
          <ac:picMkLst>
            <pc:docMk/>
            <pc:sldMk cId="3185601111" sldId="1568"/>
            <ac:picMk id="4" creationId="{38099582-A6AC-4658-BEB0-AADF9AEDAE3F}"/>
          </ac:picMkLst>
        </pc:picChg>
      </pc:sldChg>
      <pc:sldChg chg="addSp delSp modSp add">
        <pc:chgData name="Kevin Van Hoogdalem" userId="a04451ef-be22-40ce-b8a8-68f07bdaa89c" providerId="ADAL" clId="{A12536A5-8C6D-4C80-9542-005399029E22}" dt="2017-12-07T19:16:31.137" v="3446" actId="478"/>
        <pc:sldMkLst>
          <pc:docMk/>
          <pc:sldMk cId="976386266" sldId="1569"/>
        </pc:sldMkLst>
        <pc:spChg chg="mod">
          <ac:chgData name="Kevin Van Hoogdalem" userId="a04451ef-be22-40ce-b8a8-68f07bdaa89c" providerId="ADAL" clId="{A12536A5-8C6D-4C80-9542-005399029E22}" dt="2017-12-07T19:15:22.237" v="3441" actId="20577"/>
          <ac:spMkLst>
            <pc:docMk/>
            <pc:sldMk cId="976386266" sldId="1569"/>
            <ac:spMk id="6" creationId="{00000000-0000-0000-0000-000000000000}"/>
          </ac:spMkLst>
        </pc:spChg>
        <pc:spChg chg="mod">
          <ac:chgData name="Kevin Van Hoogdalem" userId="a04451ef-be22-40ce-b8a8-68f07bdaa89c" providerId="ADAL" clId="{A12536A5-8C6D-4C80-9542-005399029E22}" dt="2017-12-07T19:07:51.012" v="2905" actId="20577"/>
          <ac:spMkLst>
            <pc:docMk/>
            <pc:sldMk cId="976386266" sldId="1569"/>
            <ac:spMk id="17" creationId="{00000000-0000-0000-0000-000000000000}"/>
          </ac:spMkLst>
        </pc:spChg>
        <pc:picChg chg="del">
          <ac:chgData name="Kevin Van Hoogdalem" userId="a04451ef-be22-40ce-b8a8-68f07bdaa89c" providerId="ADAL" clId="{A12536A5-8C6D-4C80-9542-005399029E22}" dt="2017-12-07T19:07:52.911" v="2906" actId="478"/>
          <ac:picMkLst>
            <pc:docMk/>
            <pc:sldMk cId="976386266" sldId="1569"/>
            <ac:picMk id="2" creationId="{75BB6394-65B5-4106-B56C-A2847ED5ED5B}"/>
          </ac:picMkLst>
        </pc:picChg>
        <pc:picChg chg="add mod">
          <ac:chgData name="Kevin Van Hoogdalem" userId="a04451ef-be22-40ce-b8a8-68f07bdaa89c" providerId="ADAL" clId="{A12536A5-8C6D-4C80-9542-005399029E22}" dt="2017-12-07T19:15:31.207" v="3442" actId="1076"/>
          <ac:picMkLst>
            <pc:docMk/>
            <pc:sldMk cId="976386266" sldId="1569"/>
            <ac:picMk id="3" creationId="{B617B427-480F-4989-B014-E7EA476FB0CD}"/>
          </ac:picMkLst>
        </pc:picChg>
        <pc:picChg chg="add del mod">
          <ac:chgData name="Kevin Van Hoogdalem" userId="a04451ef-be22-40ce-b8a8-68f07bdaa89c" providerId="ADAL" clId="{A12536A5-8C6D-4C80-9542-005399029E22}" dt="2017-12-07T19:16:31.137" v="3446" actId="478"/>
          <ac:picMkLst>
            <pc:docMk/>
            <pc:sldMk cId="976386266" sldId="1569"/>
            <ac:picMk id="4" creationId="{5FE21127-68B4-4295-A745-2E9CA7FB2664}"/>
          </ac:picMkLst>
        </pc:picChg>
      </pc:sldChg>
      <pc:sldChg chg="addSp delSp modSp add">
        <pc:chgData name="Kevin Van Hoogdalem" userId="a04451ef-be22-40ce-b8a8-68f07bdaa89c" providerId="ADAL" clId="{A12536A5-8C6D-4C80-9542-005399029E22}" dt="2017-12-07T19:21:29.914" v="3884" actId="1076"/>
        <pc:sldMkLst>
          <pc:docMk/>
          <pc:sldMk cId="601170866" sldId="1570"/>
        </pc:sldMkLst>
        <pc:spChg chg="add del mod">
          <ac:chgData name="Kevin Van Hoogdalem" userId="a04451ef-be22-40ce-b8a8-68f07bdaa89c" providerId="ADAL" clId="{A12536A5-8C6D-4C80-9542-005399029E22}" dt="2017-12-07T19:16:50.584" v="3465" actId="478"/>
          <ac:spMkLst>
            <pc:docMk/>
            <pc:sldMk cId="601170866" sldId="1570"/>
            <ac:spMk id="5" creationId="{CA0A6A49-97EA-461F-8A1B-BCC385A26B14}"/>
          </ac:spMkLst>
        </pc:spChg>
        <pc:spChg chg="del">
          <ac:chgData name="Kevin Van Hoogdalem" userId="a04451ef-be22-40ce-b8a8-68f07bdaa89c" providerId="ADAL" clId="{A12536A5-8C6D-4C80-9542-005399029E22}" dt="2017-12-07T19:16:46.010" v="3463" actId="478"/>
          <ac:spMkLst>
            <pc:docMk/>
            <pc:sldMk cId="601170866" sldId="1570"/>
            <ac:spMk id="6" creationId="{00000000-0000-0000-0000-000000000000}"/>
          </ac:spMkLst>
        </pc:spChg>
        <pc:spChg chg="add mod">
          <ac:chgData name="Kevin Van Hoogdalem" userId="a04451ef-be22-40ce-b8a8-68f07bdaa89c" providerId="ADAL" clId="{A12536A5-8C6D-4C80-9542-005399029E22}" dt="2017-12-07T19:20:38.883" v="3877" actId="20577"/>
          <ac:spMkLst>
            <pc:docMk/>
            <pc:sldMk cId="601170866" sldId="1570"/>
            <ac:spMk id="8" creationId="{92247DE7-7798-401F-95E0-531525B1C759}"/>
          </ac:spMkLst>
        </pc:spChg>
        <pc:spChg chg="mod">
          <ac:chgData name="Kevin Van Hoogdalem" userId="a04451ef-be22-40ce-b8a8-68f07bdaa89c" providerId="ADAL" clId="{A12536A5-8C6D-4C80-9542-005399029E22}" dt="2017-12-07T19:16:36.223" v="3461" actId="20577"/>
          <ac:spMkLst>
            <pc:docMk/>
            <pc:sldMk cId="601170866" sldId="1570"/>
            <ac:spMk id="17" creationId="{00000000-0000-0000-0000-000000000000}"/>
          </ac:spMkLst>
        </pc:spChg>
        <pc:picChg chg="del">
          <ac:chgData name="Kevin Van Hoogdalem" userId="a04451ef-be22-40ce-b8a8-68f07bdaa89c" providerId="ADAL" clId="{A12536A5-8C6D-4C80-9542-005399029E22}" dt="2017-12-07T19:16:38.624" v="3462" actId="478"/>
          <ac:picMkLst>
            <pc:docMk/>
            <pc:sldMk cId="601170866" sldId="1570"/>
            <ac:picMk id="3" creationId="{B617B427-480F-4989-B014-E7EA476FB0CD}"/>
          </ac:picMkLst>
        </pc:picChg>
        <pc:picChg chg="mod">
          <ac:chgData name="Kevin Van Hoogdalem" userId="a04451ef-be22-40ce-b8a8-68f07bdaa89c" providerId="ADAL" clId="{A12536A5-8C6D-4C80-9542-005399029E22}" dt="2017-12-07T19:20:32.304" v="3872" actId="1076"/>
          <ac:picMkLst>
            <pc:docMk/>
            <pc:sldMk cId="601170866" sldId="1570"/>
            <ac:picMk id="4" creationId="{5FE21127-68B4-4295-A745-2E9CA7FB2664}"/>
          </ac:picMkLst>
        </pc:picChg>
        <pc:picChg chg="add mod">
          <ac:chgData name="Kevin Van Hoogdalem" userId="a04451ef-be22-40ce-b8a8-68f07bdaa89c" providerId="ADAL" clId="{A12536A5-8C6D-4C80-9542-005399029E22}" dt="2017-12-07T19:20:29.254" v="3871" actId="1076"/>
          <ac:picMkLst>
            <pc:docMk/>
            <pc:sldMk cId="601170866" sldId="1570"/>
            <ac:picMk id="7" creationId="{DB99504A-6711-4353-AA39-35F852C9D25B}"/>
          </ac:picMkLst>
        </pc:picChg>
        <pc:picChg chg="add mod">
          <ac:chgData name="Kevin Van Hoogdalem" userId="a04451ef-be22-40ce-b8a8-68f07bdaa89c" providerId="ADAL" clId="{A12536A5-8C6D-4C80-9542-005399029E22}" dt="2017-12-07T19:21:29.914" v="3884" actId="1076"/>
          <ac:picMkLst>
            <pc:docMk/>
            <pc:sldMk cId="601170866" sldId="1570"/>
            <ac:picMk id="9" creationId="{5DD6AA63-88E2-45FC-A0C4-1673FCBAC71F}"/>
          </ac:picMkLst>
        </pc:picChg>
      </pc:sldChg>
      <pc:sldChg chg="addSp delSp modSp add">
        <pc:chgData name="Kevin Van Hoogdalem" userId="a04451ef-be22-40ce-b8a8-68f07bdaa89c" providerId="ADAL" clId="{A12536A5-8C6D-4C80-9542-005399029E22}" dt="2017-12-07T19:25:01.264" v="4450" actId="20577"/>
        <pc:sldMkLst>
          <pc:docMk/>
          <pc:sldMk cId="770852895" sldId="1571"/>
        </pc:sldMkLst>
        <pc:spChg chg="mod ord">
          <ac:chgData name="Kevin Van Hoogdalem" userId="a04451ef-be22-40ce-b8a8-68f07bdaa89c" providerId="ADAL" clId="{A12536A5-8C6D-4C80-9542-005399029E22}" dt="2017-12-07T19:25:01.264" v="4450" actId="20577"/>
          <ac:spMkLst>
            <pc:docMk/>
            <pc:sldMk cId="770852895" sldId="1571"/>
            <ac:spMk id="8" creationId="{92247DE7-7798-401F-95E0-531525B1C759}"/>
          </ac:spMkLst>
        </pc:spChg>
        <pc:spChg chg="mod">
          <ac:chgData name="Kevin Van Hoogdalem" userId="a04451ef-be22-40ce-b8a8-68f07bdaa89c" providerId="ADAL" clId="{A12536A5-8C6D-4C80-9542-005399029E22}" dt="2017-12-07T19:21:38.817" v="3917" actId="20577"/>
          <ac:spMkLst>
            <pc:docMk/>
            <pc:sldMk cId="770852895" sldId="1571"/>
            <ac:spMk id="17" creationId="{00000000-0000-0000-0000-000000000000}"/>
          </ac:spMkLst>
        </pc:spChg>
        <pc:picChg chg="add mod">
          <ac:chgData name="Kevin Van Hoogdalem" userId="a04451ef-be22-40ce-b8a8-68f07bdaa89c" providerId="ADAL" clId="{A12536A5-8C6D-4C80-9542-005399029E22}" dt="2017-12-07T19:22:25.493" v="3925" actId="1076"/>
          <ac:picMkLst>
            <pc:docMk/>
            <pc:sldMk cId="770852895" sldId="1571"/>
            <ac:picMk id="2" creationId="{CA9B3C4B-D210-4226-8E20-DE2725277EE5}"/>
          </ac:picMkLst>
        </pc:picChg>
        <pc:picChg chg="del">
          <ac:chgData name="Kevin Van Hoogdalem" userId="a04451ef-be22-40ce-b8a8-68f07bdaa89c" providerId="ADAL" clId="{A12536A5-8C6D-4C80-9542-005399029E22}" dt="2017-12-07T19:21:48.824" v="3919" actId="478"/>
          <ac:picMkLst>
            <pc:docMk/>
            <pc:sldMk cId="770852895" sldId="1571"/>
            <ac:picMk id="4" creationId="{5FE21127-68B4-4295-A745-2E9CA7FB2664}"/>
          </ac:picMkLst>
        </pc:picChg>
        <pc:picChg chg="del">
          <ac:chgData name="Kevin Van Hoogdalem" userId="a04451ef-be22-40ce-b8a8-68f07bdaa89c" providerId="ADAL" clId="{A12536A5-8C6D-4C80-9542-005399029E22}" dt="2017-12-07T19:21:48.824" v="3919" actId="478"/>
          <ac:picMkLst>
            <pc:docMk/>
            <pc:sldMk cId="770852895" sldId="1571"/>
            <ac:picMk id="7" creationId="{DB99504A-6711-4353-AA39-35F852C9D25B}"/>
          </ac:picMkLst>
        </pc:picChg>
        <pc:picChg chg="mod">
          <ac:chgData name="Kevin Van Hoogdalem" userId="a04451ef-be22-40ce-b8a8-68f07bdaa89c" providerId="ADAL" clId="{A12536A5-8C6D-4C80-9542-005399029E22}" dt="2017-12-07T19:22:23.053" v="3924" actId="1076"/>
          <ac:picMkLst>
            <pc:docMk/>
            <pc:sldMk cId="770852895" sldId="1571"/>
            <ac:picMk id="9" creationId="{5DD6AA63-88E2-45FC-A0C4-1673FCBAC71F}"/>
          </ac:picMkLst>
        </pc:picChg>
      </pc:sldChg>
      <pc:sldChg chg="addSp delSp modSp add">
        <pc:chgData name="Kevin Van Hoogdalem" userId="a04451ef-be22-40ce-b8a8-68f07bdaa89c" providerId="ADAL" clId="{A12536A5-8C6D-4C80-9542-005399029E22}" dt="2017-12-07T19:31:59.569" v="5124" actId="255"/>
        <pc:sldMkLst>
          <pc:docMk/>
          <pc:sldMk cId="9812839" sldId="1572"/>
        </pc:sldMkLst>
        <pc:spChg chg="mod">
          <ac:chgData name="Kevin Van Hoogdalem" userId="a04451ef-be22-40ce-b8a8-68f07bdaa89c" providerId="ADAL" clId="{A12536A5-8C6D-4C80-9542-005399029E22}" dt="2017-12-07T19:27:57.052" v="4687" actId="20577"/>
          <ac:spMkLst>
            <pc:docMk/>
            <pc:sldMk cId="9812839" sldId="1572"/>
            <ac:spMk id="6" creationId="{00000000-0000-0000-0000-000000000000}"/>
          </ac:spMkLst>
        </pc:spChg>
        <pc:spChg chg="add mod">
          <ac:chgData name="Kevin Van Hoogdalem" userId="a04451ef-be22-40ce-b8a8-68f07bdaa89c" providerId="ADAL" clId="{A12536A5-8C6D-4C80-9542-005399029E22}" dt="2017-12-07T19:31:59.569" v="5124" actId="255"/>
          <ac:spMkLst>
            <pc:docMk/>
            <pc:sldMk cId="9812839" sldId="1572"/>
            <ac:spMk id="11" creationId="{1F6DAF70-8021-4C74-B17A-C600BA874B9F}"/>
          </ac:spMkLst>
        </pc:spChg>
        <pc:spChg chg="mod">
          <ac:chgData name="Kevin Van Hoogdalem" userId="a04451ef-be22-40ce-b8a8-68f07bdaa89c" providerId="ADAL" clId="{A12536A5-8C6D-4C80-9542-005399029E22}" dt="2017-12-07T19:25:29.806" v="4466" actId="20577"/>
          <ac:spMkLst>
            <pc:docMk/>
            <pc:sldMk cId="9812839" sldId="1572"/>
            <ac:spMk id="17" creationId="{00000000-0000-0000-0000-000000000000}"/>
          </ac:spMkLst>
        </pc:spChg>
        <pc:picChg chg="add del mod">
          <ac:chgData name="Kevin Van Hoogdalem" userId="a04451ef-be22-40ce-b8a8-68f07bdaa89c" providerId="ADAL" clId="{A12536A5-8C6D-4C80-9542-005399029E22}" dt="2017-12-07T19:29:39.850" v="4844" actId="478"/>
          <ac:picMkLst>
            <pc:docMk/>
            <pc:sldMk cId="9812839" sldId="1572"/>
            <ac:picMk id="2" creationId="{743BD2F1-F278-47DB-9201-C2394355C1DF}"/>
          </ac:picMkLst>
        </pc:picChg>
        <pc:picChg chg="del">
          <ac:chgData name="Kevin Van Hoogdalem" userId="a04451ef-be22-40ce-b8a8-68f07bdaa89c" providerId="ADAL" clId="{A12536A5-8C6D-4C80-9542-005399029E22}" dt="2017-12-07T19:25:42.325" v="4467" actId="478"/>
          <ac:picMkLst>
            <pc:docMk/>
            <pc:sldMk cId="9812839" sldId="1572"/>
            <ac:picMk id="3" creationId="{9E962D96-0C76-44AE-9A4B-96A714689099}"/>
          </ac:picMkLst>
        </pc:picChg>
        <pc:picChg chg="del">
          <ac:chgData name="Kevin Van Hoogdalem" userId="a04451ef-be22-40ce-b8a8-68f07bdaa89c" providerId="ADAL" clId="{A12536A5-8C6D-4C80-9542-005399029E22}" dt="2017-12-07T19:25:42.325" v="4467" actId="478"/>
          <ac:picMkLst>
            <pc:docMk/>
            <pc:sldMk cId="9812839" sldId="1572"/>
            <ac:picMk id="4" creationId="{4BE7CB89-3A40-4C5F-942D-2A8AE6045099}"/>
          </ac:picMkLst>
        </pc:picChg>
        <pc:picChg chg="add mod">
          <ac:chgData name="Kevin Van Hoogdalem" userId="a04451ef-be22-40ce-b8a8-68f07bdaa89c" providerId="ADAL" clId="{A12536A5-8C6D-4C80-9542-005399029E22}" dt="2017-12-07T19:29:44.965" v="4848" actId="1076"/>
          <ac:picMkLst>
            <pc:docMk/>
            <pc:sldMk cId="9812839" sldId="1572"/>
            <ac:picMk id="5" creationId="{8143E6B7-4AE9-40F3-B1DF-41B4F34B6571}"/>
          </ac:picMkLst>
        </pc:picChg>
        <pc:picChg chg="del">
          <ac:chgData name="Kevin Van Hoogdalem" userId="a04451ef-be22-40ce-b8a8-68f07bdaa89c" providerId="ADAL" clId="{A12536A5-8C6D-4C80-9542-005399029E22}" dt="2017-12-07T19:25:42.325" v="4467" actId="478"/>
          <ac:picMkLst>
            <pc:docMk/>
            <pc:sldMk cId="9812839" sldId="1572"/>
            <ac:picMk id="9" creationId="{3026057A-0636-429C-98F8-E341C6423E94}"/>
          </ac:picMkLst>
        </pc:picChg>
        <pc:picChg chg="del">
          <ac:chgData name="Kevin Van Hoogdalem" userId="a04451ef-be22-40ce-b8a8-68f07bdaa89c" providerId="ADAL" clId="{A12536A5-8C6D-4C80-9542-005399029E22}" dt="2017-12-07T19:25:42.325" v="4467" actId="478"/>
          <ac:picMkLst>
            <pc:docMk/>
            <pc:sldMk cId="9812839" sldId="1572"/>
            <ac:picMk id="10" creationId="{9C888A9E-9DFC-4AE2-B2CF-FF12D47BD44A}"/>
          </ac:picMkLst>
        </pc:picChg>
      </pc:sldChg>
    </pc:docChg>
  </pc:docChgLst>
  <pc:docChgLst>
    <pc:chgData name="Kevin Van Hoogdalem" userId="a04451ef-be22-40ce-b8a8-68f07bdaa89c" providerId="ADAL" clId="{02DBE718-EB70-403E-B251-FE175B53CF5F}"/>
    <pc:docChg chg="undo custSel addSld delSld modSld delSection">
      <pc:chgData name="Kevin Van Hoogdalem" userId="a04451ef-be22-40ce-b8a8-68f07bdaa89c" providerId="ADAL" clId="{02DBE718-EB70-403E-B251-FE175B53CF5F}" dt="2017-12-06T23:36:16.527" v="3012" actId="1076"/>
      <pc:docMkLst>
        <pc:docMk/>
      </pc:docMkLst>
      <pc:sldChg chg="addSp modSp">
        <pc:chgData name="Kevin Van Hoogdalem" userId="a04451ef-be22-40ce-b8a8-68f07bdaa89c" providerId="ADAL" clId="{02DBE718-EB70-403E-B251-FE175B53CF5F}" dt="2017-12-06T18:42:50.529" v="724" actId="1076"/>
        <pc:sldMkLst>
          <pc:docMk/>
          <pc:sldMk cId="687074080" sldId="1549"/>
        </pc:sldMkLst>
        <pc:spChg chg="add mod">
          <ac:chgData name="Kevin Van Hoogdalem" userId="a04451ef-be22-40ce-b8a8-68f07bdaa89c" providerId="ADAL" clId="{02DBE718-EB70-403E-B251-FE175B53CF5F}" dt="2017-12-06T18:42:50.529" v="724" actId="1076"/>
          <ac:spMkLst>
            <pc:docMk/>
            <pc:sldMk cId="687074080" sldId="1549"/>
            <ac:spMk id="2" creationId="{54E8400E-296D-4976-ABD9-62EAD2415DD2}"/>
          </ac:spMkLst>
        </pc:spChg>
        <pc:spChg chg="mod">
          <ac:chgData name="Kevin Van Hoogdalem" userId="a04451ef-be22-40ce-b8a8-68f07bdaa89c" providerId="ADAL" clId="{02DBE718-EB70-403E-B251-FE175B53CF5F}" dt="2017-12-06T18:42:44.247" v="723" actId="255"/>
          <ac:spMkLst>
            <pc:docMk/>
            <pc:sldMk cId="687074080" sldId="1549"/>
            <ac:spMk id="6" creationId="{00000000-0000-0000-0000-000000000000}"/>
          </ac:spMkLst>
        </pc:spChg>
        <pc:spChg chg="mod">
          <ac:chgData name="Kevin Van Hoogdalem" userId="a04451ef-be22-40ce-b8a8-68f07bdaa89c" providerId="ADAL" clId="{02DBE718-EB70-403E-B251-FE175B53CF5F}" dt="2017-12-05T22:26:25.489" v="367" actId="20577"/>
          <ac:spMkLst>
            <pc:docMk/>
            <pc:sldMk cId="687074080" sldId="1549"/>
            <ac:spMk id="17" creationId="{00000000-0000-0000-0000-000000000000}"/>
          </ac:spMkLst>
        </pc:spChg>
      </pc:sldChg>
      <pc:sldChg chg="addSp delSp modSp add modTransition">
        <pc:chgData name="Kevin Van Hoogdalem" userId="a04451ef-be22-40ce-b8a8-68f07bdaa89c" providerId="ADAL" clId="{02DBE718-EB70-403E-B251-FE175B53CF5F}" dt="2017-12-06T18:46:15.593" v="1015" actId="1076"/>
        <pc:sldMkLst>
          <pc:docMk/>
          <pc:sldMk cId="2927656558" sldId="1550"/>
        </pc:sldMkLst>
        <pc:spChg chg="del mod">
          <ac:chgData name="Kevin Van Hoogdalem" userId="a04451ef-be22-40ce-b8a8-68f07bdaa89c" providerId="ADAL" clId="{02DBE718-EB70-403E-B251-FE175B53CF5F}" dt="2017-12-05T22:23:58.903" v="278" actId="478"/>
          <ac:spMkLst>
            <pc:docMk/>
            <pc:sldMk cId="2927656558" sldId="1550"/>
            <ac:spMk id="2" creationId="{54E8400E-296D-4976-ABD9-62EAD2415DD2}"/>
          </ac:spMkLst>
        </pc:spChg>
        <pc:spChg chg="add mod">
          <ac:chgData name="Kevin Van Hoogdalem" userId="a04451ef-be22-40ce-b8a8-68f07bdaa89c" providerId="ADAL" clId="{02DBE718-EB70-403E-B251-FE175B53CF5F}" dt="2017-12-06T18:42:58.313" v="726" actId="1076"/>
          <ac:spMkLst>
            <pc:docMk/>
            <pc:sldMk cId="2927656558" sldId="1550"/>
            <ac:spMk id="3" creationId="{FBD4D79C-BBAD-487B-96F9-D9BFB113D378}"/>
          </ac:spMkLst>
        </pc:spChg>
        <pc:spChg chg="mod">
          <ac:chgData name="Kevin Van Hoogdalem" userId="a04451ef-be22-40ce-b8a8-68f07bdaa89c" providerId="ADAL" clId="{02DBE718-EB70-403E-B251-FE175B53CF5F}" dt="2017-12-06T18:42:54.776" v="725" actId="255"/>
          <ac:spMkLst>
            <pc:docMk/>
            <pc:sldMk cId="2927656558" sldId="1550"/>
            <ac:spMk id="6" creationId="{00000000-0000-0000-0000-000000000000}"/>
          </ac:spMkLst>
        </pc:spChg>
        <pc:spChg chg="mod">
          <ac:chgData name="Kevin Van Hoogdalem" userId="a04451ef-be22-40ce-b8a8-68f07bdaa89c" providerId="ADAL" clId="{02DBE718-EB70-403E-B251-FE175B53CF5F}" dt="2017-12-05T22:26:19.774" v="362" actId="20577"/>
          <ac:spMkLst>
            <pc:docMk/>
            <pc:sldMk cId="2927656558" sldId="1550"/>
            <ac:spMk id="17" creationId="{00000000-0000-0000-0000-000000000000}"/>
          </ac:spMkLst>
        </pc:spChg>
      </pc:sldChg>
      <pc:sldChg chg="addSp delSp modSp add modTransition">
        <pc:chgData name="Kevin Van Hoogdalem" userId="a04451ef-be22-40ce-b8a8-68f07bdaa89c" providerId="ADAL" clId="{02DBE718-EB70-403E-B251-FE175B53CF5F}" dt="2017-12-06T18:58:14.282" v="1497" actId="14100"/>
        <pc:sldMkLst>
          <pc:docMk/>
          <pc:sldMk cId="4132783674" sldId="1551"/>
        </pc:sldMkLst>
        <pc:spChg chg="del">
          <ac:chgData name="Kevin Van Hoogdalem" userId="a04451ef-be22-40ce-b8a8-68f07bdaa89c" providerId="ADAL" clId="{02DBE718-EB70-403E-B251-FE175B53CF5F}" dt="2017-12-05T22:27:26.447" v="410" actId="478"/>
          <ac:spMkLst>
            <pc:docMk/>
            <pc:sldMk cId="4132783674" sldId="1551"/>
            <ac:spMk id="3" creationId="{FBD4D79C-BBAD-487B-96F9-D9BFB113D378}"/>
          </ac:spMkLst>
        </pc:spChg>
        <pc:spChg chg="mod">
          <ac:chgData name="Kevin Van Hoogdalem" userId="a04451ef-be22-40ce-b8a8-68f07bdaa89c" providerId="ADAL" clId="{02DBE718-EB70-403E-B251-FE175B53CF5F}" dt="2017-12-06T18:56:36.380" v="1465" actId="20577"/>
          <ac:spMkLst>
            <pc:docMk/>
            <pc:sldMk cId="4132783674" sldId="1551"/>
            <ac:spMk id="6" creationId="{00000000-0000-0000-0000-000000000000}"/>
          </ac:spMkLst>
        </pc:spChg>
        <pc:spChg chg="add mod">
          <ac:chgData name="Kevin Van Hoogdalem" userId="a04451ef-be22-40ce-b8a8-68f07bdaa89c" providerId="ADAL" clId="{02DBE718-EB70-403E-B251-FE175B53CF5F}" dt="2017-12-06T18:57:42.084" v="1493" actId="1076"/>
          <ac:spMkLst>
            <pc:docMk/>
            <pc:sldMk cId="4132783674" sldId="1551"/>
            <ac:spMk id="7" creationId="{BDBE16D7-AC8D-4C0F-8E36-792725E9DBE5}"/>
          </ac:spMkLst>
        </pc:spChg>
        <pc:spChg chg="mod">
          <ac:chgData name="Kevin Van Hoogdalem" userId="a04451ef-be22-40ce-b8a8-68f07bdaa89c" providerId="ADAL" clId="{02DBE718-EB70-403E-B251-FE175B53CF5F}" dt="2017-12-05T22:27:23.139" v="409" actId="20577"/>
          <ac:spMkLst>
            <pc:docMk/>
            <pc:sldMk cId="4132783674" sldId="1551"/>
            <ac:spMk id="17" creationId="{00000000-0000-0000-0000-000000000000}"/>
          </ac:spMkLst>
        </pc:spChg>
        <pc:picChg chg="add mod">
          <ac:chgData name="Kevin Van Hoogdalem" userId="a04451ef-be22-40ce-b8a8-68f07bdaa89c" providerId="ADAL" clId="{02DBE718-EB70-403E-B251-FE175B53CF5F}" dt="2017-12-06T18:57:23.512" v="1479" actId="1076"/>
          <ac:picMkLst>
            <pc:docMk/>
            <pc:sldMk cId="4132783674" sldId="1551"/>
            <ac:picMk id="2" creationId="{66CAE63C-53D3-46DB-AD34-CDCDA73C0043}"/>
          </ac:picMkLst>
        </pc:picChg>
        <pc:picChg chg="add mod">
          <ac:chgData name="Kevin Van Hoogdalem" userId="a04451ef-be22-40ce-b8a8-68f07bdaa89c" providerId="ADAL" clId="{02DBE718-EB70-403E-B251-FE175B53CF5F}" dt="2017-12-06T18:57:32.330" v="1483" actId="1076"/>
          <ac:picMkLst>
            <pc:docMk/>
            <pc:sldMk cId="4132783674" sldId="1551"/>
            <ac:picMk id="3" creationId="{99860B17-9B7E-461F-9BA5-84BE2BA20B54}"/>
          </ac:picMkLst>
        </pc:picChg>
        <pc:picChg chg="add mod">
          <ac:chgData name="Kevin Van Hoogdalem" userId="a04451ef-be22-40ce-b8a8-68f07bdaa89c" providerId="ADAL" clId="{02DBE718-EB70-403E-B251-FE175B53CF5F}" dt="2017-12-06T18:58:14.282" v="1497" actId="14100"/>
          <ac:picMkLst>
            <pc:docMk/>
            <pc:sldMk cId="4132783674" sldId="1551"/>
            <ac:picMk id="4" creationId="{C3CDBCD8-E287-470B-968C-10316AB36FCA}"/>
          </ac:picMkLst>
        </pc:picChg>
      </pc:sldChg>
      <pc:sldChg chg="addSp delSp modSp add modTransition">
        <pc:chgData name="Kevin Van Hoogdalem" userId="a04451ef-be22-40ce-b8a8-68f07bdaa89c" providerId="ADAL" clId="{02DBE718-EB70-403E-B251-FE175B53CF5F}" dt="2017-12-06T18:57:14.555" v="1476" actId="1076"/>
        <pc:sldMkLst>
          <pc:docMk/>
          <pc:sldMk cId="663441578" sldId="1552"/>
        </pc:sldMkLst>
        <pc:spChg chg="mod">
          <ac:chgData name="Kevin Van Hoogdalem" userId="a04451ef-be22-40ce-b8a8-68f07bdaa89c" providerId="ADAL" clId="{02DBE718-EB70-403E-B251-FE175B53CF5F}" dt="2017-12-06T18:46:09.457" v="1014" actId="20577"/>
          <ac:spMkLst>
            <pc:docMk/>
            <pc:sldMk cId="663441578" sldId="1552"/>
            <ac:spMk id="6" creationId="{00000000-0000-0000-0000-000000000000}"/>
          </ac:spMkLst>
        </pc:spChg>
        <pc:spChg chg="add mod">
          <ac:chgData name="Kevin Van Hoogdalem" userId="a04451ef-be22-40ce-b8a8-68f07bdaa89c" providerId="ADAL" clId="{02DBE718-EB70-403E-B251-FE175B53CF5F}" dt="2017-12-06T18:57:14.555" v="1476" actId="1076"/>
          <ac:spMkLst>
            <pc:docMk/>
            <pc:sldMk cId="663441578" sldId="1552"/>
            <ac:spMk id="8" creationId="{8C55922B-76DE-4DF5-AD33-570C0BEBAC96}"/>
          </ac:spMkLst>
        </pc:spChg>
        <pc:spChg chg="mod">
          <ac:chgData name="Kevin Van Hoogdalem" userId="a04451ef-be22-40ce-b8a8-68f07bdaa89c" providerId="ADAL" clId="{02DBE718-EB70-403E-B251-FE175B53CF5F}" dt="2017-12-06T18:35:48.854" v="529" actId="20577"/>
          <ac:spMkLst>
            <pc:docMk/>
            <pc:sldMk cId="663441578" sldId="1552"/>
            <ac:spMk id="17" creationId="{00000000-0000-0000-0000-000000000000}"/>
          </ac:spMkLst>
        </pc:spChg>
        <pc:picChg chg="del">
          <ac:chgData name="Kevin Van Hoogdalem" userId="a04451ef-be22-40ce-b8a8-68f07bdaa89c" providerId="ADAL" clId="{02DBE718-EB70-403E-B251-FE175B53CF5F}" dt="2017-12-06T18:36:52.732" v="601" actId="478"/>
          <ac:picMkLst>
            <pc:docMk/>
            <pc:sldMk cId="663441578" sldId="1552"/>
            <ac:picMk id="2" creationId="{66CAE63C-53D3-46DB-AD34-CDCDA73C0043}"/>
          </ac:picMkLst>
        </pc:picChg>
        <pc:picChg chg="add del mod">
          <ac:chgData name="Kevin Van Hoogdalem" userId="a04451ef-be22-40ce-b8a8-68f07bdaa89c" providerId="ADAL" clId="{02DBE718-EB70-403E-B251-FE175B53CF5F}" dt="2017-12-06T18:45:42.003" v="991" actId="478"/>
          <ac:picMkLst>
            <pc:docMk/>
            <pc:sldMk cId="663441578" sldId="1552"/>
            <ac:picMk id="3" creationId="{1C9EDD86-890B-4803-BFD2-DCE00C075E1A}"/>
          </ac:picMkLst>
        </pc:picChg>
        <pc:picChg chg="add mod">
          <ac:chgData name="Kevin Van Hoogdalem" userId="a04451ef-be22-40ce-b8a8-68f07bdaa89c" providerId="ADAL" clId="{02DBE718-EB70-403E-B251-FE175B53CF5F}" dt="2017-12-06T18:57:11.634" v="1475" actId="1076"/>
          <ac:picMkLst>
            <pc:docMk/>
            <pc:sldMk cId="663441578" sldId="1552"/>
            <ac:picMk id="4" creationId="{30B9F1EA-3CFC-47BA-87D7-15C1EF77ED79}"/>
          </ac:picMkLst>
        </pc:picChg>
        <pc:picChg chg="add mod">
          <ac:chgData name="Kevin Van Hoogdalem" userId="a04451ef-be22-40ce-b8a8-68f07bdaa89c" providerId="ADAL" clId="{02DBE718-EB70-403E-B251-FE175B53CF5F}" dt="2017-12-06T18:45:56.806" v="998" actId="1076"/>
          <ac:picMkLst>
            <pc:docMk/>
            <pc:sldMk cId="663441578" sldId="1552"/>
            <ac:picMk id="5" creationId="{4A09489E-F849-4E58-970C-46B5373B11ED}"/>
          </ac:picMkLst>
        </pc:picChg>
      </pc:sldChg>
      <pc:sldChg chg="addSp delSp modSp add">
        <pc:chgData name="Kevin Van Hoogdalem" userId="a04451ef-be22-40ce-b8a8-68f07bdaa89c" providerId="ADAL" clId="{02DBE718-EB70-403E-B251-FE175B53CF5F}" dt="2017-12-06T18:55:58.262" v="1422" actId="167"/>
        <pc:sldMkLst>
          <pc:docMk/>
          <pc:sldMk cId="2118283690" sldId="1553"/>
        </pc:sldMkLst>
        <pc:spChg chg="mod">
          <ac:chgData name="Kevin Van Hoogdalem" userId="a04451ef-be22-40ce-b8a8-68f07bdaa89c" providerId="ADAL" clId="{02DBE718-EB70-403E-B251-FE175B53CF5F}" dt="2017-12-06T18:51:56.230" v="1217" actId="20577"/>
          <ac:spMkLst>
            <pc:docMk/>
            <pc:sldMk cId="2118283690" sldId="1553"/>
            <ac:spMk id="6" creationId="{00000000-0000-0000-0000-000000000000}"/>
          </ac:spMkLst>
        </pc:spChg>
        <pc:spChg chg="add mod">
          <ac:chgData name="Kevin Van Hoogdalem" userId="a04451ef-be22-40ce-b8a8-68f07bdaa89c" providerId="ADAL" clId="{02DBE718-EB70-403E-B251-FE175B53CF5F}" dt="2017-12-06T18:52:47.430" v="1233" actId="1035"/>
          <ac:spMkLst>
            <pc:docMk/>
            <pc:sldMk cId="2118283690" sldId="1553"/>
            <ac:spMk id="8" creationId="{351F2C4C-208E-4795-97B9-3B57CADDC976}"/>
          </ac:spMkLst>
        </pc:spChg>
        <pc:spChg chg="add mod">
          <ac:chgData name="Kevin Van Hoogdalem" userId="a04451ef-be22-40ce-b8a8-68f07bdaa89c" providerId="ADAL" clId="{02DBE718-EB70-403E-B251-FE175B53CF5F}" dt="2017-12-06T18:53:03.150" v="1236" actId="14100"/>
          <ac:spMkLst>
            <pc:docMk/>
            <pc:sldMk cId="2118283690" sldId="1553"/>
            <ac:spMk id="10" creationId="{30C281DA-5FE2-4957-8637-9CBAB10EE63A}"/>
          </ac:spMkLst>
        </pc:spChg>
        <pc:spChg chg="mod">
          <ac:chgData name="Kevin Van Hoogdalem" userId="a04451ef-be22-40ce-b8a8-68f07bdaa89c" providerId="ADAL" clId="{02DBE718-EB70-403E-B251-FE175B53CF5F}" dt="2017-12-06T18:46:56.610" v="1040" actId="20577"/>
          <ac:spMkLst>
            <pc:docMk/>
            <pc:sldMk cId="2118283690" sldId="1553"/>
            <ac:spMk id="17" creationId="{00000000-0000-0000-0000-000000000000}"/>
          </ac:spMkLst>
        </pc:spChg>
        <pc:picChg chg="add mod">
          <ac:chgData name="Kevin Van Hoogdalem" userId="a04451ef-be22-40ce-b8a8-68f07bdaa89c" providerId="ADAL" clId="{02DBE718-EB70-403E-B251-FE175B53CF5F}" dt="2017-12-06T18:52:47.430" v="1233" actId="1035"/>
          <ac:picMkLst>
            <pc:docMk/>
            <pc:sldMk cId="2118283690" sldId="1553"/>
            <ac:picMk id="2" creationId="{EAB98317-C00E-48CC-82C1-3698F0056D5F}"/>
          </ac:picMkLst>
        </pc:picChg>
        <pc:picChg chg="add del mod">
          <ac:chgData name="Kevin Van Hoogdalem" userId="a04451ef-be22-40ce-b8a8-68f07bdaa89c" providerId="ADAL" clId="{02DBE718-EB70-403E-B251-FE175B53CF5F}" dt="2017-12-06T18:55:54.479" v="1421" actId="478"/>
          <ac:picMkLst>
            <pc:docMk/>
            <pc:sldMk cId="2118283690" sldId="1553"/>
            <ac:picMk id="3" creationId="{969C580A-FEDA-40F8-BC37-60D971B91749}"/>
          </ac:picMkLst>
        </pc:picChg>
        <pc:picChg chg="del">
          <ac:chgData name="Kevin Van Hoogdalem" userId="a04451ef-be22-40ce-b8a8-68f07bdaa89c" providerId="ADAL" clId="{02DBE718-EB70-403E-B251-FE175B53CF5F}" dt="2017-12-06T18:48:19.170" v="1060" actId="478"/>
          <ac:picMkLst>
            <pc:docMk/>
            <pc:sldMk cId="2118283690" sldId="1553"/>
            <ac:picMk id="4" creationId="{30B9F1EA-3CFC-47BA-87D7-15C1EF77ED79}"/>
          </ac:picMkLst>
        </pc:picChg>
        <pc:picChg chg="del">
          <ac:chgData name="Kevin Van Hoogdalem" userId="a04451ef-be22-40ce-b8a8-68f07bdaa89c" providerId="ADAL" clId="{02DBE718-EB70-403E-B251-FE175B53CF5F}" dt="2017-12-06T18:51:13.490" v="1179" actId="478"/>
          <ac:picMkLst>
            <pc:docMk/>
            <pc:sldMk cId="2118283690" sldId="1553"/>
            <ac:picMk id="5" creationId="{4A09489E-F849-4E58-970C-46B5373B11ED}"/>
          </ac:picMkLst>
        </pc:picChg>
        <pc:picChg chg="add mod">
          <ac:chgData name="Kevin Van Hoogdalem" userId="a04451ef-be22-40ce-b8a8-68f07bdaa89c" providerId="ADAL" clId="{02DBE718-EB70-403E-B251-FE175B53CF5F}" dt="2017-12-06T18:52:13.412" v="1224" actId="14100"/>
          <ac:picMkLst>
            <pc:docMk/>
            <pc:sldMk cId="2118283690" sldId="1553"/>
            <ac:picMk id="7" creationId="{1739B48A-ADF4-4956-B0C4-B5BBD2083D1B}"/>
          </ac:picMkLst>
        </pc:picChg>
        <pc:picChg chg="add mod ord">
          <ac:chgData name="Kevin Van Hoogdalem" userId="a04451ef-be22-40ce-b8a8-68f07bdaa89c" providerId="ADAL" clId="{02DBE718-EB70-403E-B251-FE175B53CF5F}" dt="2017-12-06T18:55:58.262" v="1422" actId="167"/>
          <ac:picMkLst>
            <pc:docMk/>
            <pc:sldMk cId="2118283690" sldId="1553"/>
            <ac:picMk id="9" creationId="{0E66AE20-6C68-49F1-BB09-CD6D253F8888}"/>
          </ac:picMkLst>
        </pc:picChg>
      </pc:sldChg>
      <pc:sldChg chg="add del">
        <pc:chgData name="Kevin Van Hoogdalem" userId="a04451ef-be22-40ce-b8a8-68f07bdaa89c" providerId="ADAL" clId="{02DBE718-EB70-403E-B251-FE175B53CF5F}" dt="2017-12-06T18:46:48.643" v="1020" actId="2696"/>
        <pc:sldMkLst>
          <pc:docMk/>
          <pc:sldMk cId="2479443679" sldId="1554"/>
        </pc:sldMkLst>
      </pc:sldChg>
      <pc:sldChg chg="addSp delSp modSp add">
        <pc:chgData name="Kevin Van Hoogdalem" userId="a04451ef-be22-40ce-b8a8-68f07bdaa89c" providerId="ADAL" clId="{02DBE718-EB70-403E-B251-FE175B53CF5F}" dt="2017-12-06T19:07:01.732" v="2054" actId="1036"/>
        <pc:sldMkLst>
          <pc:docMk/>
          <pc:sldMk cId="3888914965" sldId="1554"/>
        </pc:sldMkLst>
        <pc:spChg chg="mod">
          <ac:chgData name="Kevin Van Hoogdalem" userId="a04451ef-be22-40ce-b8a8-68f07bdaa89c" providerId="ADAL" clId="{02DBE718-EB70-403E-B251-FE175B53CF5F}" dt="2017-12-06T19:06:55.860" v="2049" actId="20577"/>
          <ac:spMkLst>
            <pc:docMk/>
            <pc:sldMk cId="3888914965" sldId="1554"/>
            <ac:spMk id="6" creationId="{00000000-0000-0000-0000-000000000000}"/>
          </ac:spMkLst>
        </pc:spChg>
        <pc:spChg chg="del">
          <ac:chgData name="Kevin Van Hoogdalem" userId="a04451ef-be22-40ce-b8a8-68f07bdaa89c" providerId="ADAL" clId="{02DBE718-EB70-403E-B251-FE175B53CF5F}" dt="2017-12-06T19:02:26.145" v="1795" actId="478"/>
          <ac:spMkLst>
            <pc:docMk/>
            <pc:sldMk cId="3888914965" sldId="1554"/>
            <ac:spMk id="8" creationId="{351F2C4C-208E-4795-97B9-3B57CADDC976}"/>
          </ac:spMkLst>
        </pc:spChg>
        <pc:spChg chg="del">
          <ac:chgData name="Kevin Van Hoogdalem" userId="a04451ef-be22-40ce-b8a8-68f07bdaa89c" providerId="ADAL" clId="{02DBE718-EB70-403E-B251-FE175B53CF5F}" dt="2017-12-06T19:02:26.145" v="1795" actId="478"/>
          <ac:spMkLst>
            <pc:docMk/>
            <pc:sldMk cId="3888914965" sldId="1554"/>
            <ac:spMk id="10" creationId="{30C281DA-5FE2-4957-8637-9CBAB10EE63A}"/>
          </ac:spMkLst>
        </pc:spChg>
        <pc:spChg chg="add mod">
          <ac:chgData name="Kevin Van Hoogdalem" userId="a04451ef-be22-40ce-b8a8-68f07bdaa89c" providerId="ADAL" clId="{02DBE718-EB70-403E-B251-FE175B53CF5F}" dt="2017-12-06T19:07:01.732" v="2054" actId="1036"/>
          <ac:spMkLst>
            <pc:docMk/>
            <pc:sldMk cId="3888914965" sldId="1554"/>
            <ac:spMk id="11" creationId="{AA3C95B5-6632-4FF6-AC5D-ECE4CFF28EC9}"/>
          </ac:spMkLst>
        </pc:spChg>
        <pc:spChg chg="add mod">
          <ac:chgData name="Kevin Van Hoogdalem" userId="a04451ef-be22-40ce-b8a8-68f07bdaa89c" providerId="ADAL" clId="{02DBE718-EB70-403E-B251-FE175B53CF5F}" dt="2017-12-06T19:07:01.732" v="2054" actId="1036"/>
          <ac:spMkLst>
            <pc:docMk/>
            <pc:sldMk cId="3888914965" sldId="1554"/>
            <ac:spMk id="13" creationId="{2E85C6AF-DE0C-4B0A-AF3D-714E73D6BF5A}"/>
          </ac:spMkLst>
        </pc:spChg>
        <pc:spChg chg="mod">
          <ac:chgData name="Kevin Van Hoogdalem" userId="a04451ef-be22-40ce-b8a8-68f07bdaa89c" providerId="ADAL" clId="{02DBE718-EB70-403E-B251-FE175B53CF5F}" dt="2017-12-06T18:59:37.322" v="1511" actId="20577"/>
          <ac:spMkLst>
            <pc:docMk/>
            <pc:sldMk cId="3888914965" sldId="1554"/>
            <ac:spMk id="17" creationId="{00000000-0000-0000-0000-000000000000}"/>
          </ac:spMkLst>
        </pc:spChg>
        <pc:picChg chg="del">
          <ac:chgData name="Kevin Van Hoogdalem" userId="a04451ef-be22-40ce-b8a8-68f07bdaa89c" providerId="ADAL" clId="{02DBE718-EB70-403E-B251-FE175B53CF5F}" dt="2017-12-06T19:02:22.434" v="1793" actId="478"/>
          <ac:picMkLst>
            <pc:docMk/>
            <pc:sldMk cId="3888914965" sldId="1554"/>
            <ac:picMk id="2" creationId="{EAB98317-C00E-48CC-82C1-3698F0056D5F}"/>
          </ac:picMkLst>
        </pc:picChg>
        <pc:picChg chg="del">
          <ac:chgData name="Kevin Van Hoogdalem" userId="a04451ef-be22-40ce-b8a8-68f07bdaa89c" providerId="ADAL" clId="{02DBE718-EB70-403E-B251-FE175B53CF5F}" dt="2017-12-06T19:02:22.434" v="1793" actId="478"/>
          <ac:picMkLst>
            <pc:docMk/>
            <pc:sldMk cId="3888914965" sldId="1554"/>
            <ac:picMk id="3" creationId="{969C580A-FEDA-40F8-BC37-60D971B91749}"/>
          </ac:picMkLst>
        </pc:picChg>
        <pc:picChg chg="add mod">
          <ac:chgData name="Kevin Van Hoogdalem" userId="a04451ef-be22-40ce-b8a8-68f07bdaa89c" providerId="ADAL" clId="{02DBE718-EB70-403E-B251-FE175B53CF5F}" dt="2017-12-06T19:07:01.732" v="2054" actId="1036"/>
          <ac:picMkLst>
            <pc:docMk/>
            <pc:sldMk cId="3888914965" sldId="1554"/>
            <ac:picMk id="4" creationId="{03B2F905-F6FA-4531-A463-12CE7A315713}"/>
          </ac:picMkLst>
        </pc:picChg>
        <pc:picChg chg="add mod">
          <ac:chgData name="Kevin Van Hoogdalem" userId="a04451ef-be22-40ce-b8a8-68f07bdaa89c" providerId="ADAL" clId="{02DBE718-EB70-403E-B251-FE175B53CF5F}" dt="2017-12-06T19:07:01.732" v="2054" actId="1036"/>
          <ac:picMkLst>
            <pc:docMk/>
            <pc:sldMk cId="3888914965" sldId="1554"/>
            <ac:picMk id="5" creationId="{57D1F18B-3F9B-4CF0-BF3A-C4E8BAF38934}"/>
          </ac:picMkLst>
        </pc:picChg>
        <pc:picChg chg="del">
          <ac:chgData name="Kevin Van Hoogdalem" userId="a04451ef-be22-40ce-b8a8-68f07bdaa89c" providerId="ADAL" clId="{02DBE718-EB70-403E-B251-FE175B53CF5F}" dt="2017-12-06T19:02:22.434" v="1793" actId="478"/>
          <ac:picMkLst>
            <pc:docMk/>
            <pc:sldMk cId="3888914965" sldId="1554"/>
            <ac:picMk id="7" creationId="{1739B48A-ADF4-4956-B0C4-B5BBD2083D1B}"/>
          </ac:picMkLst>
        </pc:picChg>
        <pc:picChg chg="add mod">
          <ac:chgData name="Kevin Van Hoogdalem" userId="a04451ef-be22-40ce-b8a8-68f07bdaa89c" providerId="ADAL" clId="{02DBE718-EB70-403E-B251-FE175B53CF5F}" dt="2017-12-06T19:07:01.732" v="2054" actId="1036"/>
          <ac:picMkLst>
            <pc:docMk/>
            <pc:sldMk cId="3888914965" sldId="1554"/>
            <ac:picMk id="9" creationId="{DB7FF17F-E60E-4FEB-81AD-29F86A8E18B9}"/>
          </ac:picMkLst>
        </pc:picChg>
      </pc:sldChg>
      <pc:sldChg chg="delSp modSp add">
        <pc:chgData name="Kevin Van Hoogdalem" userId="a04451ef-be22-40ce-b8a8-68f07bdaa89c" providerId="ADAL" clId="{02DBE718-EB70-403E-B251-FE175B53CF5F}" dt="2017-12-06T18:54:31.029" v="1407" actId="20577"/>
        <pc:sldMkLst>
          <pc:docMk/>
          <pc:sldMk cId="2217996954" sldId="1555"/>
        </pc:sldMkLst>
        <pc:spChg chg="del">
          <ac:chgData name="Kevin Van Hoogdalem" userId="a04451ef-be22-40ce-b8a8-68f07bdaa89c" providerId="ADAL" clId="{02DBE718-EB70-403E-B251-FE175B53CF5F}" dt="2017-12-06T18:54:21.467" v="1373" actId="478"/>
          <ac:spMkLst>
            <pc:docMk/>
            <pc:sldMk cId="2217996954" sldId="1555"/>
            <ac:spMk id="3" creationId="{FBD4D79C-BBAD-487B-96F9-D9BFB113D378}"/>
          </ac:spMkLst>
        </pc:spChg>
        <pc:spChg chg="mod">
          <ac:chgData name="Kevin Van Hoogdalem" userId="a04451ef-be22-40ce-b8a8-68f07bdaa89c" providerId="ADAL" clId="{02DBE718-EB70-403E-B251-FE175B53CF5F}" dt="2017-12-06T18:54:31.029" v="1407" actId="20577"/>
          <ac:spMkLst>
            <pc:docMk/>
            <pc:sldMk cId="2217996954" sldId="1555"/>
            <ac:spMk id="6" creationId="{00000000-0000-0000-0000-000000000000}"/>
          </ac:spMkLst>
        </pc:spChg>
        <pc:spChg chg="mod">
          <ac:chgData name="Kevin Van Hoogdalem" userId="a04451ef-be22-40ce-b8a8-68f07bdaa89c" providerId="ADAL" clId="{02DBE718-EB70-403E-B251-FE175B53CF5F}" dt="2017-12-06T18:54:18.597" v="1372" actId="20577"/>
          <ac:spMkLst>
            <pc:docMk/>
            <pc:sldMk cId="2217996954" sldId="1555"/>
            <ac:spMk id="17" creationId="{00000000-0000-0000-0000-000000000000}"/>
          </ac:spMkLst>
        </pc:spChg>
      </pc:sldChg>
      <pc:sldChg chg="addSp delSp modSp add">
        <pc:chgData name="Kevin Van Hoogdalem" userId="a04451ef-be22-40ce-b8a8-68f07bdaa89c" providerId="ADAL" clId="{02DBE718-EB70-403E-B251-FE175B53CF5F}" dt="2017-12-06T19:19:39.092" v="2241" actId="1076"/>
        <pc:sldMkLst>
          <pc:docMk/>
          <pc:sldMk cId="1539954775" sldId="1556"/>
        </pc:sldMkLst>
        <pc:spChg chg="mod">
          <ac:chgData name="Kevin Van Hoogdalem" userId="a04451ef-be22-40ce-b8a8-68f07bdaa89c" providerId="ADAL" clId="{02DBE718-EB70-403E-B251-FE175B53CF5F}" dt="2017-12-06T19:17:46.776" v="2238" actId="313"/>
          <ac:spMkLst>
            <pc:docMk/>
            <pc:sldMk cId="1539954775" sldId="1556"/>
            <ac:spMk id="6" creationId="{00000000-0000-0000-0000-000000000000}"/>
          </ac:spMkLst>
        </pc:spChg>
        <pc:spChg chg="del">
          <ac:chgData name="Kevin Van Hoogdalem" userId="a04451ef-be22-40ce-b8a8-68f07bdaa89c" providerId="ADAL" clId="{02DBE718-EB70-403E-B251-FE175B53CF5F}" dt="2017-12-06T19:08:47.412" v="2142" actId="478"/>
          <ac:spMkLst>
            <pc:docMk/>
            <pc:sldMk cId="1539954775" sldId="1556"/>
            <ac:spMk id="11" creationId="{AA3C95B5-6632-4FF6-AC5D-ECE4CFF28EC9}"/>
          </ac:spMkLst>
        </pc:spChg>
        <pc:spChg chg="del">
          <ac:chgData name="Kevin Van Hoogdalem" userId="a04451ef-be22-40ce-b8a8-68f07bdaa89c" providerId="ADAL" clId="{02DBE718-EB70-403E-B251-FE175B53CF5F}" dt="2017-12-06T19:08:47.412" v="2142" actId="478"/>
          <ac:spMkLst>
            <pc:docMk/>
            <pc:sldMk cId="1539954775" sldId="1556"/>
            <ac:spMk id="13" creationId="{2E85C6AF-DE0C-4B0A-AF3D-714E73D6BF5A}"/>
          </ac:spMkLst>
        </pc:spChg>
        <pc:spChg chg="mod">
          <ac:chgData name="Kevin Van Hoogdalem" userId="a04451ef-be22-40ce-b8a8-68f07bdaa89c" providerId="ADAL" clId="{02DBE718-EB70-403E-B251-FE175B53CF5F}" dt="2017-12-06T19:07:33.949" v="2077" actId="20577"/>
          <ac:spMkLst>
            <pc:docMk/>
            <pc:sldMk cId="1539954775" sldId="1556"/>
            <ac:spMk id="17" creationId="{00000000-0000-0000-0000-000000000000}"/>
          </ac:spMkLst>
        </pc:spChg>
        <pc:picChg chg="add mod">
          <ac:chgData name="Kevin Van Hoogdalem" userId="a04451ef-be22-40ce-b8a8-68f07bdaa89c" providerId="ADAL" clId="{02DBE718-EB70-403E-B251-FE175B53CF5F}" dt="2017-12-06T19:19:39.092" v="2241" actId="1076"/>
          <ac:picMkLst>
            <pc:docMk/>
            <pc:sldMk cId="1539954775" sldId="1556"/>
            <ac:picMk id="2" creationId="{F04750FB-A8EE-441B-972E-5286BFDBF2E0}"/>
          </ac:picMkLst>
        </pc:picChg>
        <pc:picChg chg="del">
          <ac:chgData name="Kevin Van Hoogdalem" userId="a04451ef-be22-40ce-b8a8-68f07bdaa89c" providerId="ADAL" clId="{02DBE718-EB70-403E-B251-FE175B53CF5F}" dt="2017-12-06T19:08:47.412" v="2142" actId="478"/>
          <ac:picMkLst>
            <pc:docMk/>
            <pc:sldMk cId="1539954775" sldId="1556"/>
            <ac:picMk id="4" creationId="{03B2F905-F6FA-4531-A463-12CE7A315713}"/>
          </ac:picMkLst>
        </pc:picChg>
        <pc:picChg chg="del">
          <ac:chgData name="Kevin Van Hoogdalem" userId="a04451ef-be22-40ce-b8a8-68f07bdaa89c" providerId="ADAL" clId="{02DBE718-EB70-403E-B251-FE175B53CF5F}" dt="2017-12-06T19:08:47.412" v="2142" actId="478"/>
          <ac:picMkLst>
            <pc:docMk/>
            <pc:sldMk cId="1539954775" sldId="1556"/>
            <ac:picMk id="5" creationId="{57D1F18B-3F9B-4CF0-BF3A-C4E8BAF38934}"/>
          </ac:picMkLst>
        </pc:picChg>
        <pc:picChg chg="del">
          <ac:chgData name="Kevin Van Hoogdalem" userId="a04451ef-be22-40ce-b8a8-68f07bdaa89c" providerId="ADAL" clId="{02DBE718-EB70-403E-B251-FE175B53CF5F}" dt="2017-12-06T19:08:47.412" v="2142" actId="478"/>
          <ac:picMkLst>
            <pc:docMk/>
            <pc:sldMk cId="1539954775" sldId="1556"/>
            <ac:picMk id="9" creationId="{DB7FF17F-E60E-4FEB-81AD-29F86A8E18B9}"/>
          </ac:picMkLst>
        </pc:picChg>
      </pc:sldChg>
      <pc:sldChg chg="addSp delSp modSp add">
        <pc:chgData name="Kevin Van Hoogdalem" userId="a04451ef-be22-40ce-b8a8-68f07bdaa89c" providerId="ADAL" clId="{02DBE718-EB70-403E-B251-FE175B53CF5F}" dt="2017-12-06T19:21:26.946" v="2298" actId="20577"/>
        <pc:sldMkLst>
          <pc:docMk/>
          <pc:sldMk cId="1224080626" sldId="1557"/>
        </pc:sldMkLst>
        <pc:spChg chg="add del mod">
          <ac:chgData name="Kevin Van Hoogdalem" userId="a04451ef-be22-40ce-b8a8-68f07bdaa89c" providerId="ADAL" clId="{02DBE718-EB70-403E-B251-FE175B53CF5F}" dt="2017-12-06T19:21:09.843" v="2250" actId="478"/>
          <ac:spMkLst>
            <pc:docMk/>
            <pc:sldMk cId="1224080626" sldId="1557"/>
            <ac:spMk id="3" creationId="{6323E3EC-5C55-4FF5-B4F9-8B423B107057}"/>
          </ac:spMkLst>
        </pc:spChg>
        <pc:spChg chg="add del mod">
          <ac:chgData name="Kevin Van Hoogdalem" userId="a04451ef-be22-40ce-b8a8-68f07bdaa89c" providerId="ADAL" clId="{02DBE718-EB70-403E-B251-FE175B53CF5F}" dt="2017-12-06T19:21:07.747" v="2249" actId="478"/>
          <ac:spMkLst>
            <pc:docMk/>
            <pc:sldMk cId="1224080626" sldId="1557"/>
            <ac:spMk id="4" creationId="{6692D1AD-8C7A-408F-813A-24305F90324A}"/>
          </ac:spMkLst>
        </pc:spChg>
        <pc:spChg chg="del mod">
          <ac:chgData name="Kevin Van Hoogdalem" userId="a04451ef-be22-40ce-b8a8-68f07bdaa89c" providerId="ADAL" clId="{02DBE718-EB70-403E-B251-FE175B53CF5F}" dt="2017-12-06T19:21:07.747" v="2249" actId="478"/>
          <ac:spMkLst>
            <pc:docMk/>
            <pc:sldMk cId="1224080626" sldId="1557"/>
            <ac:spMk id="6" creationId="{00000000-0000-0000-0000-000000000000}"/>
          </ac:spMkLst>
        </pc:spChg>
        <pc:spChg chg="mod">
          <ac:chgData name="Kevin Van Hoogdalem" userId="a04451ef-be22-40ce-b8a8-68f07bdaa89c" providerId="ADAL" clId="{02DBE718-EB70-403E-B251-FE175B53CF5F}" dt="2017-12-06T19:21:26.946" v="2298" actId="20577"/>
          <ac:spMkLst>
            <pc:docMk/>
            <pc:sldMk cId="1224080626" sldId="1557"/>
            <ac:spMk id="17" creationId="{00000000-0000-0000-0000-000000000000}"/>
          </ac:spMkLst>
        </pc:spChg>
      </pc:sldChg>
      <pc:sldChg chg="modSp add">
        <pc:chgData name="Kevin Van Hoogdalem" userId="a04451ef-be22-40ce-b8a8-68f07bdaa89c" providerId="ADAL" clId="{02DBE718-EB70-403E-B251-FE175B53CF5F}" dt="2017-12-06T19:21:39.982" v="2326" actId="20577"/>
        <pc:sldMkLst>
          <pc:docMk/>
          <pc:sldMk cId="512920375" sldId="1558"/>
        </pc:sldMkLst>
        <pc:spChg chg="mod">
          <ac:chgData name="Kevin Van Hoogdalem" userId="a04451ef-be22-40ce-b8a8-68f07bdaa89c" providerId="ADAL" clId="{02DBE718-EB70-403E-B251-FE175B53CF5F}" dt="2017-12-06T19:21:39.982" v="2326" actId="20577"/>
          <ac:spMkLst>
            <pc:docMk/>
            <pc:sldMk cId="512920375" sldId="1558"/>
            <ac:spMk id="17" creationId="{00000000-0000-0000-0000-000000000000}"/>
          </ac:spMkLst>
        </pc:spChg>
      </pc:sldChg>
      <pc:sldChg chg="addSp delSp modSp add">
        <pc:chgData name="Kevin Van Hoogdalem" userId="a04451ef-be22-40ce-b8a8-68f07bdaa89c" providerId="ADAL" clId="{02DBE718-EB70-403E-B251-FE175B53CF5F}" dt="2017-12-06T19:28:11.726" v="2436" actId="1076"/>
        <pc:sldMkLst>
          <pc:docMk/>
          <pc:sldMk cId="971581834" sldId="1559"/>
        </pc:sldMkLst>
        <pc:spChg chg="add mod">
          <ac:chgData name="Kevin Van Hoogdalem" userId="a04451ef-be22-40ce-b8a8-68f07bdaa89c" providerId="ADAL" clId="{02DBE718-EB70-403E-B251-FE175B53CF5F}" dt="2017-12-06T19:26:33.424" v="2385" actId="12789"/>
          <ac:spMkLst>
            <pc:docMk/>
            <pc:sldMk cId="971581834" sldId="1559"/>
            <ac:spMk id="4" creationId="{9F25CC8C-6482-45CF-B347-C8002CD55CBB}"/>
          </ac:spMkLst>
        </pc:spChg>
        <pc:spChg chg="mod">
          <ac:chgData name="Kevin Van Hoogdalem" userId="a04451ef-be22-40ce-b8a8-68f07bdaa89c" providerId="ADAL" clId="{02DBE718-EB70-403E-B251-FE175B53CF5F}" dt="2017-12-06T19:25:55.369" v="2377" actId="20577"/>
          <ac:spMkLst>
            <pc:docMk/>
            <pc:sldMk cId="971581834" sldId="1559"/>
            <ac:spMk id="6" creationId="{00000000-0000-0000-0000-000000000000}"/>
          </ac:spMkLst>
        </pc:spChg>
        <pc:spChg chg="add mod">
          <ac:chgData name="Kevin Van Hoogdalem" userId="a04451ef-be22-40ce-b8a8-68f07bdaa89c" providerId="ADAL" clId="{02DBE718-EB70-403E-B251-FE175B53CF5F}" dt="2017-12-06T19:26:33.424" v="2385" actId="12789"/>
          <ac:spMkLst>
            <pc:docMk/>
            <pc:sldMk cId="971581834" sldId="1559"/>
            <ac:spMk id="8" creationId="{6695178E-12C9-44FA-BA45-6AFE3B2F923F}"/>
          </ac:spMkLst>
        </pc:spChg>
        <pc:spChg chg="add mod">
          <ac:chgData name="Kevin Van Hoogdalem" userId="a04451ef-be22-40ce-b8a8-68f07bdaa89c" providerId="ADAL" clId="{02DBE718-EB70-403E-B251-FE175B53CF5F}" dt="2017-12-06T19:27:03.771" v="2409" actId="255"/>
          <ac:spMkLst>
            <pc:docMk/>
            <pc:sldMk cId="971581834" sldId="1559"/>
            <ac:spMk id="10" creationId="{71633156-82D3-47DA-9FFA-34417A13B865}"/>
          </ac:spMkLst>
        </pc:spChg>
        <pc:spChg chg="mod">
          <ac:chgData name="Kevin Van Hoogdalem" userId="a04451ef-be22-40ce-b8a8-68f07bdaa89c" providerId="ADAL" clId="{02DBE718-EB70-403E-B251-FE175B53CF5F}" dt="2017-12-06T19:22:13.487" v="2347" actId="20577"/>
          <ac:spMkLst>
            <pc:docMk/>
            <pc:sldMk cId="971581834" sldId="1559"/>
            <ac:spMk id="17" creationId="{00000000-0000-0000-0000-000000000000}"/>
          </ac:spMkLst>
        </pc:spChg>
        <pc:spChg chg="add mod">
          <ac:chgData name="Kevin Van Hoogdalem" userId="a04451ef-be22-40ce-b8a8-68f07bdaa89c" providerId="ADAL" clId="{02DBE718-EB70-403E-B251-FE175B53CF5F}" dt="2017-12-06T19:28:11.726" v="2436" actId="1076"/>
          <ac:spMkLst>
            <pc:docMk/>
            <pc:sldMk cId="971581834" sldId="1559"/>
            <ac:spMk id="18" creationId="{B656A7A5-8EF0-45DC-BC67-54406B63FC41}"/>
          </ac:spMkLst>
        </pc:spChg>
        <pc:picChg chg="del">
          <ac:chgData name="Kevin Van Hoogdalem" userId="a04451ef-be22-40ce-b8a8-68f07bdaa89c" providerId="ADAL" clId="{02DBE718-EB70-403E-B251-FE175B53CF5F}" dt="2017-12-06T19:23:20.470" v="2354" actId="478"/>
          <ac:picMkLst>
            <pc:docMk/>
            <pc:sldMk cId="971581834" sldId="1559"/>
            <ac:picMk id="2" creationId="{F04750FB-A8EE-441B-972E-5286BFDBF2E0}"/>
          </ac:picMkLst>
        </pc:picChg>
        <pc:picChg chg="add mod">
          <ac:chgData name="Kevin Van Hoogdalem" userId="a04451ef-be22-40ce-b8a8-68f07bdaa89c" providerId="ADAL" clId="{02DBE718-EB70-403E-B251-FE175B53CF5F}" dt="2017-12-06T19:25:38.555" v="2363" actId="1076"/>
          <ac:picMkLst>
            <pc:docMk/>
            <pc:sldMk cId="971581834" sldId="1559"/>
            <ac:picMk id="3" creationId="{A26239D6-6FDA-441D-B485-9741F9D4C42F}"/>
          </ac:picMkLst>
        </pc:picChg>
        <pc:picChg chg="add mod">
          <ac:chgData name="Kevin Van Hoogdalem" userId="a04451ef-be22-40ce-b8a8-68f07bdaa89c" providerId="ADAL" clId="{02DBE718-EB70-403E-B251-FE175B53CF5F}" dt="2017-12-06T19:27:42.278" v="2418" actId="1076"/>
          <ac:picMkLst>
            <pc:docMk/>
            <pc:sldMk cId="971581834" sldId="1559"/>
            <ac:picMk id="7" creationId="{72C3A025-4416-467A-A194-F79C73D842B1}"/>
          </ac:picMkLst>
        </pc:picChg>
        <pc:cxnChg chg="add mod">
          <ac:chgData name="Kevin Van Hoogdalem" userId="a04451ef-be22-40ce-b8a8-68f07bdaa89c" providerId="ADAL" clId="{02DBE718-EB70-403E-B251-FE175B53CF5F}" dt="2017-12-06T19:26:42.761" v="2387" actId="208"/>
          <ac:cxnSpMkLst>
            <pc:docMk/>
            <pc:sldMk cId="971581834" sldId="1559"/>
            <ac:cxnSpMk id="9" creationId="{63D5E9B5-A511-40C0-8092-878909E2D146}"/>
          </ac:cxnSpMkLst>
        </pc:cxnChg>
        <pc:cxnChg chg="add mod">
          <ac:chgData name="Kevin Van Hoogdalem" userId="a04451ef-be22-40ce-b8a8-68f07bdaa89c" providerId="ADAL" clId="{02DBE718-EB70-403E-B251-FE175B53CF5F}" dt="2017-12-06T19:27:45.761" v="2419" actId="14100"/>
          <ac:cxnSpMkLst>
            <pc:docMk/>
            <pc:sldMk cId="971581834" sldId="1559"/>
            <ac:cxnSpMk id="12" creationId="{DE673EA9-C071-4BC3-A5E6-EAD3836B4286}"/>
          </ac:cxnSpMkLst>
        </pc:cxnChg>
        <pc:cxnChg chg="add mod">
          <ac:chgData name="Kevin Van Hoogdalem" userId="a04451ef-be22-40ce-b8a8-68f07bdaa89c" providerId="ADAL" clId="{02DBE718-EB70-403E-B251-FE175B53CF5F}" dt="2017-12-06T19:27:55.451" v="2421" actId="1076"/>
          <ac:cxnSpMkLst>
            <pc:docMk/>
            <pc:sldMk cId="971581834" sldId="1559"/>
            <ac:cxnSpMk id="16" creationId="{21ED58CF-DBA9-4710-B17A-8339AFEB9135}"/>
          </ac:cxnSpMkLst>
        </pc:cxnChg>
      </pc:sldChg>
      <pc:sldChg chg="addSp delSp modSp add">
        <pc:chgData name="Kevin Van Hoogdalem" userId="a04451ef-be22-40ce-b8a8-68f07bdaa89c" providerId="ADAL" clId="{02DBE718-EB70-403E-B251-FE175B53CF5F}" dt="2017-12-06T20:19:42.693" v="2981" actId="113"/>
        <pc:sldMkLst>
          <pc:docMk/>
          <pc:sldMk cId="1353060335" sldId="1560"/>
        </pc:sldMkLst>
        <pc:spChg chg="mod">
          <ac:chgData name="Kevin Van Hoogdalem" userId="a04451ef-be22-40ce-b8a8-68f07bdaa89c" providerId="ADAL" clId="{02DBE718-EB70-403E-B251-FE175B53CF5F}" dt="2017-12-06T19:31:30.102" v="2562" actId="20577"/>
          <ac:spMkLst>
            <pc:docMk/>
            <pc:sldMk cId="1353060335" sldId="1560"/>
            <ac:spMk id="6" creationId="{00000000-0000-0000-0000-000000000000}"/>
          </ac:spMkLst>
        </pc:spChg>
        <pc:spChg chg="add mod">
          <ac:chgData name="Kevin Van Hoogdalem" userId="a04451ef-be22-40ce-b8a8-68f07bdaa89c" providerId="ADAL" clId="{02DBE718-EB70-403E-B251-FE175B53CF5F}" dt="2017-12-06T19:31:43.260" v="2564" actId="1076"/>
          <ac:spMkLst>
            <pc:docMk/>
            <pc:sldMk cId="1353060335" sldId="1560"/>
            <ac:spMk id="7" creationId="{3C94AF72-E908-4C98-868A-0E5BF3818ABB}"/>
          </ac:spMkLst>
        </pc:spChg>
        <pc:spChg chg="mod">
          <ac:chgData name="Kevin Van Hoogdalem" userId="a04451ef-be22-40ce-b8a8-68f07bdaa89c" providerId="ADAL" clId="{02DBE718-EB70-403E-B251-FE175B53CF5F}" dt="2017-12-06T20:19:42.693" v="2981" actId="113"/>
          <ac:spMkLst>
            <pc:docMk/>
            <pc:sldMk cId="1353060335" sldId="1560"/>
            <ac:spMk id="17" creationId="{00000000-0000-0000-0000-000000000000}"/>
          </ac:spMkLst>
        </pc:spChg>
        <pc:picChg chg="add mod">
          <ac:chgData name="Kevin Van Hoogdalem" userId="a04451ef-be22-40ce-b8a8-68f07bdaa89c" providerId="ADAL" clId="{02DBE718-EB70-403E-B251-FE175B53CF5F}" dt="2017-12-06T19:31:06.226" v="2531" actId="1076"/>
          <ac:picMkLst>
            <pc:docMk/>
            <pc:sldMk cId="1353060335" sldId="1560"/>
            <ac:picMk id="2" creationId="{A5EA68D1-274B-4444-A4E9-6956056F52A0}"/>
          </ac:picMkLst>
        </pc:picChg>
        <pc:picChg chg="del">
          <ac:chgData name="Kevin Van Hoogdalem" userId="a04451ef-be22-40ce-b8a8-68f07bdaa89c" providerId="ADAL" clId="{02DBE718-EB70-403E-B251-FE175B53CF5F}" dt="2017-12-06T19:31:02.015" v="2530" actId="478"/>
          <ac:picMkLst>
            <pc:docMk/>
            <pc:sldMk cId="1353060335" sldId="1560"/>
            <ac:picMk id="3" creationId="{A26239D6-6FDA-441D-B485-9741F9D4C42F}"/>
          </ac:picMkLst>
        </pc:picChg>
        <pc:picChg chg="add del">
          <ac:chgData name="Kevin Van Hoogdalem" userId="a04451ef-be22-40ce-b8a8-68f07bdaa89c" providerId="ADAL" clId="{02DBE718-EB70-403E-B251-FE175B53CF5F}" dt="2017-12-06T20:19:40.871" v="2980" actId="478"/>
          <ac:picMkLst>
            <pc:docMk/>
            <pc:sldMk cId="1353060335" sldId="1560"/>
            <ac:picMk id="4" creationId="{E6411552-1165-4C4F-B726-C748990B0E4B}"/>
          </ac:picMkLst>
        </pc:picChg>
      </pc:sldChg>
      <pc:sldChg chg="add del">
        <pc:chgData name="Kevin Van Hoogdalem" userId="a04451ef-be22-40ce-b8a8-68f07bdaa89c" providerId="ADAL" clId="{02DBE718-EB70-403E-B251-FE175B53CF5F}" dt="2017-12-06T19:22:18.780" v="2349" actId="1076"/>
        <pc:sldMkLst>
          <pc:docMk/>
          <pc:sldMk cId="1920611859" sldId="1560"/>
        </pc:sldMkLst>
      </pc:sldChg>
      <pc:sldChg chg="addSp delSp modSp add">
        <pc:chgData name="Kevin Van Hoogdalem" userId="a04451ef-be22-40ce-b8a8-68f07bdaa89c" providerId="ADAL" clId="{02DBE718-EB70-403E-B251-FE175B53CF5F}" dt="2017-12-06T20:18:06.103" v="2970" actId="1076"/>
        <pc:sldMkLst>
          <pc:docMk/>
          <pc:sldMk cId="3657679304" sldId="1561"/>
        </pc:sldMkLst>
        <pc:spChg chg="mod">
          <ac:chgData name="Kevin Van Hoogdalem" userId="a04451ef-be22-40ce-b8a8-68f07bdaa89c" providerId="ADAL" clId="{02DBE718-EB70-403E-B251-FE175B53CF5F}" dt="2017-12-06T20:17:42.293" v="2960" actId="20577"/>
          <ac:spMkLst>
            <pc:docMk/>
            <pc:sldMk cId="3657679304" sldId="1561"/>
            <ac:spMk id="6" creationId="{00000000-0000-0000-0000-000000000000}"/>
          </ac:spMkLst>
        </pc:spChg>
        <pc:spChg chg="mod">
          <ac:chgData name="Kevin Van Hoogdalem" userId="a04451ef-be22-40ce-b8a8-68f07bdaa89c" providerId="ADAL" clId="{02DBE718-EB70-403E-B251-FE175B53CF5F}" dt="2017-12-06T20:18:01.367" v="2968" actId="1076"/>
          <ac:spMkLst>
            <pc:docMk/>
            <pc:sldMk cId="3657679304" sldId="1561"/>
            <ac:spMk id="7" creationId="{3C94AF72-E908-4C98-868A-0E5BF3818ABB}"/>
          </ac:spMkLst>
        </pc:spChg>
        <pc:spChg chg="add mod">
          <ac:chgData name="Kevin Van Hoogdalem" userId="a04451ef-be22-40ce-b8a8-68f07bdaa89c" providerId="ADAL" clId="{02DBE718-EB70-403E-B251-FE175B53CF5F}" dt="2017-12-06T20:16:36.020" v="2739" actId="1076"/>
          <ac:spMkLst>
            <pc:docMk/>
            <pc:sldMk cId="3657679304" sldId="1561"/>
            <ac:spMk id="8" creationId="{D2CD71FB-2D65-4ABB-A28F-182CF5178FCE}"/>
          </ac:spMkLst>
        </pc:spChg>
        <pc:spChg chg="mod">
          <ac:chgData name="Kevin Van Hoogdalem" userId="a04451ef-be22-40ce-b8a8-68f07bdaa89c" providerId="ADAL" clId="{02DBE718-EB70-403E-B251-FE175B53CF5F}" dt="2017-12-06T20:13:30.176" v="2575" actId="20577"/>
          <ac:spMkLst>
            <pc:docMk/>
            <pc:sldMk cId="3657679304" sldId="1561"/>
            <ac:spMk id="17" creationId="{00000000-0000-0000-0000-000000000000}"/>
          </ac:spMkLst>
        </pc:spChg>
        <pc:picChg chg="del">
          <ac:chgData name="Kevin Van Hoogdalem" userId="a04451ef-be22-40ce-b8a8-68f07bdaa89c" providerId="ADAL" clId="{02DBE718-EB70-403E-B251-FE175B53CF5F}" dt="2017-12-06T20:14:23.688" v="2576" actId="478"/>
          <ac:picMkLst>
            <pc:docMk/>
            <pc:sldMk cId="3657679304" sldId="1561"/>
            <ac:picMk id="2" creationId="{A5EA68D1-274B-4444-A4E9-6956056F52A0}"/>
          </ac:picMkLst>
        </pc:picChg>
        <pc:picChg chg="add mod ord">
          <ac:chgData name="Kevin Van Hoogdalem" userId="a04451ef-be22-40ce-b8a8-68f07bdaa89c" providerId="ADAL" clId="{02DBE718-EB70-403E-B251-FE175B53CF5F}" dt="2017-12-06T20:17:56.369" v="2967" actId="1076"/>
          <ac:picMkLst>
            <pc:docMk/>
            <pc:sldMk cId="3657679304" sldId="1561"/>
            <ac:picMk id="3" creationId="{475F5D8C-D4F5-4C6A-8AAC-6E09E46BFE46}"/>
          </ac:picMkLst>
        </pc:picChg>
        <pc:picChg chg="add mod">
          <ac:chgData name="Kevin Van Hoogdalem" userId="a04451ef-be22-40ce-b8a8-68f07bdaa89c" providerId="ADAL" clId="{02DBE718-EB70-403E-B251-FE175B53CF5F}" dt="2017-12-06T20:18:04.019" v="2969" actId="1076"/>
          <ac:picMkLst>
            <pc:docMk/>
            <pc:sldMk cId="3657679304" sldId="1561"/>
            <ac:picMk id="4" creationId="{822C3552-8664-4E04-88B9-7C6E9BFC42A4}"/>
          </ac:picMkLst>
        </pc:picChg>
        <pc:picChg chg="add mod">
          <ac:chgData name="Kevin Van Hoogdalem" userId="a04451ef-be22-40ce-b8a8-68f07bdaa89c" providerId="ADAL" clId="{02DBE718-EB70-403E-B251-FE175B53CF5F}" dt="2017-12-06T20:18:06.103" v="2970" actId="1076"/>
          <ac:picMkLst>
            <pc:docMk/>
            <pc:sldMk cId="3657679304" sldId="1561"/>
            <ac:picMk id="5" creationId="{22D2DDE6-3531-4A8E-9F0E-23B434511D28}"/>
          </ac:picMkLst>
        </pc:picChg>
      </pc:sldChg>
      <pc:sldChg chg="addSp modSp add">
        <pc:chgData name="Kevin Van Hoogdalem" userId="a04451ef-be22-40ce-b8a8-68f07bdaa89c" providerId="ADAL" clId="{02DBE718-EB70-403E-B251-FE175B53CF5F}" dt="2017-12-06T23:36:16.527" v="3012" actId="1076"/>
        <pc:sldMkLst>
          <pc:docMk/>
          <pc:sldMk cId="4145435315" sldId="1562"/>
        </pc:sldMkLst>
        <pc:spChg chg="mod">
          <ac:chgData name="Kevin Van Hoogdalem" userId="a04451ef-be22-40ce-b8a8-68f07bdaa89c" providerId="ADAL" clId="{02DBE718-EB70-403E-B251-FE175B53CF5F}" dt="2017-12-06T20:20:54.877" v="3009" actId="20577"/>
          <ac:spMkLst>
            <pc:docMk/>
            <pc:sldMk cId="4145435315" sldId="1562"/>
            <ac:spMk id="17" creationId="{00000000-0000-0000-0000-000000000000}"/>
          </ac:spMkLst>
        </pc:spChg>
        <pc:picChg chg="add mod">
          <ac:chgData name="Kevin Van Hoogdalem" userId="a04451ef-be22-40ce-b8a8-68f07bdaa89c" providerId="ADAL" clId="{02DBE718-EB70-403E-B251-FE175B53CF5F}" dt="2017-12-06T23:36:16.527" v="3012" actId="1076"/>
          <ac:picMkLst>
            <pc:docMk/>
            <pc:sldMk cId="4145435315" sldId="1562"/>
            <ac:picMk id="2" creationId="{1D29B1F1-1444-4AED-B758-2AE113B6973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3/21/2018 3:19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3/21/2018 3:19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B1409BE-C23F-4F40-BAAB-9DF15A939E6F}" type="datetime8">
              <a:rPr lang="en-US" smtClean="0"/>
              <a:t>3/21/2018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B1409BE-C23F-4F40-BAAB-9DF15A939E6F}" type="datetime8">
              <a:rPr lang="en-US" smtClean="0"/>
              <a:t>3/21/2018 3:24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7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B1409BE-C23F-4F40-BAAB-9DF15A939E6F}" type="datetime8">
              <a:rPr lang="en-US" smtClean="0"/>
              <a:t>3/21/2018 3:38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0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B1409BE-C23F-4F40-BAAB-9DF15A939E6F}" type="datetime8">
              <a:rPr lang="en-US" smtClean="0"/>
              <a:t>3/21/2018 3:51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2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89172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73" r:id="rId2"/>
    <p:sldLayoutId id="2147484467" r:id="rId3"/>
    <p:sldLayoutId id="2147484266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249" r:id="rId10"/>
    <p:sldLayoutId id="2147484250" r:id="rId11"/>
    <p:sldLayoutId id="2147484264" r:id="rId12"/>
    <p:sldLayoutId id="2147484251" r:id="rId13"/>
    <p:sldLayoutId id="2147484463" r:id="rId14"/>
    <p:sldLayoutId id="2147484256" r:id="rId15"/>
    <p:sldLayoutId id="2147484257" r:id="rId16"/>
    <p:sldLayoutId id="2147484260" r:id="rId17"/>
    <p:sldLayoutId id="2147484299" r:id="rId18"/>
    <p:sldLayoutId id="2147484263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  <p:sldLayoutId id="2147484489" r:id="rId14"/>
    <p:sldLayoutId id="2147484490" r:id="rId15"/>
    <p:sldLayoutId id="2147484491" r:id="rId16"/>
    <p:sldLayoutId id="2147484492" r:id="rId17"/>
    <p:sldLayoutId id="2147484493" r:id="rId18"/>
    <p:sldLayoutId id="214748449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  <p:sldLayoutId id="2147484512" r:id="rId17"/>
    <p:sldLayoutId id="2147484513" r:id="rId18"/>
    <p:sldLayoutId id="214748451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adweb.org/wiki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environment 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3581" y="1697062"/>
            <a:ext cx="11888787" cy="489365"/>
          </a:xfrm>
        </p:spPr>
        <p:txBody>
          <a:bodyPr/>
          <a:lstStyle/>
          <a:p>
            <a:r>
              <a:rPr lang="en-US" sz="2200" dirty="0"/>
              <a:t>Welcome to QMT! These instructions will guide you in setting up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24677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</a:t>
            </a:r>
            <a:r>
              <a:rPr lang="en-US" dirty="0" err="1"/>
              <a:t>qmt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3581" y="1697062"/>
            <a:ext cx="11888787" cy="216366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200" dirty="0"/>
              <a:t>Since you are reading this , you’ve already cloned </a:t>
            </a:r>
            <a:r>
              <a:rPr lang="en-US" sz="2200" dirty="0" err="1"/>
              <a:t>qmt</a:t>
            </a:r>
            <a:r>
              <a:rPr lang="en-US" sz="2200" dirty="0"/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200" dirty="0"/>
              <a:t>Navigate to your </a:t>
            </a:r>
            <a:r>
              <a:rPr lang="en-US" sz="2200" dirty="0" err="1"/>
              <a:t>qmt</a:t>
            </a:r>
            <a:r>
              <a:rPr lang="en-US" sz="2200" dirty="0"/>
              <a:t> directory and run:|</a:t>
            </a:r>
            <a:br>
              <a:rPr lang="en-US" sz="2200" dirty="0"/>
            </a:br>
            <a:br>
              <a:rPr lang="en-US" sz="2200" dirty="0"/>
            </a:br>
            <a:r>
              <a:rPr lang="en-US" sz="2400" dirty="0"/>
              <a:t>python setup.py develop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where “python” is whatever your system python is.</a:t>
            </a:r>
          </a:p>
        </p:txBody>
      </p:sp>
    </p:spTree>
    <p:extLst>
      <p:ext uri="{BB962C8B-B14F-4D97-AF65-F5344CB8AC3E}">
        <p14:creationId xmlns:p14="http://schemas.microsoft.com/office/powerpoint/2010/main" val="6870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install and link </a:t>
            </a:r>
            <a:r>
              <a:rPr lang="en-US" dirty="0" err="1"/>
              <a:t>FreeCAD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3581" y="1337022"/>
            <a:ext cx="11888787" cy="5087547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200" dirty="0"/>
              <a:t>Download and install </a:t>
            </a:r>
            <a:r>
              <a:rPr lang="en-US" sz="2200" dirty="0" err="1">
                <a:hlinkClick r:id="rId3"/>
              </a:rPr>
              <a:t>FreeCAD</a:t>
            </a:r>
            <a:r>
              <a:rPr lang="en-US" sz="2200" dirty="0">
                <a:hlinkClick r:id="rId3"/>
              </a:rPr>
              <a:t> 0.16</a:t>
            </a:r>
            <a:r>
              <a:rPr lang="en-US" sz="2200" dirty="0"/>
              <a:t> (version is important, don’t use 0.17)</a:t>
            </a:r>
          </a:p>
          <a:p>
            <a:pPr marL="742950" indent="-742950">
              <a:buFont typeface="+mj-lt"/>
              <a:buAutoNum type="arabicPeriod"/>
            </a:pPr>
            <a:endParaRPr lang="en-US" sz="2200" dirty="0"/>
          </a:p>
          <a:p>
            <a:pPr marL="742950" indent="-742950">
              <a:buFont typeface="+mj-lt"/>
              <a:buAutoNum type="arabicPeriod"/>
            </a:pPr>
            <a:r>
              <a:rPr lang="en-US" sz="2200" dirty="0"/>
              <a:t>Enable the import of </a:t>
            </a:r>
            <a:r>
              <a:rPr lang="en-US" sz="2200" dirty="0" err="1"/>
              <a:t>qmt</a:t>
            </a:r>
            <a:r>
              <a:rPr lang="en-US" sz="2200" dirty="0"/>
              <a:t> in </a:t>
            </a:r>
            <a:r>
              <a:rPr lang="en-US" sz="2200" dirty="0" err="1"/>
              <a:t>FreeCAD</a:t>
            </a:r>
            <a:r>
              <a:rPr lang="en-US" sz="2200" dirty="0"/>
              <a:t>. How to do this varies by OS:</a:t>
            </a:r>
          </a:p>
          <a:p>
            <a:pPr marL="971550" lvl="1" indent="-742950">
              <a:buFont typeface="+mj-lt"/>
              <a:buAutoNum type="arabicPeriod"/>
            </a:pPr>
            <a:r>
              <a:rPr lang="en-US" sz="1400" dirty="0"/>
              <a:t>In </a:t>
            </a:r>
            <a:r>
              <a:rPr lang="en-US" sz="1400" b="1" dirty="0"/>
              <a:t>Windows</a:t>
            </a:r>
            <a:r>
              <a:rPr lang="en-US" sz="1400" dirty="0"/>
              <a:t>, </a:t>
            </a:r>
            <a:r>
              <a:rPr lang="en-US" sz="1400" dirty="0" err="1"/>
              <a:t>FreeCAD</a:t>
            </a:r>
            <a:r>
              <a:rPr lang="en-US" sz="1400" dirty="0"/>
              <a:t> comes with its own python environment. We need to make this aware of </a:t>
            </a:r>
            <a:r>
              <a:rPr lang="en-US" sz="1400" dirty="0" err="1"/>
              <a:t>qmt</a:t>
            </a:r>
            <a:r>
              <a:rPr lang="en-US" sz="1400" dirty="0"/>
              <a:t>. The easiest way to do this is to make a *.</a:t>
            </a:r>
            <a:r>
              <a:rPr lang="en-US" sz="1400" dirty="0" err="1"/>
              <a:t>pth</a:t>
            </a:r>
            <a:r>
              <a:rPr lang="en-US" sz="1400" dirty="0"/>
              <a:t> file in the site-packages directory, which by default is located here: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C:\Program Files\</a:t>
            </a:r>
            <a:r>
              <a:rPr lang="en-US" sz="1400" dirty="0" err="1"/>
              <a:t>FreeCAD</a:t>
            </a:r>
            <a:r>
              <a:rPr lang="en-US" sz="1400" dirty="0"/>
              <a:t> 0.16\bin\Lib\site-packages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This file can be named anything that ends in .</a:t>
            </a:r>
            <a:r>
              <a:rPr lang="en-US" sz="1400" dirty="0" err="1"/>
              <a:t>pth</a:t>
            </a:r>
            <a:r>
              <a:rPr lang="en-US" sz="1400" dirty="0"/>
              <a:t> (e.g., </a:t>
            </a:r>
            <a:r>
              <a:rPr lang="en-US" sz="1400" dirty="0" err="1"/>
              <a:t>qmt.pth</a:t>
            </a:r>
            <a:r>
              <a:rPr lang="en-US" sz="1400" dirty="0"/>
              <a:t>). It should contain a single line of the form C:\path\to\qmt .</a:t>
            </a:r>
          </a:p>
          <a:p>
            <a:pPr marL="971550" lvl="1" indent="-742950">
              <a:buFont typeface="+mj-lt"/>
              <a:buAutoNum type="arabicPeriod"/>
            </a:pPr>
            <a:r>
              <a:rPr lang="en-US" sz="1400" dirty="0"/>
              <a:t>In </a:t>
            </a:r>
            <a:r>
              <a:rPr lang="en-US" sz="1400" b="1" dirty="0"/>
              <a:t>Mac OS</a:t>
            </a:r>
            <a:r>
              <a:rPr lang="en-US" sz="1400" dirty="0"/>
              <a:t>, </a:t>
            </a:r>
            <a:r>
              <a:rPr lang="en-US" sz="1400" dirty="0" err="1"/>
              <a:t>FreeCAD</a:t>
            </a:r>
            <a:r>
              <a:rPr lang="en-US" sz="1400" dirty="0"/>
              <a:t> also comes with its own python environment. The protocol is the same as Windows, but located here:</a:t>
            </a:r>
            <a:br>
              <a:rPr lang="en-US" sz="1400" dirty="0"/>
            </a:br>
            <a:br>
              <a:rPr lang="en-US" sz="1400" b="1" dirty="0"/>
            </a:br>
            <a:r>
              <a:rPr lang="en-US" sz="1400" dirty="0"/>
              <a:t>/Applications/FreeCAD016.app/Contents/lib/python2.7/site-packages</a:t>
            </a:r>
            <a:br>
              <a:rPr lang="en-US" sz="1400" dirty="0"/>
            </a:br>
            <a:endParaRPr lang="en-US" sz="1400" dirty="0"/>
          </a:p>
          <a:p>
            <a:pPr marL="971550" lvl="1" indent="-742950">
              <a:buFont typeface="+mj-lt"/>
              <a:buAutoNum type="arabicPeriod"/>
            </a:pPr>
            <a:r>
              <a:rPr lang="en-US" sz="1400" dirty="0"/>
              <a:t>In Linux, </a:t>
            </a:r>
            <a:r>
              <a:rPr lang="en-US" sz="1400" dirty="0" err="1"/>
              <a:t>FreeCAD</a:t>
            </a:r>
            <a:r>
              <a:rPr lang="en-US" sz="1400" dirty="0"/>
              <a:t> uses system Python, so nothing to do here.</a:t>
            </a:r>
          </a:p>
          <a:p>
            <a:pPr marL="971550" lvl="1" indent="-742950">
              <a:buFont typeface="+mj-lt"/>
              <a:buAutoNum type="arabicPeriod"/>
            </a:pPr>
            <a:endParaRPr lang="en-US" sz="1400" dirty="0"/>
          </a:p>
          <a:p>
            <a:pPr marL="742950" indent="-742950">
              <a:buFont typeface="+mj-lt"/>
              <a:buAutoNum type="arabicPeriod"/>
            </a:pPr>
            <a:r>
              <a:rPr lang="en-US" sz="2200" dirty="0"/>
              <a:t>Test the linking procedure. To do that, open </a:t>
            </a:r>
            <a:r>
              <a:rPr lang="en-US" sz="2200" dirty="0" err="1"/>
              <a:t>FreeCAD</a:t>
            </a:r>
            <a:r>
              <a:rPr lang="en-US" sz="2200" dirty="0"/>
              <a:t>, then open the python console (View &gt; Panels &gt; Python console), and type “import </a:t>
            </a:r>
            <a:r>
              <a:rPr lang="en-US" sz="2200" dirty="0" err="1"/>
              <a:t>qmt</a:t>
            </a:r>
            <a:r>
              <a:rPr lang="en-US" sz="2200" dirty="0"/>
              <a:t>”. If you are running in Windows or Mac OS, you should get the warning “Could not import the units module, skipping.”</a:t>
            </a:r>
          </a:p>
          <a:p>
            <a:pPr marL="742950" indent="-74295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71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link system python to </a:t>
            </a:r>
            <a:r>
              <a:rPr lang="en-US" dirty="0" err="1"/>
              <a:t>FreeCAD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3581" y="1337022"/>
            <a:ext cx="11888787" cy="272074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200" dirty="0"/>
              <a:t>If you are running in Linux, you can skip this step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200" dirty="0"/>
              <a:t>Otherwise, you’ll need to tell system python where to look for </a:t>
            </a:r>
            <a:r>
              <a:rPr lang="en-US" sz="2200" dirty="0" err="1"/>
              <a:t>FreeCAD</a:t>
            </a:r>
            <a:endParaRPr lang="en-US" sz="2200" dirty="0"/>
          </a:p>
          <a:p>
            <a:pPr marL="971550" lvl="1" indent="-742950">
              <a:buFont typeface="+mj-lt"/>
              <a:buAutoNum type="arabicPeriod"/>
            </a:pPr>
            <a:r>
              <a:rPr lang="en-US" sz="1400" dirty="0"/>
              <a:t>If you are running </a:t>
            </a:r>
            <a:r>
              <a:rPr lang="en-US" sz="1400" b="1" dirty="0"/>
              <a:t>Windows</a:t>
            </a:r>
            <a:r>
              <a:rPr lang="en-US" sz="1400" dirty="0"/>
              <a:t>, navigate to your system python site-packages directory, and add a new *.</a:t>
            </a:r>
            <a:r>
              <a:rPr lang="en-US" sz="1400" dirty="0" err="1"/>
              <a:t>pth</a:t>
            </a:r>
            <a:r>
              <a:rPr lang="en-US" sz="1400" dirty="0"/>
              <a:t> file (e.g., </a:t>
            </a:r>
            <a:r>
              <a:rPr lang="en-US" sz="1400" dirty="0" err="1"/>
              <a:t>FreeCAD.pth</a:t>
            </a:r>
            <a:r>
              <a:rPr lang="en-US" sz="1400" dirty="0"/>
              <a:t>). This should contain one line with the path to </a:t>
            </a:r>
            <a:r>
              <a:rPr lang="en-US" sz="1400" dirty="0" err="1"/>
              <a:t>FreeCAD’s</a:t>
            </a:r>
            <a:r>
              <a:rPr lang="en-US" sz="1400" dirty="0"/>
              <a:t> bin folder. The default path is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C:\Program Files\</a:t>
            </a:r>
            <a:r>
              <a:rPr lang="en-US" sz="1400" dirty="0" err="1"/>
              <a:t>FreeCAD</a:t>
            </a:r>
            <a:r>
              <a:rPr lang="en-US" sz="1400" dirty="0"/>
              <a:t> 0.16\bin</a:t>
            </a:r>
            <a:br>
              <a:rPr lang="en-US" sz="1400" dirty="0"/>
            </a:br>
            <a:endParaRPr lang="en-US" sz="1400" dirty="0"/>
          </a:p>
          <a:p>
            <a:pPr marL="971550" lvl="1" indent="-742950">
              <a:buFont typeface="+mj-lt"/>
              <a:buAutoNum type="arabicPeriod"/>
            </a:pPr>
            <a:r>
              <a:rPr lang="en-US" sz="1400" dirty="0"/>
              <a:t>In Mac OS, there’s currently a bug that prevents this from working properly. Hopefully it will be fixed in 0.17!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200" dirty="0"/>
              <a:t>Test out the linking by running “import </a:t>
            </a:r>
            <a:r>
              <a:rPr lang="en-US" sz="2200" dirty="0" err="1"/>
              <a:t>FreeCAD</a:t>
            </a:r>
            <a:r>
              <a:rPr lang="en-US" sz="2200" dirty="0"/>
              <a:t>” in your system python. </a:t>
            </a:r>
          </a:p>
          <a:p>
            <a:pPr marL="971550" lvl="1" indent="-74295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07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CD38365E-7401-4665-AF36-7000951ED6D4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606C0C51-1210-40E2-90B2-6EE413175670}"/>
    </a:ext>
  </a:extLst>
</a:theme>
</file>

<file path=ppt/theme/theme3.xml><?xml version="1.0" encoding="utf-8"?>
<a:theme xmlns:a="http://schemas.openxmlformats.org/drawingml/2006/main" name="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85FDBBA0-EF23-4239-B210-6D16F248693D}" vid="{72990243-813F-4FCA-86D3-9AF06BC539B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Date xmlns="7103900f-b061-460a-8ad9-efdaab4d8364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073F45D1214141A84E09BE53A7D5F3" ma:contentTypeVersion="13" ma:contentTypeDescription="Create a new document." ma:contentTypeScope="" ma:versionID="40247a66428ef9d3f3832048a528e799">
  <xsd:schema xmlns:xsd="http://www.w3.org/2001/XMLSchema" xmlns:xs="http://www.w3.org/2001/XMLSchema" xmlns:p="http://schemas.microsoft.com/office/2006/metadata/properties" xmlns:ns1="http://schemas.microsoft.com/sharepoint/v3" xmlns:ns2="446f52d6-eb27-49b2-9036-2aa20c29b5d6" xmlns:ns3="7103900f-b061-460a-8ad9-efdaab4d8364" targetNamespace="http://schemas.microsoft.com/office/2006/metadata/properties" ma:root="true" ma:fieldsID="c779ccf9300aa65e5cf92f37a1f1f687" ns1:_="" ns2:_="" ns3:_="">
    <xsd:import namespace="http://schemas.microsoft.com/sharepoint/v3"/>
    <xsd:import namespace="446f52d6-eb27-49b2-9036-2aa20c29b5d6"/>
    <xsd:import namespace="7103900f-b061-460a-8ad9-efdaab4d83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Date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f52d6-eb27-49b2-9036-2aa20c29b5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3900f-b061-460a-8ad9-efdaab4d8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9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sharepoint/v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7103900f-b061-460a-8ad9-efdaab4d8364"/>
    <ds:schemaRef ds:uri="446f52d6-eb27-49b2-9036-2aa20c29b5d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31DE23-022D-41A1-98BB-30339CC9B4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6f52d6-eb27-49b2-9036-2aa20c29b5d6"/>
    <ds:schemaRef ds:uri="7103900f-b061-460a-8ad9-efdaab4d8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16-9_Business_BLUE_2017_01</Template>
  <TotalTime>602</TotalTime>
  <Words>320</Words>
  <Application>Microsoft Office PowerPoint</Application>
  <PresentationFormat>Custom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Preliminary environment setup</vt:lpstr>
      <vt:lpstr>Step 1: install qmt</vt:lpstr>
      <vt:lpstr>Step 2: install and link FreeCAD</vt:lpstr>
      <vt:lpstr>Step 3: link system python to FreeCAD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</dc:title>
  <dc:subject>&lt;Speech title here&gt;</dc:subject>
  <dc:creator>Kevin Van Hoogdalem</dc:creator>
  <cp:keywords/>
  <dc:description>Template: _x000d_
Formatting: _x000d_
Audience Type:</dc:description>
  <cp:lastModifiedBy>John Gamble</cp:lastModifiedBy>
  <cp:revision>6</cp:revision>
  <dcterms:created xsi:type="dcterms:W3CDTF">2017-12-05T22:17:59Z</dcterms:created>
  <dcterms:modified xsi:type="dcterms:W3CDTF">2018-03-21T22:53:22Z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0x01010028073F45D1214141A84E09BE53A7D5F3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kevanhoo@microsoft.com</vt:lpwstr>
  </property>
  <property fmtid="{D5CDD505-2E9C-101B-9397-08002B2CF9AE}" pid="14" name="MSIP_Label_f42aa342-8706-4288-bd11-ebb85995028c_SetDate">
    <vt:lpwstr>2017-12-05T22:18:45.9497867Z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