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6748-AEB8-46B3-BFF9-31F1B46FD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FF324-5DD2-4F00-BB3B-A8F2B21E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478B-C078-4E5D-8DE4-2C7E149F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B4DB-0C66-4BDC-B73A-C877B8F6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99F6-B4AC-4060-B865-B430B14E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7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1791-AF7E-47DB-B9D6-02BECBD6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A4D1-5571-48CE-A171-127EF97FE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CA0D-1021-4A85-9BC6-E7D1BCB9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CE0C-BE1C-4956-A952-B3792D46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32CA-6FA7-4536-ADAD-F8112458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3C7CF-F40D-4F96-BA3A-17FD01C5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2283F-8518-4189-8265-4E7BFF843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34BA-53D0-4590-BA53-1E808BBC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136A-351F-410F-B91A-EE72D25B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C87A-71BE-4C59-A3E6-F3CCA8EE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BBAC-51E8-4FCA-94FE-B10937E2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34D9-72CB-48EA-90E1-11744455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9A61-3E1F-4F08-A7B8-C9666BAE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26DD-EF7D-4BE3-90DD-50FDA6C0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C8E1-4E37-4482-A749-D9251D31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AE1A-A18F-4A51-9431-0D1404F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8CCB0-E4D2-43A8-8A51-FD6ED213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A74-A264-494A-BC83-7CD5C6A5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3541-386E-4BBA-B9FA-299BA812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4DD2-341E-4E20-B1B2-8F7E1A1C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3008-D979-4551-BA5A-04240EB8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B8D9-3BF4-4731-B179-5A4E85CCE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CCB3-375B-4FA3-93B1-4D789429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9E7E-A583-4E4F-B180-666C9475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F9FC5-F6D9-4CAC-9517-EB84D074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82DEE-BEBC-40FC-9BA5-ED7A684A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2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66AC-5ADA-4C93-B81D-E7445058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3CE5-E988-41B8-A088-A4E30BC99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FF6B-231E-45D7-9F82-10063CC3E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644AD-1701-43B8-B8D8-B6B9B037B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0A1BA-01B5-429B-9ACA-159A1E84C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50A8-7596-4243-97FB-C31D489C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58926-8EEF-4D08-B3D3-F70A0DE2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404F9-9E25-4E72-9C2E-60387E10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17E7-9FAF-41F8-AD1B-146EC2C0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34C38-2897-4CDD-BEB9-95929394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C9AFC-E810-4E2A-8435-DCA143C2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631D3-46D6-4746-91DC-D8057C48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785C7-A188-4EF6-BBE8-EEB6E8FE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1757B-90CA-4003-B6C3-6DB2F396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9155-A2FF-4F9D-9492-E3FFAA7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689A-4D93-4E0E-9BD3-975589D8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D168-4324-4F8D-B534-3D1C7E49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462A0-1648-4F35-B64B-3A2C6C79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BE9D9-0E08-450F-8BAA-CD6BB875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48C8-B3F3-4800-A6FC-35E84439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D78E6-2BF8-4E44-9643-F326689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A840-C42C-48E4-919A-F2BF6226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CAFA3-E1E6-4124-88FF-FF044DE56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3072-7E69-466C-83A1-CE5EB28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C1C4-4D1B-4E4B-99BB-51248291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A8B05-27E4-4AD3-AAF2-2BAF762A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C37E3-A248-454B-AADD-ACBDAC95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F035D-0EB5-41DB-9667-DC0D66F7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83424-4B5E-4F68-8A25-990F3B70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F19D-69CB-410E-95F8-853F4F248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951A-23D8-448E-B23C-2EBF2AA8C37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1E47B-2BC3-4796-8F42-92D5C6E60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4BD2-1450-432C-AFF7-46C1C678A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4F43-6D77-480B-87A9-BBF97FE7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7B61935-0CFB-4F3B-B65D-ABE3CD41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8234"/>
              </p:ext>
            </p:extLst>
          </p:nvPr>
        </p:nvGraphicFramePr>
        <p:xfrm>
          <a:off x="175366" y="2473536"/>
          <a:ext cx="8642959" cy="8534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86167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076639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314833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781279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  <a:gridCol w="4384041">
                  <a:extLst>
                    <a:ext uri="{9D8B030D-6E8A-4147-A177-3AD203B41FA5}">
                      <a16:colId xmlns:a16="http://schemas.microsoft.com/office/drawing/2014/main" val="309250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Form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Reported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Loss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83909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House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2/16/2018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Water Damage - Non-Weather Related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CD6A4B-EFA5-43A5-A611-F1EF4AFD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84124"/>
              </p:ext>
            </p:extLst>
          </p:nvPr>
        </p:nvGraphicFramePr>
        <p:xfrm>
          <a:off x="2249984" y="502712"/>
          <a:ext cx="6564165" cy="10972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9614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382200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794798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1557553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Occupant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Rooms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Losses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Opened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Owner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2273.59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59 Days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5F06A87-77CD-46AE-B957-595A5D8A6E6D}"/>
              </a:ext>
            </a:extLst>
          </p:cNvPr>
          <p:cNvSpPr txBox="1"/>
          <p:nvPr/>
        </p:nvSpPr>
        <p:spPr>
          <a:xfrm>
            <a:off x="175366" y="3531025"/>
            <a:ext cx="8642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rcury SSm A"/>
              </a:rPr>
              <a:t>Lorem ipsum dolor sit </a:t>
            </a:r>
            <a:r>
              <a:rPr lang="en-US" b="0" i="0" dirty="0" err="1">
                <a:effectLst/>
                <a:latin typeface="Mercury SSm A"/>
              </a:rPr>
              <a:t>amet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consectetur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adipiscing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elit</a:t>
            </a:r>
            <a:r>
              <a:rPr lang="en-US" b="0" i="0" dirty="0">
                <a:effectLst/>
                <a:latin typeface="Mercury SSm A"/>
              </a:rPr>
              <a:t>, sed do </a:t>
            </a:r>
            <a:r>
              <a:rPr lang="en-US" b="0" i="0" dirty="0" err="1">
                <a:effectLst/>
                <a:latin typeface="Mercury SSm A"/>
              </a:rPr>
              <a:t>eiusmod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tempor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incididunt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labore et dolore magna </a:t>
            </a:r>
            <a:r>
              <a:rPr lang="en-US" b="0" i="0" dirty="0" err="1">
                <a:effectLst/>
                <a:latin typeface="Mercury SSm A"/>
              </a:rPr>
              <a:t>aliqua</a:t>
            </a:r>
            <a:r>
              <a:rPr lang="en-US" b="0" i="0" dirty="0">
                <a:effectLst/>
                <a:latin typeface="Mercury SSm A"/>
              </a:rPr>
              <a:t>. Ut </a:t>
            </a:r>
            <a:r>
              <a:rPr lang="en-US" b="0" i="0" dirty="0" err="1">
                <a:effectLst/>
                <a:latin typeface="Mercury SSm A"/>
              </a:rPr>
              <a:t>enim</a:t>
            </a:r>
            <a:r>
              <a:rPr lang="en-US" b="0" i="0" dirty="0">
                <a:effectLst/>
                <a:latin typeface="Mercury SSm A"/>
              </a:rPr>
              <a:t> ad minim </a:t>
            </a:r>
            <a:r>
              <a:rPr lang="en-US" b="0" i="0" dirty="0" err="1">
                <a:effectLst/>
                <a:latin typeface="Mercury SSm A"/>
              </a:rPr>
              <a:t>veniam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quis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nostrud</a:t>
            </a:r>
            <a:r>
              <a:rPr lang="en-US" b="0" i="0" dirty="0">
                <a:effectLst/>
                <a:latin typeface="Mercury SSm A"/>
              </a:rPr>
              <a:t> exercitation </a:t>
            </a:r>
            <a:r>
              <a:rPr lang="en-US" b="0" i="0" dirty="0" err="1">
                <a:effectLst/>
                <a:latin typeface="Mercury SSm A"/>
              </a:rPr>
              <a:t>ullamco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laboris</a:t>
            </a:r>
            <a:r>
              <a:rPr lang="en-US" b="0" i="0" dirty="0">
                <a:effectLst/>
                <a:latin typeface="Mercury SSm A"/>
              </a:rPr>
              <a:t> nisi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aliquip</a:t>
            </a:r>
            <a:r>
              <a:rPr lang="en-US" b="0" i="0" dirty="0">
                <a:effectLst/>
                <a:latin typeface="Mercury SSm A"/>
              </a:rPr>
              <a:t> ex </a:t>
            </a:r>
            <a:r>
              <a:rPr lang="en-US" b="0" i="0" dirty="0" err="1">
                <a:effectLst/>
                <a:latin typeface="Mercury SSm A"/>
              </a:rPr>
              <a:t>ea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commodo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consequat</a:t>
            </a:r>
            <a:r>
              <a:rPr lang="en-US" b="0" i="0" dirty="0">
                <a:effectLst/>
                <a:latin typeface="Mercury SSm A"/>
              </a:rPr>
              <a:t>. Duis </a:t>
            </a:r>
            <a:r>
              <a:rPr lang="en-US" b="0" i="0" dirty="0" err="1">
                <a:effectLst/>
                <a:latin typeface="Mercury SSm A"/>
              </a:rPr>
              <a:t>aute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irure</a:t>
            </a:r>
            <a:r>
              <a:rPr lang="en-US" b="0" i="0" dirty="0">
                <a:effectLst/>
                <a:latin typeface="Mercury SSm A"/>
              </a:rPr>
              <a:t> dolor in </a:t>
            </a:r>
            <a:r>
              <a:rPr lang="en-US" b="0" i="0" dirty="0" err="1">
                <a:effectLst/>
                <a:latin typeface="Mercury SSm A"/>
              </a:rPr>
              <a:t>reprehenderit</a:t>
            </a:r>
            <a:r>
              <a:rPr lang="en-US" b="0" i="0" dirty="0">
                <a:effectLst/>
                <a:latin typeface="Mercury SSm A"/>
              </a:rPr>
              <a:t> in </a:t>
            </a:r>
            <a:r>
              <a:rPr lang="en-US" b="0" i="0" dirty="0" err="1">
                <a:effectLst/>
                <a:latin typeface="Mercury SSm A"/>
              </a:rPr>
              <a:t>voluptate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velit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esse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cillum</a:t>
            </a:r>
            <a:r>
              <a:rPr lang="en-US" b="0" i="0" dirty="0">
                <a:effectLst/>
                <a:latin typeface="Mercury SSm A"/>
              </a:rPr>
              <a:t> dolore </a:t>
            </a:r>
            <a:r>
              <a:rPr lang="en-US" b="0" i="0" dirty="0" err="1">
                <a:effectLst/>
                <a:latin typeface="Mercury SSm A"/>
              </a:rPr>
              <a:t>eu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fugiat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nulla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pariatur</a:t>
            </a:r>
            <a:r>
              <a:rPr lang="en-US" b="0" i="0" dirty="0">
                <a:effectLst/>
                <a:latin typeface="Mercury SSm A"/>
              </a:rPr>
              <a:t>. </a:t>
            </a:r>
            <a:r>
              <a:rPr lang="en-US" b="0" i="0" dirty="0" err="1">
                <a:effectLst/>
                <a:latin typeface="Mercury SSm A"/>
              </a:rPr>
              <a:t>Excepteur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sint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occaecat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cupidatat</a:t>
            </a:r>
            <a:r>
              <a:rPr lang="en-US" b="0" i="0" dirty="0">
                <a:effectLst/>
                <a:latin typeface="Mercury SSm A"/>
              </a:rPr>
              <a:t> non </a:t>
            </a:r>
            <a:r>
              <a:rPr lang="en-US" b="0" i="0" dirty="0" err="1">
                <a:effectLst/>
                <a:latin typeface="Mercury SSm A"/>
              </a:rPr>
              <a:t>proident</a:t>
            </a:r>
            <a:r>
              <a:rPr lang="en-US" b="0" i="0" dirty="0">
                <a:effectLst/>
                <a:latin typeface="Mercury SSm A"/>
              </a:rPr>
              <a:t>, sunt in culpa qui </a:t>
            </a:r>
            <a:r>
              <a:rPr lang="en-US" b="0" i="0" dirty="0" err="1">
                <a:effectLst/>
                <a:latin typeface="Mercury SSm A"/>
              </a:rPr>
              <a:t>officia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deserunt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mollit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anim</a:t>
            </a:r>
            <a:r>
              <a:rPr lang="en-US" b="0" i="0" dirty="0">
                <a:effectLst/>
                <a:latin typeface="Mercury SSm A"/>
              </a:rPr>
              <a:t> id </a:t>
            </a:r>
            <a:r>
              <a:rPr lang="en-US" b="0" i="0" dirty="0" err="1">
                <a:effectLst/>
                <a:latin typeface="Mercury SSm A"/>
              </a:rPr>
              <a:t>est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laborum</a:t>
            </a:r>
            <a:r>
              <a:rPr lang="en-US" b="0" i="0" dirty="0">
                <a:effectLst/>
                <a:latin typeface="Mercury SSm A"/>
              </a:rPr>
              <a:t>.</a:t>
            </a:r>
            <a:endParaRPr lang="en-US" dirty="0"/>
          </a:p>
        </p:txBody>
      </p:sp>
      <p:pic>
        <p:nvPicPr>
          <p:cNvPr id="1034" name="Picture 10" descr="Ninjacat Dino Waterproof Decal">
            <a:extLst>
              <a:ext uri="{FF2B5EF4-FFF2-40B4-BE49-F238E27FC236}">
                <a16:creationId xmlns:a16="http://schemas.microsoft.com/office/drawing/2014/main" id="{AD3B75E1-16DB-48C3-A376-6E969DF3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6" y="77932"/>
            <a:ext cx="1916483" cy="23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43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7B61935-0CFB-4F3B-B65D-ABE3CD41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04044"/>
              </p:ext>
            </p:extLst>
          </p:nvPr>
        </p:nvGraphicFramePr>
        <p:xfrm>
          <a:off x="175366" y="2473536"/>
          <a:ext cx="8642959" cy="8534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86167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076639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314833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781279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  <a:gridCol w="4384041">
                  <a:extLst>
                    <a:ext uri="{9D8B030D-6E8A-4147-A177-3AD203B41FA5}">
                      <a16:colId xmlns:a16="http://schemas.microsoft.com/office/drawing/2014/main" val="309250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Form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Reported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Loss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27495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Condo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2/15/2018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Loss Assessment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CD6A4B-EFA5-43A5-A611-F1EF4AFD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86468"/>
              </p:ext>
            </p:extLst>
          </p:nvPr>
        </p:nvGraphicFramePr>
        <p:xfrm>
          <a:off x="2249984" y="502712"/>
          <a:ext cx="6564165" cy="10972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9614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382200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794798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1557553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Occupant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Rooms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Losses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Opened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Owner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50.00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16 Days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5F06A87-77CD-46AE-B957-595A5D8A6E6D}"/>
              </a:ext>
            </a:extLst>
          </p:cNvPr>
          <p:cNvSpPr txBox="1"/>
          <p:nvPr/>
        </p:nvSpPr>
        <p:spPr>
          <a:xfrm>
            <a:off x="175366" y="3531025"/>
            <a:ext cx="8642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rcury SSm A"/>
              </a:rPr>
              <a:t>Lorem ipsum dolor sit </a:t>
            </a:r>
            <a:r>
              <a:rPr lang="en-US" b="0" i="0" dirty="0" err="1">
                <a:effectLst/>
                <a:latin typeface="Mercury SSm A"/>
              </a:rPr>
              <a:t>amet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consectetur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adipiscing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elit</a:t>
            </a:r>
            <a:r>
              <a:rPr lang="en-US" b="0" i="0" dirty="0">
                <a:effectLst/>
                <a:latin typeface="Mercury SSm A"/>
              </a:rPr>
              <a:t>, sed do </a:t>
            </a:r>
            <a:r>
              <a:rPr lang="en-US" b="0" i="0" dirty="0" err="1">
                <a:effectLst/>
                <a:latin typeface="Mercury SSm A"/>
              </a:rPr>
              <a:t>eiusmod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tempor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incididunt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labore et dolore magna </a:t>
            </a:r>
            <a:r>
              <a:rPr lang="en-US" b="0" i="0" dirty="0" err="1">
                <a:effectLst/>
                <a:latin typeface="Mercury SSm A"/>
              </a:rPr>
              <a:t>aliqua</a:t>
            </a:r>
            <a:r>
              <a:rPr lang="en-US" b="0" i="0" dirty="0">
                <a:effectLst/>
                <a:latin typeface="Mercury SSm A"/>
              </a:rPr>
              <a:t>. Ut </a:t>
            </a:r>
            <a:r>
              <a:rPr lang="en-US" b="0" i="0" dirty="0" err="1">
                <a:effectLst/>
                <a:latin typeface="Mercury SSm A"/>
              </a:rPr>
              <a:t>enim</a:t>
            </a:r>
            <a:r>
              <a:rPr lang="en-US" b="0" i="0" dirty="0">
                <a:effectLst/>
                <a:latin typeface="Mercury SSm A"/>
              </a:rPr>
              <a:t> ad minim </a:t>
            </a:r>
            <a:r>
              <a:rPr lang="en-US" b="0" i="0" dirty="0" err="1">
                <a:effectLst/>
                <a:latin typeface="Mercury SSm A"/>
              </a:rPr>
              <a:t>veniam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quis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nostrud</a:t>
            </a:r>
            <a:r>
              <a:rPr lang="en-US" b="0" i="0" dirty="0">
                <a:effectLst/>
                <a:latin typeface="Mercury SSm A"/>
              </a:rPr>
              <a:t> exercitation </a:t>
            </a:r>
            <a:r>
              <a:rPr lang="en-US" b="0" i="0" dirty="0" err="1">
                <a:effectLst/>
                <a:latin typeface="Mercury SSm A"/>
              </a:rPr>
              <a:t>ullamco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laboris</a:t>
            </a:r>
            <a:r>
              <a:rPr lang="en-US" b="0" i="0" dirty="0">
                <a:effectLst/>
                <a:latin typeface="Mercury SSm A"/>
              </a:rPr>
              <a:t> nisi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aliquip</a:t>
            </a:r>
            <a:r>
              <a:rPr lang="en-US" b="0" i="0" dirty="0">
                <a:effectLst/>
                <a:latin typeface="Mercury SSm A"/>
              </a:rPr>
              <a:t> ex </a:t>
            </a:r>
            <a:r>
              <a:rPr lang="en-US" b="0" i="0" dirty="0" err="1">
                <a:effectLst/>
                <a:latin typeface="Mercury SSm A"/>
              </a:rPr>
              <a:t>ea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commodo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consequat</a:t>
            </a:r>
            <a:r>
              <a:rPr lang="en-US" b="0" i="0" dirty="0">
                <a:effectLst/>
                <a:latin typeface="Mercury SSm A"/>
              </a:rPr>
              <a:t>. Duis </a:t>
            </a:r>
            <a:r>
              <a:rPr lang="en-US" b="0" i="0" dirty="0" err="1">
                <a:effectLst/>
                <a:latin typeface="Mercury SSm A"/>
              </a:rPr>
              <a:t>aute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irure</a:t>
            </a:r>
            <a:r>
              <a:rPr lang="en-US" b="0" i="0" dirty="0">
                <a:effectLst/>
                <a:latin typeface="Mercury SSm A"/>
              </a:rPr>
              <a:t> dolor in </a:t>
            </a:r>
            <a:r>
              <a:rPr lang="en-US" b="0" i="0" dirty="0" err="1">
                <a:effectLst/>
                <a:latin typeface="Mercury SSm A"/>
              </a:rPr>
              <a:t>reprehenderit</a:t>
            </a:r>
            <a:r>
              <a:rPr lang="en-US" b="0" i="0" dirty="0">
                <a:effectLst/>
                <a:latin typeface="Mercury SSm A"/>
              </a:rPr>
              <a:t> in </a:t>
            </a:r>
            <a:r>
              <a:rPr lang="en-US" b="0" i="0" dirty="0" err="1">
                <a:effectLst/>
                <a:latin typeface="Mercury SSm A"/>
              </a:rPr>
              <a:t>voluptate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velit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esse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cillum</a:t>
            </a:r>
            <a:r>
              <a:rPr lang="en-US" b="0" i="0" dirty="0">
                <a:effectLst/>
                <a:latin typeface="Mercury SSm A"/>
              </a:rPr>
              <a:t> dolore </a:t>
            </a:r>
            <a:r>
              <a:rPr lang="en-US" b="0" i="0" dirty="0" err="1">
                <a:effectLst/>
                <a:latin typeface="Mercury SSm A"/>
              </a:rPr>
              <a:t>eu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fugiat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nulla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pariatur</a:t>
            </a:r>
            <a:r>
              <a:rPr lang="en-US" b="0" i="0" dirty="0">
                <a:effectLst/>
                <a:latin typeface="Mercury SSm A"/>
              </a:rPr>
              <a:t>. </a:t>
            </a:r>
            <a:r>
              <a:rPr lang="en-US" b="0" i="0" dirty="0" err="1">
                <a:effectLst/>
                <a:latin typeface="Mercury SSm A"/>
              </a:rPr>
              <a:t>Excepteur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sint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occaecat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cupidatat</a:t>
            </a:r>
            <a:r>
              <a:rPr lang="en-US" b="0" i="0" dirty="0">
                <a:effectLst/>
                <a:latin typeface="Mercury SSm A"/>
              </a:rPr>
              <a:t> non </a:t>
            </a:r>
            <a:r>
              <a:rPr lang="en-US" b="0" i="0" dirty="0" err="1">
                <a:effectLst/>
                <a:latin typeface="Mercury SSm A"/>
              </a:rPr>
              <a:t>proident</a:t>
            </a:r>
            <a:r>
              <a:rPr lang="en-US" b="0" i="0" dirty="0">
                <a:effectLst/>
                <a:latin typeface="Mercury SSm A"/>
              </a:rPr>
              <a:t>, sunt in culpa qui </a:t>
            </a:r>
            <a:r>
              <a:rPr lang="en-US" b="0" i="0" dirty="0" err="1">
                <a:effectLst/>
                <a:latin typeface="Mercury SSm A"/>
              </a:rPr>
              <a:t>officia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deserunt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mollit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anim</a:t>
            </a:r>
            <a:r>
              <a:rPr lang="en-US" b="0" i="0" dirty="0">
                <a:effectLst/>
                <a:latin typeface="Mercury SSm A"/>
              </a:rPr>
              <a:t> id </a:t>
            </a:r>
            <a:r>
              <a:rPr lang="en-US" b="0" i="0" dirty="0" err="1">
                <a:effectLst/>
                <a:latin typeface="Mercury SSm A"/>
              </a:rPr>
              <a:t>est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laborum</a:t>
            </a:r>
            <a:r>
              <a:rPr lang="en-US" b="0" i="0" dirty="0">
                <a:effectLst/>
                <a:latin typeface="Mercury SSm A"/>
              </a:rPr>
              <a:t>.</a:t>
            </a:r>
            <a:endParaRPr lang="en-US" dirty="0"/>
          </a:p>
        </p:txBody>
      </p:sp>
      <p:pic>
        <p:nvPicPr>
          <p:cNvPr id="1034" name="Picture 10" descr="Ninjacat Dino Waterproof Decal">
            <a:extLst>
              <a:ext uri="{FF2B5EF4-FFF2-40B4-BE49-F238E27FC236}">
                <a16:creationId xmlns:a16="http://schemas.microsoft.com/office/drawing/2014/main" id="{AD3B75E1-16DB-48C3-A376-6E969DF3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6" y="77932"/>
            <a:ext cx="1916483" cy="23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3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7B61935-0CFB-4F3B-B65D-ABE3CD41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33698"/>
              </p:ext>
            </p:extLst>
          </p:nvPr>
        </p:nvGraphicFramePr>
        <p:xfrm>
          <a:off x="175366" y="2473536"/>
          <a:ext cx="8642959" cy="8534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86167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076639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314833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781279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  <a:gridCol w="4384041">
                  <a:extLst>
                    <a:ext uri="{9D8B030D-6E8A-4147-A177-3AD203B41FA5}">
                      <a16:colId xmlns:a16="http://schemas.microsoft.com/office/drawing/2014/main" val="309250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Form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Reported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Loss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61265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Condo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2/16/2018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Loss Assessment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CD6A4B-EFA5-43A5-A611-F1EF4AFD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87772"/>
              </p:ext>
            </p:extLst>
          </p:nvPr>
        </p:nvGraphicFramePr>
        <p:xfrm>
          <a:off x="2249984" y="502712"/>
          <a:ext cx="6564165" cy="10972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9614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382200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794798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1557553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Occupant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Rooms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Losses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Opened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Owner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2000.00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18 Days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5F06A87-77CD-46AE-B957-595A5D8A6E6D}"/>
              </a:ext>
            </a:extLst>
          </p:cNvPr>
          <p:cNvSpPr txBox="1"/>
          <p:nvPr/>
        </p:nvSpPr>
        <p:spPr>
          <a:xfrm>
            <a:off x="175366" y="3531025"/>
            <a:ext cx="8642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rcury SSm A"/>
              </a:rPr>
              <a:t>Lorem ipsum dolor sit </a:t>
            </a:r>
            <a:r>
              <a:rPr lang="en-US" b="0" i="0" dirty="0" err="1">
                <a:effectLst/>
                <a:latin typeface="Mercury SSm A"/>
              </a:rPr>
              <a:t>amet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consectetur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adipiscing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elit</a:t>
            </a:r>
            <a:r>
              <a:rPr lang="en-US" b="0" i="0" dirty="0">
                <a:effectLst/>
                <a:latin typeface="Mercury SSm A"/>
              </a:rPr>
              <a:t>, sed do </a:t>
            </a:r>
            <a:r>
              <a:rPr lang="en-US" b="0" i="0" dirty="0" err="1">
                <a:effectLst/>
                <a:latin typeface="Mercury SSm A"/>
              </a:rPr>
              <a:t>eiusmod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tempor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incididunt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labore et dolore magna </a:t>
            </a:r>
            <a:r>
              <a:rPr lang="en-US" b="0" i="0" dirty="0" err="1">
                <a:effectLst/>
                <a:latin typeface="Mercury SSm A"/>
              </a:rPr>
              <a:t>aliqua</a:t>
            </a:r>
            <a:r>
              <a:rPr lang="en-US" b="0" i="0" dirty="0">
                <a:effectLst/>
                <a:latin typeface="Mercury SSm A"/>
              </a:rPr>
              <a:t>. Ut </a:t>
            </a:r>
            <a:r>
              <a:rPr lang="en-US" b="0" i="0" dirty="0" err="1">
                <a:effectLst/>
                <a:latin typeface="Mercury SSm A"/>
              </a:rPr>
              <a:t>enim</a:t>
            </a:r>
            <a:r>
              <a:rPr lang="en-US" b="0" i="0" dirty="0">
                <a:effectLst/>
                <a:latin typeface="Mercury SSm A"/>
              </a:rPr>
              <a:t> ad minim </a:t>
            </a:r>
            <a:r>
              <a:rPr lang="en-US" b="0" i="0" dirty="0" err="1">
                <a:effectLst/>
                <a:latin typeface="Mercury SSm A"/>
              </a:rPr>
              <a:t>veniam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quis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nostrud</a:t>
            </a:r>
            <a:r>
              <a:rPr lang="en-US" b="0" i="0" dirty="0">
                <a:effectLst/>
                <a:latin typeface="Mercury SSm A"/>
              </a:rPr>
              <a:t> exercitation </a:t>
            </a:r>
            <a:r>
              <a:rPr lang="en-US" b="0" i="0" dirty="0" err="1">
                <a:effectLst/>
                <a:latin typeface="Mercury SSm A"/>
              </a:rPr>
              <a:t>ullamco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laboris</a:t>
            </a:r>
            <a:r>
              <a:rPr lang="en-US" b="0" i="0" dirty="0">
                <a:effectLst/>
                <a:latin typeface="Mercury SSm A"/>
              </a:rPr>
              <a:t> nisi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aliquip</a:t>
            </a:r>
            <a:r>
              <a:rPr lang="en-US" b="0" i="0" dirty="0">
                <a:effectLst/>
                <a:latin typeface="Mercury SSm A"/>
              </a:rPr>
              <a:t> ex </a:t>
            </a:r>
            <a:r>
              <a:rPr lang="en-US" b="0" i="0" dirty="0" err="1">
                <a:effectLst/>
                <a:latin typeface="Mercury SSm A"/>
              </a:rPr>
              <a:t>ea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commodo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consequat</a:t>
            </a:r>
            <a:r>
              <a:rPr lang="en-US" b="0" i="0" dirty="0">
                <a:effectLst/>
                <a:latin typeface="Mercury SSm A"/>
              </a:rPr>
              <a:t>. Duis </a:t>
            </a:r>
            <a:r>
              <a:rPr lang="en-US" b="0" i="0" dirty="0" err="1">
                <a:effectLst/>
                <a:latin typeface="Mercury SSm A"/>
              </a:rPr>
              <a:t>aute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irure</a:t>
            </a:r>
            <a:r>
              <a:rPr lang="en-US" b="0" i="0" dirty="0">
                <a:effectLst/>
                <a:latin typeface="Mercury SSm A"/>
              </a:rPr>
              <a:t> dolor in </a:t>
            </a:r>
            <a:r>
              <a:rPr lang="en-US" b="0" i="0" dirty="0" err="1">
                <a:effectLst/>
                <a:latin typeface="Mercury SSm A"/>
              </a:rPr>
              <a:t>reprehenderit</a:t>
            </a:r>
            <a:r>
              <a:rPr lang="en-US" b="0" i="0" dirty="0">
                <a:effectLst/>
                <a:latin typeface="Mercury SSm A"/>
              </a:rPr>
              <a:t> in </a:t>
            </a:r>
            <a:r>
              <a:rPr lang="en-US" b="0" i="0" dirty="0" err="1">
                <a:effectLst/>
                <a:latin typeface="Mercury SSm A"/>
              </a:rPr>
              <a:t>voluptate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velit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esse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cillum</a:t>
            </a:r>
            <a:r>
              <a:rPr lang="en-US" b="0" i="0" dirty="0">
                <a:effectLst/>
                <a:latin typeface="Mercury SSm A"/>
              </a:rPr>
              <a:t> dolore </a:t>
            </a:r>
            <a:r>
              <a:rPr lang="en-US" b="0" i="0" dirty="0" err="1">
                <a:effectLst/>
                <a:latin typeface="Mercury SSm A"/>
              </a:rPr>
              <a:t>eu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fugiat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nulla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pariatur</a:t>
            </a:r>
            <a:r>
              <a:rPr lang="en-US" b="0" i="0" dirty="0">
                <a:effectLst/>
                <a:latin typeface="Mercury SSm A"/>
              </a:rPr>
              <a:t>. </a:t>
            </a:r>
            <a:r>
              <a:rPr lang="en-US" b="0" i="0" dirty="0" err="1">
                <a:effectLst/>
                <a:latin typeface="Mercury SSm A"/>
              </a:rPr>
              <a:t>Excepteur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sint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occaecat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cupidatat</a:t>
            </a:r>
            <a:r>
              <a:rPr lang="en-US" b="0" i="0" dirty="0">
                <a:effectLst/>
                <a:latin typeface="Mercury SSm A"/>
              </a:rPr>
              <a:t> non </a:t>
            </a:r>
            <a:r>
              <a:rPr lang="en-US" b="0" i="0" dirty="0" err="1">
                <a:effectLst/>
                <a:latin typeface="Mercury SSm A"/>
              </a:rPr>
              <a:t>proident</a:t>
            </a:r>
            <a:r>
              <a:rPr lang="en-US" b="0" i="0" dirty="0">
                <a:effectLst/>
                <a:latin typeface="Mercury SSm A"/>
              </a:rPr>
              <a:t>, sunt in culpa qui </a:t>
            </a:r>
            <a:r>
              <a:rPr lang="en-US" b="0" i="0" dirty="0" err="1">
                <a:effectLst/>
                <a:latin typeface="Mercury SSm A"/>
              </a:rPr>
              <a:t>officia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deserunt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mollit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anim</a:t>
            </a:r>
            <a:r>
              <a:rPr lang="en-US" b="0" i="0" dirty="0">
                <a:effectLst/>
                <a:latin typeface="Mercury SSm A"/>
              </a:rPr>
              <a:t> id </a:t>
            </a:r>
            <a:r>
              <a:rPr lang="en-US" b="0" i="0" dirty="0" err="1">
                <a:effectLst/>
                <a:latin typeface="Mercury SSm A"/>
              </a:rPr>
              <a:t>est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laborum</a:t>
            </a:r>
            <a:r>
              <a:rPr lang="en-US" b="0" i="0" dirty="0">
                <a:effectLst/>
                <a:latin typeface="Mercury SSm A"/>
              </a:rPr>
              <a:t>.</a:t>
            </a:r>
            <a:endParaRPr lang="en-US" dirty="0"/>
          </a:p>
        </p:txBody>
      </p:sp>
      <p:pic>
        <p:nvPicPr>
          <p:cNvPr id="1034" name="Picture 10" descr="Ninjacat Dino Waterproof Decal">
            <a:extLst>
              <a:ext uri="{FF2B5EF4-FFF2-40B4-BE49-F238E27FC236}">
                <a16:creationId xmlns:a16="http://schemas.microsoft.com/office/drawing/2014/main" id="{AD3B75E1-16DB-48C3-A376-6E969DF3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6" y="77932"/>
            <a:ext cx="1916483" cy="23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0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7B61935-0CFB-4F3B-B65D-ABE3CD41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78516"/>
              </p:ext>
            </p:extLst>
          </p:nvPr>
        </p:nvGraphicFramePr>
        <p:xfrm>
          <a:off x="175366" y="2473536"/>
          <a:ext cx="8642959" cy="8534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86167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076639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314833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781279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  <a:gridCol w="4384041">
                  <a:extLst>
                    <a:ext uri="{9D8B030D-6E8A-4147-A177-3AD203B41FA5}">
                      <a16:colId xmlns:a16="http://schemas.microsoft.com/office/drawing/2014/main" val="309250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Form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Reported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Loss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24849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Condo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8/15/2015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Loss Assessment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CD6A4B-EFA5-43A5-A611-F1EF4AFD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37578"/>
              </p:ext>
            </p:extLst>
          </p:nvPr>
        </p:nvGraphicFramePr>
        <p:xfrm>
          <a:off x="2249984" y="502712"/>
          <a:ext cx="6564165" cy="10972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9614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382200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794798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1557553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Occupant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Rooms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Losses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Opened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Owner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1115.88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6 Days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5F06A87-77CD-46AE-B957-595A5D8A6E6D}"/>
              </a:ext>
            </a:extLst>
          </p:cNvPr>
          <p:cNvSpPr txBox="1"/>
          <p:nvPr/>
        </p:nvSpPr>
        <p:spPr>
          <a:xfrm>
            <a:off x="175366" y="3531025"/>
            <a:ext cx="8642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rcury SSm A"/>
              </a:rPr>
              <a:t>Lorem ipsum dolor sit </a:t>
            </a:r>
            <a:r>
              <a:rPr lang="en-US" b="0" i="0" dirty="0" err="1">
                <a:effectLst/>
                <a:latin typeface="Mercury SSm A"/>
              </a:rPr>
              <a:t>amet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consectetur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adipiscing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elit</a:t>
            </a:r>
            <a:r>
              <a:rPr lang="en-US" b="0" i="0" dirty="0">
                <a:effectLst/>
                <a:latin typeface="Mercury SSm A"/>
              </a:rPr>
              <a:t>, sed do </a:t>
            </a:r>
            <a:r>
              <a:rPr lang="en-US" b="0" i="0" dirty="0" err="1">
                <a:effectLst/>
                <a:latin typeface="Mercury SSm A"/>
              </a:rPr>
              <a:t>eiusmod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tempor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incididunt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labore et dolore magna </a:t>
            </a:r>
            <a:r>
              <a:rPr lang="en-US" b="0" i="0" dirty="0" err="1">
                <a:effectLst/>
                <a:latin typeface="Mercury SSm A"/>
              </a:rPr>
              <a:t>aliqua</a:t>
            </a:r>
            <a:r>
              <a:rPr lang="en-US" b="0" i="0" dirty="0">
                <a:effectLst/>
                <a:latin typeface="Mercury SSm A"/>
              </a:rPr>
              <a:t>. Ut </a:t>
            </a:r>
            <a:r>
              <a:rPr lang="en-US" b="0" i="0" dirty="0" err="1">
                <a:effectLst/>
                <a:latin typeface="Mercury SSm A"/>
              </a:rPr>
              <a:t>enim</a:t>
            </a:r>
            <a:r>
              <a:rPr lang="en-US" b="0" i="0" dirty="0">
                <a:effectLst/>
                <a:latin typeface="Mercury SSm A"/>
              </a:rPr>
              <a:t> ad minim </a:t>
            </a:r>
            <a:r>
              <a:rPr lang="en-US" b="0" i="0" dirty="0" err="1">
                <a:effectLst/>
                <a:latin typeface="Mercury SSm A"/>
              </a:rPr>
              <a:t>veniam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quis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nostrud</a:t>
            </a:r>
            <a:r>
              <a:rPr lang="en-US" b="0" i="0" dirty="0">
                <a:effectLst/>
                <a:latin typeface="Mercury SSm A"/>
              </a:rPr>
              <a:t> exercitation </a:t>
            </a:r>
            <a:r>
              <a:rPr lang="en-US" b="0" i="0" dirty="0" err="1">
                <a:effectLst/>
                <a:latin typeface="Mercury SSm A"/>
              </a:rPr>
              <a:t>ullamco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laboris</a:t>
            </a:r>
            <a:r>
              <a:rPr lang="en-US" b="0" i="0" dirty="0">
                <a:effectLst/>
                <a:latin typeface="Mercury SSm A"/>
              </a:rPr>
              <a:t> nisi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aliquip</a:t>
            </a:r>
            <a:r>
              <a:rPr lang="en-US" b="0" i="0" dirty="0">
                <a:effectLst/>
                <a:latin typeface="Mercury SSm A"/>
              </a:rPr>
              <a:t> ex </a:t>
            </a:r>
            <a:r>
              <a:rPr lang="en-US" b="0" i="0" dirty="0" err="1">
                <a:effectLst/>
                <a:latin typeface="Mercury SSm A"/>
              </a:rPr>
              <a:t>ea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commodo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consequat</a:t>
            </a:r>
            <a:r>
              <a:rPr lang="en-US" b="0" i="0" dirty="0">
                <a:effectLst/>
                <a:latin typeface="Mercury SSm A"/>
              </a:rPr>
              <a:t>. Duis </a:t>
            </a:r>
            <a:r>
              <a:rPr lang="en-US" b="0" i="0" dirty="0" err="1">
                <a:effectLst/>
                <a:latin typeface="Mercury SSm A"/>
              </a:rPr>
              <a:t>aute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irure</a:t>
            </a:r>
            <a:r>
              <a:rPr lang="en-US" b="0" i="0" dirty="0">
                <a:effectLst/>
                <a:latin typeface="Mercury SSm A"/>
              </a:rPr>
              <a:t> dolor in </a:t>
            </a:r>
            <a:r>
              <a:rPr lang="en-US" b="0" i="0" dirty="0" err="1">
                <a:effectLst/>
                <a:latin typeface="Mercury SSm A"/>
              </a:rPr>
              <a:t>reprehenderit</a:t>
            </a:r>
            <a:r>
              <a:rPr lang="en-US" b="0" i="0" dirty="0">
                <a:effectLst/>
                <a:latin typeface="Mercury SSm A"/>
              </a:rPr>
              <a:t> in </a:t>
            </a:r>
            <a:r>
              <a:rPr lang="en-US" b="0" i="0" dirty="0" err="1">
                <a:effectLst/>
                <a:latin typeface="Mercury SSm A"/>
              </a:rPr>
              <a:t>voluptate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velit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esse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cillum</a:t>
            </a:r>
            <a:r>
              <a:rPr lang="en-US" b="0" i="0" dirty="0">
                <a:effectLst/>
                <a:latin typeface="Mercury SSm A"/>
              </a:rPr>
              <a:t> dolore </a:t>
            </a:r>
            <a:r>
              <a:rPr lang="en-US" b="0" i="0" dirty="0" err="1">
                <a:effectLst/>
                <a:latin typeface="Mercury SSm A"/>
              </a:rPr>
              <a:t>eu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fugiat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nulla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pariatur</a:t>
            </a:r>
            <a:r>
              <a:rPr lang="en-US" b="0" i="0" dirty="0">
                <a:effectLst/>
                <a:latin typeface="Mercury SSm A"/>
              </a:rPr>
              <a:t>. </a:t>
            </a:r>
            <a:r>
              <a:rPr lang="en-US" b="0" i="0" dirty="0" err="1">
                <a:effectLst/>
                <a:latin typeface="Mercury SSm A"/>
              </a:rPr>
              <a:t>Excepteur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sint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occaecat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cupidatat</a:t>
            </a:r>
            <a:r>
              <a:rPr lang="en-US" b="0" i="0" dirty="0">
                <a:effectLst/>
                <a:latin typeface="Mercury SSm A"/>
              </a:rPr>
              <a:t> non </a:t>
            </a:r>
            <a:r>
              <a:rPr lang="en-US" b="0" i="0" dirty="0" err="1">
                <a:effectLst/>
                <a:latin typeface="Mercury SSm A"/>
              </a:rPr>
              <a:t>proident</a:t>
            </a:r>
            <a:r>
              <a:rPr lang="en-US" b="0" i="0" dirty="0">
                <a:effectLst/>
                <a:latin typeface="Mercury SSm A"/>
              </a:rPr>
              <a:t>, sunt in culpa qui </a:t>
            </a:r>
            <a:r>
              <a:rPr lang="en-US" b="0" i="0" dirty="0" err="1">
                <a:effectLst/>
                <a:latin typeface="Mercury SSm A"/>
              </a:rPr>
              <a:t>officia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deserunt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mollit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anim</a:t>
            </a:r>
            <a:r>
              <a:rPr lang="en-US" b="0" i="0" dirty="0">
                <a:effectLst/>
                <a:latin typeface="Mercury SSm A"/>
              </a:rPr>
              <a:t> id </a:t>
            </a:r>
            <a:r>
              <a:rPr lang="en-US" b="0" i="0" dirty="0" err="1">
                <a:effectLst/>
                <a:latin typeface="Mercury SSm A"/>
              </a:rPr>
              <a:t>est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laborum</a:t>
            </a:r>
            <a:r>
              <a:rPr lang="en-US" b="0" i="0" dirty="0">
                <a:effectLst/>
                <a:latin typeface="Mercury SSm A"/>
              </a:rPr>
              <a:t>.</a:t>
            </a:r>
            <a:endParaRPr lang="en-US" dirty="0"/>
          </a:p>
        </p:txBody>
      </p:sp>
      <p:pic>
        <p:nvPicPr>
          <p:cNvPr id="1034" name="Picture 10" descr="Ninjacat Dino Waterproof Decal">
            <a:extLst>
              <a:ext uri="{FF2B5EF4-FFF2-40B4-BE49-F238E27FC236}">
                <a16:creationId xmlns:a16="http://schemas.microsoft.com/office/drawing/2014/main" id="{AD3B75E1-16DB-48C3-A376-6E969DF3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6" y="77932"/>
            <a:ext cx="1916483" cy="23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0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7B61935-0CFB-4F3B-B65D-ABE3CD41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77547"/>
              </p:ext>
            </p:extLst>
          </p:nvPr>
        </p:nvGraphicFramePr>
        <p:xfrm>
          <a:off x="175366" y="2473536"/>
          <a:ext cx="8642959" cy="8534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086167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076639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314833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781279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  <a:gridCol w="4384041">
                  <a:extLst>
                    <a:ext uri="{9D8B030D-6E8A-4147-A177-3AD203B41FA5}">
                      <a16:colId xmlns:a16="http://schemas.microsoft.com/office/drawing/2014/main" val="309250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Form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Reported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Loss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43714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House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2/16/2018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Wind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7CD6A4B-EFA5-43A5-A611-F1EF4AFD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80911"/>
              </p:ext>
            </p:extLst>
          </p:nvPr>
        </p:nvGraphicFramePr>
        <p:xfrm>
          <a:off x="2249984" y="502712"/>
          <a:ext cx="6564165" cy="10972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9614">
                  <a:extLst>
                    <a:ext uri="{9D8B030D-6E8A-4147-A177-3AD203B41FA5}">
                      <a16:colId xmlns:a16="http://schemas.microsoft.com/office/drawing/2014/main" val="1797486911"/>
                    </a:ext>
                  </a:extLst>
                </a:gridCol>
                <a:gridCol w="1382200">
                  <a:extLst>
                    <a:ext uri="{9D8B030D-6E8A-4147-A177-3AD203B41FA5}">
                      <a16:colId xmlns:a16="http://schemas.microsoft.com/office/drawing/2014/main" val="2205915426"/>
                    </a:ext>
                  </a:extLst>
                </a:gridCol>
                <a:gridCol w="1794798">
                  <a:extLst>
                    <a:ext uri="{9D8B030D-6E8A-4147-A177-3AD203B41FA5}">
                      <a16:colId xmlns:a16="http://schemas.microsoft.com/office/drawing/2014/main" val="474332912"/>
                    </a:ext>
                  </a:extLst>
                </a:gridCol>
                <a:gridCol w="1557553">
                  <a:extLst>
                    <a:ext uri="{9D8B030D-6E8A-4147-A177-3AD203B41FA5}">
                      <a16:colId xmlns:a16="http://schemas.microsoft.com/office/drawing/2014/main" val="3361403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Occupant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Rooms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Losses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Opened</a:t>
                      </a:r>
                      <a:endParaRPr lang="en-US" sz="28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068342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Owner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39145.83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dirty="0">
                          <a:effectLst/>
                        </a:rPr>
                        <a:t>337 Days</a:t>
                      </a:r>
                      <a:endParaRPr lang="en-US" sz="24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700696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5F06A87-77CD-46AE-B957-595A5D8A6E6D}"/>
              </a:ext>
            </a:extLst>
          </p:cNvPr>
          <p:cNvSpPr txBox="1"/>
          <p:nvPr/>
        </p:nvSpPr>
        <p:spPr>
          <a:xfrm>
            <a:off x="175366" y="3531025"/>
            <a:ext cx="8642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rcury SSm A"/>
              </a:rPr>
              <a:t>Lorem ipsum dolor sit </a:t>
            </a:r>
            <a:r>
              <a:rPr lang="en-US" b="0" i="0" dirty="0" err="1">
                <a:effectLst/>
                <a:latin typeface="Mercury SSm A"/>
              </a:rPr>
              <a:t>amet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consectetur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adipiscing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elit</a:t>
            </a:r>
            <a:r>
              <a:rPr lang="en-US" b="0" i="0" dirty="0">
                <a:effectLst/>
                <a:latin typeface="Mercury SSm A"/>
              </a:rPr>
              <a:t>, sed do </a:t>
            </a:r>
            <a:r>
              <a:rPr lang="en-US" b="0" i="0" dirty="0" err="1">
                <a:effectLst/>
                <a:latin typeface="Mercury SSm A"/>
              </a:rPr>
              <a:t>eiusmod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tempor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incididunt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labore et dolore magna </a:t>
            </a:r>
            <a:r>
              <a:rPr lang="en-US" b="0" i="0" dirty="0" err="1">
                <a:effectLst/>
                <a:latin typeface="Mercury SSm A"/>
              </a:rPr>
              <a:t>aliqua</a:t>
            </a:r>
            <a:r>
              <a:rPr lang="en-US" b="0" i="0" dirty="0">
                <a:effectLst/>
                <a:latin typeface="Mercury SSm A"/>
              </a:rPr>
              <a:t>. Ut </a:t>
            </a:r>
            <a:r>
              <a:rPr lang="en-US" b="0" i="0" dirty="0" err="1">
                <a:effectLst/>
                <a:latin typeface="Mercury SSm A"/>
              </a:rPr>
              <a:t>enim</a:t>
            </a:r>
            <a:r>
              <a:rPr lang="en-US" b="0" i="0" dirty="0">
                <a:effectLst/>
                <a:latin typeface="Mercury SSm A"/>
              </a:rPr>
              <a:t> ad minim </a:t>
            </a:r>
            <a:r>
              <a:rPr lang="en-US" b="0" i="0" dirty="0" err="1">
                <a:effectLst/>
                <a:latin typeface="Mercury SSm A"/>
              </a:rPr>
              <a:t>veniam</a:t>
            </a:r>
            <a:r>
              <a:rPr lang="en-US" b="0" i="0" dirty="0">
                <a:effectLst/>
                <a:latin typeface="Mercury SSm A"/>
              </a:rPr>
              <a:t>, </a:t>
            </a:r>
            <a:r>
              <a:rPr lang="en-US" b="0" i="0" dirty="0" err="1">
                <a:effectLst/>
                <a:latin typeface="Mercury SSm A"/>
              </a:rPr>
              <a:t>quis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nostrud</a:t>
            </a:r>
            <a:r>
              <a:rPr lang="en-US" b="0" i="0" dirty="0">
                <a:effectLst/>
                <a:latin typeface="Mercury SSm A"/>
              </a:rPr>
              <a:t> exercitation </a:t>
            </a:r>
            <a:r>
              <a:rPr lang="en-US" b="0" i="0" dirty="0" err="1">
                <a:effectLst/>
                <a:latin typeface="Mercury SSm A"/>
              </a:rPr>
              <a:t>ullamco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laboris</a:t>
            </a:r>
            <a:r>
              <a:rPr lang="en-US" b="0" i="0" dirty="0">
                <a:effectLst/>
                <a:latin typeface="Mercury SSm A"/>
              </a:rPr>
              <a:t> nisi </a:t>
            </a:r>
            <a:r>
              <a:rPr lang="en-US" b="0" i="0" dirty="0" err="1">
                <a:effectLst/>
                <a:latin typeface="Mercury SSm A"/>
              </a:rPr>
              <a:t>ut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aliquip</a:t>
            </a:r>
            <a:r>
              <a:rPr lang="en-US" b="0" i="0" dirty="0">
                <a:effectLst/>
                <a:latin typeface="Mercury SSm A"/>
              </a:rPr>
              <a:t> ex </a:t>
            </a:r>
            <a:r>
              <a:rPr lang="en-US" b="0" i="0" dirty="0" err="1">
                <a:effectLst/>
                <a:latin typeface="Mercury SSm A"/>
              </a:rPr>
              <a:t>ea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commodo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consequat</a:t>
            </a:r>
            <a:r>
              <a:rPr lang="en-US" b="0" i="0" dirty="0">
                <a:effectLst/>
                <a:latin typeface="Mercury SSm A"/>
              </a:rPr>
              <a:t>. Duis </a:t>
            </a:r>
            <a:r>
              <a:rPr lang="en-US" b="0" i="0" dirty="0" err="1">
                <a:effectLst/>
                <a:latin typeface="Mercury SSm A"/>
              </a:rPr>
              <a:t>aute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irure</a:t>
            </a:r>
            <a:r>
              <a:rPr lang="en-US" b="0" i="0" dirty="0">
                <a:effectLst/>
                <a:latin typeface="Mercury SSm A"/>
              </a:rPr>
              <a:t> dolor in </a:t>
            </a:r>
            <a:r>
              <a:rPr lang="en-US" b="0" i="0" dirty="0" err="1">
                <a:effectLst/>
                <a:latin typeface="Mercury SSm A"/>
              </a:rPr>
              <a:t>reprehenderit</a:t>
            </a:r>
            <a:r>
              <a:rPr lang="en-US" b="0" i="0" dirty="0">
                <a:effectLst/>
                <a:latin typeface="Mercury SSm A"/>
              </a:rPr>
              <a:t> in </a:t>
            </a:r>
            <a:r>
              <a:rPr lang="en-US" b="0" i="0" dirty="0" err="1">
                <a:effectLst/>
                <a:latin typeface="Mercury SSm A"/>
              </a:rPr>
              <a:t>voluptate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velit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esse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cillum</a:t>
            </a:r>
            <a:r>
              <a:rPr lang="en-US" b="0" i="0" dirty="0">
                <a:effectLst/>
                <a:latin typeface="Mercury SSm A"/>
              </a:rPr>
              <a:t> dolore </a:t>
            </a:r>
            <a:r>
              <a:rPr lang="en-US" b="0" i="0" dirty="0" err="1">
                <a:effectLst/>
                <a:latin typeface="Mercury SSm A"/>
              </a:rPr>
              <a:t>eu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fugiat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nulla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pariatur</a:t>
            </a:r>
            <a:r>
              <a:rPr lang="en-US" b="0" i="0" dirty="0">
                <a:effectLst/>
                <a:latin typeface="Mercury SSm A"/>
              </a:rPr>
              <a:t>. </a:t>
            </a:r>
            <a:r>
              <a:rPr lang="en-US" b="0" i="0" dirty="0" err="1">
                <a:effectLst/>
                <a:latin typeface="Mercury SSm A"/>
              </a:rPr>
              <a:t>Excepteur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sint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occaecat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cupidatat</a:t>
            </a:r>
            <a:r>
              <a:rPr lang="en-US" b="0" i="0" dirty="0">
                <a:effectLst/>
                <a:latin typeface="Mercury SSm A"/>
              </a:rPr>
              <a:t> non </a:t>
            </a:r>
            <a:r>
              <a:rPr lang="en-US" b="0" i="0" dirty="0" err="1">
                <a:effectLst/>
                <a:latin typeface="Mercury SSm A"/>
              </a:rPr>
              <a:t>proident</a:t>
            </a:r>
            <a:r>
              <a:rPr lang="en-US" b="0" i="0" dirty="0">
                <a:effectLst/>
                <a:latin typeface="Mercury SSm A"/>
              </a:rPr>
              <a:t>, sunt in culpa qui </a:t>
            </a:r>
            <a:r>
              <a:rPr lang="en-US" b="0" i="0" dirty="0" err="1">
                <a:effectLst/>
                <a:latin typeface="Mercury SSm A"/>
              </a:rPr>
              <a:t>officia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deserunt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mollit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anim</a:t>
            </a:r>
            <a:r>
              <a:rPr lang="en-US" b="0" i="0" dirty="0">
                <a:effectLst/>
                <a:latin typeface="Mercury SSm A"/>
              </a:rPr>
              <a:t> id </a:t>
            </a:r>
            <a:r>
              <a:rPr lang="en-US" b="0" i="0" dirty="0" err="1">
                <a:effectLst/>
                <a:latin typeface="Mercury SSm A"/>
              </a:rPr>
              <a:t>est</a:t>
            </a:r>
            <a:r>
              <a:rPr lang="en-US" b="0" i="0" dirty="0">
                <a:effectLst/>
                <a:latin typeface="Mercury SSm A"/>
              </a:rPr>
              <a:t> </a:t>
            </a:r>
            <a:r>
              <a:rPr lang="en-US" b="0" i="0" dirty="0" err="1">
                <a:effectLst/>
                <a:latin typeface="Mercury SSm A"/>
              </a:rPr>
              <a:t>laborum</a:t>
            </a:r>
            <a:r>
              <a:rPr lang="en-US" b="0" i="0" dirty="0">
                <a:effectLst/>
                <a:latin typeface="Mercury SSm A"/>
              </a:rPr>
              <a:t>.</a:t>
            </a:r>
            <a:endParaRPr lang="en-US" dirty="0"/>
          </a:p>
        </p:txBody>
      </p:sp>
      <p:pic>
        <p:nvPicPr>
          <p:cNvPr id="1034" name="Picture 10" descr="Ninjacat Dino Waterproof Decal">
            <a:extLst>
              <a:ext uri="{FF2B5EF4-FFF2-40B4-BE49-F238E27FC236}">
                <a16:creationId xmlns:a16="http://schemas.microsoft.com/office/drawing/2014/main" id="{AD3B75E1-16DB-48C3-A376-6E969DF3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6" y="77932"/>
            <a:ext cx="1916483" cy="23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91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487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Mercury SSm 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Hiram Fleitas</dc:creator>
  <cp:lastModifiedBy>Hiram Fleitas</cp:lastModifiedBy>
  <cp:revision>1</cp:revision>
  <dcterms:created xsi:type="dcterms:W3CDTF">2021-12-15T01:07:06Z</dcterms:created>
  <dcterms:modified xsi:type="dcterms:W3CDTF">2021-12-15T05:06:16Z</dcterms:modified>
</cp:coreProperties>
</file>