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8" r:id="rId5"/>
  </p:sldMasterIdLst>
  <p:notesMasterIdLst>
    <p:notesMasterId r:id="rId23"/>
  </p:notesMasterIdLst>
  <p:handoutMasterIdLst>
    <p:handoutMasterId r:id="rId24"/>
  </p:handoutMasterIdLst>
  <p:sldIdLst>
    <p:sldId id="292" r:id="rId6"/>
    <p:sldId id="310" r:id="rId7"/>
    <p:sldId id="311" r:id="rId8"/>
    <p:sldId id="2147482977" r:id="rId9"/>
    <p:sldId id="2147482971" r:id="rId10"/>
    <p:sldId id="2147482973" r:id="rId11"/>
    <p:sldId id="2147482972" r:id="rId12"/>
    <p:sldId id="2147482974" r:id="rId13"/>
    <p:sldId id="2147482976" r:id="rId14"/>
    <p:sldId id="312" r:id="rId15"/>
    <p:sldId id="2147482988" r:id="rId16"/>
    <p:sldId id="2147482984" r:id="rId17"/>
    <p:sldId id="2147482985" r:id="rId18"/>
    <p:sldId id="314" r:id="rId19"/>
    <p:sldId id="308" r:id="rId20"/>
    <p:sldId id="309" r:id="rId21"/>
    <p:sldId id="28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D6A"/>
    <a:srgbClr val="F6EE8A"/>
    <a:srgbClr val="E8D9B0"/>
    <a:srgbClr val="E95174"/>
    <a:srgbClr val="DCD3CC"/>
    <a:srgbClr val="7363A8"/>
    <a:srgbClr val="53FFF3"/>
    <a:srgbClr val="00E0D0"/>
    <a:srgbClr val="DCE9F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3056F-5994-40E1-BD24-CBD3C9FB0A00}" v="43" dt="2025-10-16T19:23:09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6" autoAdjust="0"/>
    <p:restoredTop sz="86410" autoAdjust="0"/>
  </p:normalViewPr>
  <p:slideViewPr>
    <p:cSldViewPr snapToGrid="0" showGuides="1">
      <p:cViewPr varScale="1">
        <p:scale>
          <a:sx n="63" d="100"/>
          <a:sy n="63" d="100"/>
        </p:scale>
        <p:origin x="1382" y="2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Rendell" userId="f27b094e-8669-4d60-ad27-0d6d2af67856" providerId="ADAL" clId="{2BB4FE60-7229-4C74-8123-17E913BF2CC0}"/>
    <pc:docChg chg="undo custSel addSld delSld modSld modMainMaster">
      <pc:chgData name="Aaron Rendell" userId="f27b094e-8669-4d60-ad27-0d6d2af67856" providerId="ADAL" clId="{2BB4FE60-7229-4C74-8123-17E913BF2CC0}" dt="2025-10-11T13:14:01.523" v="257"/>
      <pc:docMkLst>
        <pc:docMk/>
      </pc:docMkLst>
      <pc:sldMasterChg chg="modSldLayout">
        <pc:chgData name="Aaron Rendell" userId="f27b094e-8669-4d60-ad27-0d6d2af67856" providerId="ADAL" clId="{2BB4FE60-7229-4C74-8123-17E913BF2CC0}" dt="2025-10-11T13:10:36.444" v="214" actId="478"/>
        <pc:sldMasterMkLst>
          <pc:docMk/>
          <pc:sldMasterMk cId="2020574204" sldId="2147483648"/>
        </pc:sldMasterMkLst>
        <pc:sldLayoutChg chg="addSp delSp modSp mod">
          <pc:chgData name="Aaron Rendell" userId="f27b094e-8669-4d60-ad27-0d6d2af67856" providerId="ADAL" clId="{2BB4FE60-7229-4C74-8123-17E913BF2CC0}" dt="2025-10-11T13:10:36.444" v="214" actId="478"/>
          <pc:sldLayoutMkLst>
            <pc:docMk/>
            <pc:sldMasterMk cId="2020574204" sldId="2147483648"/>
            <pc:sldLayoutMk cId="3147334202" sldId="2147483665"/>
          </pc:sldLayoutMkLst>
        </pc:sldLayoutChg>
      </pc:sldMasterChg>
      <pc:sldMasterChg chg="modSldLayout">
        <pc:chgData name="Aaron Rendell" userId="f27b094e-8669-4d60-ad27-0d6d2af67856" providerId="ADAL" clId="{2BB4FE60-7229-4C74-8123-17E913BF2CC0}" dt="2025-10-11T10:48:07.895" v="5" actId="207"/>
        <pc:sldMasterMkLst>
          <pc:docMk/>
          <pc:sldMasterMk cId="3589580110" sldId="2147483678"/>
        </pc:sldMasterMkLst>
        <pc:sldLayoutChg chg="addSp delSp modSp mod">
          <pc:chgData name="Aaron Rendell" userId="f27b094e-8669-4d60-ad27-0d6d2af67856" providerId="ADAL" clId="{2BB4FE60-7229-4C74-8123-17E913BF2CC0}" dt="2025-10-11T10:48:07.895" v="5" actId="207"/>
          <pc:sldLayoutMkLst>
            <pc:docMk/>
            <pc:sldMasterMk cId="3589580110" sldId="2147483678"/>
            <pc:sldLayoutMk cId="65439216" sldId="2147483683"/>
          </pc:sldLayoutMkLst>
          <pc:spChg chg="add mod">
            <ac:chgData name="Aaron Rendell" userId="f27b094e-8669-4d60-ad27-0d6d2af67856" providerId="ADAL" clId="{2BB4FE60-7229-4C74-8123-17E913BF2CC0}" dt="2025-10-11T10:48:01.376" v="4" actId="207"/>
            <ac:spMkLst>
              <pc:docMk/>
              <pc:sldMasterMk cId="3589580110" sldId="2147483678"/>
              <pc:sldLayoutMk cId="65439216" sldId="2147483683"/>
              <ac:spMk id="6" creationId="{B5B1D4CD-C3BF-D5DB-954B-CE2AF31AB411}"/>
            </ac:spMkLst>
          </pc:spChg>
          <pc:spChg chg="add mod">
            <ac:chgData name="Aaron Rendell" userId="f27b094e-8669-4d60-ad27-0d6d2af67856" providerId="ADAL" clId="{2BB4FE60-7229-4C74-8123-17E913BF2CC0}" dt="2025-10-11T10:48:07.895" v="5" actId="207"/>
            <ac:spMkLst>
              <pc:docMk/>
              <pc:sldMasterMk cId="3589580110" sldId="2147483678"/>
              <pc:sldLayoutMk cId="65439216" sldId="2147483683"/>
              <ac:spMk id="7" creationId="{3CDDCDEE-EAA0-A9AD-B04F-FF6B72E58CF4}"/>
            </ac:spMkLst>
          </pc:spChg>
          <pc:picChg chg="add mod">
            <ac:chgData name="Aaron Rendell" userId="f27b094e-8669-4d60-ad27-0d6d2af67856" providerId="ADAL" clId="{2BB4FE60-7229-4C74-8123-17E913BF2CC0}" dt="2025-10-11T10:47:40.069" v="3"/>
            <ac:picMkLst>
              <pc:docMk/>
              <pc:sldMasterMk cId="3589580110" sldId="2147483678"/>
              <pc:sldLayoutMk cId="65439216" sldId="2147483683"/>
              <ac:picMk id="5" creationId="{2C75D237-F03B-ADE7-CB82-DD3A4178AF9F}"/>
            </ac:picMkLst>
          </pc:picChg>
        </pc:sldLayoutChg>
      </pc:sldMasterChg>
    </pc:docChg>
  </pc:docChgLst>
  <pc:docChgLst>
    <pc:chgData name="Daniel Laskewitz" userId="004e9a81-59d4-47b4-8bee-4f6da7cf9d9d" providerId="ADAL" clId="{B7E1987E-F849-430F-A364-DDFF2666125D}"/>
    <pc:docChg chg="undo custSel addSld delSld modSld">
      <pc:chgData name="Daniel Laskewitz" userId="004e9a81-59d4-47b4-8bee-4f6da7cf9d9d" providerId="ADAL" clId="{B7E1987E-F849-430F-A364-DDFF2666125D}" dt="2025-10-17T12:45:47.604" v="205" actId="20577"/>
      <pc:docMkLst>
        <pc:docMk/>
      </pc:docMkLst>
      <pc:sldChg chg="del">
        <pc:chgData name="Daniel Laskewitz" userId="004e9a81-59d4-47b4-8bee-4f6da7cf9d9d" providerId="ADAL" clId="{B7E1987E-F849-430F-A364-DDFF2666125D}" dt="2025-10-16T18:55:41.737" v="2" actId="47"/>
        <pc:sldMkLst>
          <pc:docMk/>
          <pc:sldMk cId="0" sldId="256"/>
        </pc:sldMkLst>
      </pc:sldChg>
      <pc:sldChg chg="add del">
        <pc:chgData name="Daniel Laskewitz" userId="004e9a81-59d4-47b4-8bee-4f6da7cf9d9d" providerId="ADAL" clId="{B7E1987E-F849-430F-A364-DDFF2666125D}" dt="2025-10-16T19:23:28.856" v="177" actId="47"/>
        <pc:sldMkLst>
          <pc:docMk/>
          <pc:sldMk cId="0" sldId="257"/>
        </pc:sldMkLst>
      </pc:sldChg>
      <pc:sldChg chg="del">
        <pc:chgData name="Daniel Laskewitz" userId="004e9a81-59d4-47b4-8bee-4f6da7cf9d9d" providerId="ADAL" clId="{B7E1987E-F849-430F-A364-DDFF2666125D}" dt="2025-10-16T18:55:32.661" v="0" actId="47"/>
        <pc:sldMkLst>
          <pc:docMk/>
          <pc:sldMk cId="4181419580" sldId="258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775535166" sldId="275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77554804" sldId="276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478079616" sldId="277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1640288181" sldId="278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1246021298" sldId="279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107888131" sldId="281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157109385" sldId="282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517140333" sldId="283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624021206" sldId="284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760906987" sldId="285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4157533387" sldId="288"/>
        </pc:sldMkLst>
      </pc:sldChg>
      <pc:sldChg chg="addSp delSp modSp mod">
        <pc:chgData name="Daniel Laskewitz" userId="004e9a81-59d4-47b4-8bee-4f6da7cf9d9d" providerId="ADAL" clId="{B7E1987E-F849-430F-A364-DDFF2666125D}" dt="2025-10-16T19:23:37.167" v="190" actId="6549"/>
        <pc:sldMkLst>
          <pc:docMk/>
          <pc:sldMk cId="3898447929" sldId="292"/>
        </pc:sldMkLst>
        <pc:spChg chg="add del mod">
          <ac:chgData name="Daniel Laskewitz" userId="004e9a81-59d4-47b4-8bee-4f6da7cf9d9d" providerId="ADAL" clId="{B7E1987E-F849-430F-A364-DDFF2666125D}" dt="2025-10-16T18:56:49.707" v="45" actId="478"/>
          <ac:spMkLst>
            <pc:docMk/>
            <pc:sldMk cId="3898447929" sldId="292"/>
            <ac:spMk id="3" creationId="{89137434-AB7B-205D-FD47-573DD68BB733}"/>
          </ac:spMkLst>
        </pc:spChg>
        <pc:spChg chg="mod">
          <ac:chgData name="Daniel Laskewitz" userId="004e9a81-59d4-47b4-8bee-4f6da7cf9d9d" providerId="ADAL" clId="{B7E1987E-F849-430F-A364-DDFF2666125D}" dt="2025-10-16T19:23:37.167" v="190" actId="6549"/>
          <ac:spMkLst>
            <pc:docMk/>
            <pc:sldMk cId="3898447929" sldId="292"/>
            <ac:spMk id="7" creationId="{93A3B864-5E85-99D2-93E5-5CA1F4F35DC7}"/>
          </ac:spMkLst>
        </pc:spChg>
        <pc:spChg chg="del">
          <ac:chgData name="Daniel Laskewitz" userId="004e9a81-59d4-47b4-8bee-4f6da7cf9d9d" providerId="ADAL" clId="{B7E1987E-F849-430F-A364-DDFF2666125D}" dt="2025-10-16T18:56:48.360" v="44" actId="478"/>
          <ac:spMkLst>
            <pc:docMk/>
            <pc:sldMk cId="3898447929" sldId="292"/>
            <ac:spMk id="9" creationId="{485E0237-B9A1-0B58-E0AA-05EF84817EB4}"/>
          </ac:spMkLst>
        </pc:spChg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4182148033" sldId="293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2955924" sldId="294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519727083" sldId="295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66073738" sldId="296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514226361" sldId="297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3905944101" sldId="301"/>
        </pc:sldMkLst>
      </pc:sldChg>
      <pc:sldChg chg="del">
        <pc:chgData name="Daniel Laskewitz" userId="004e9a81-59d4-47b4-8bee-4f6da7cf9d9d" providerId="ADAL" clId="{B7E1987E-F849-430F-A364-DDFF2666125D}" dt="2025-10-16T18:56:29.543" v="9" actId="47"/>
        <pc:sldMkLst>
          <pc:docMk/>
          <pc:sldMk cId="2662749588" sldId="302"/>
        </pc:sldMkLst>
      </pc:sldChg>
      <pc:sldChg chg="add del">
        <pc:chgData name="Daniel Laskewitz" userId="004e9a81-59d4-47b4-8bee-4f6da7cf9d9d" providerId="ADAL" clId="{B7E1987E-F849-430F-A364-DDFF2666125D}" dt="2025-10-16T19:23:28.856" v="177" actId="47"/>
        <pc:sldMkLst>
          <pc:docMk/>
          <pc:sldMk cId="0" sldId="303"/>
        </pc:sldMkLst>
      </pc:sldChg>
      <pc:sldChg chg="del">
        <pc:chgData name="Daniel Laskewitz" userId="004e9a81-59d4-47b4-8bee-4f6da7cf9d9d" providerId="ADAL" clId="{B7E1987E-F849-430F-A364-DDFF2666125D}" dt="2025-10-16T18:55:39.450" v="1" actId="47"/>
        <pc:sldMkLst>
          <pc:docMk/>
          <pc:sldMk cId="3007319850" sldId="304"/>
        </pc:sldMkLst>
      </pc:sldChg>
      <pc:sldChg chg="del">
        <pc:chgData name="Daniel Laskewitz" userId="004e9a81-59d4-47b4-8bee-4f6da7cf9d9d" providerId="ADAL" clId="{B7E1987E-F849-430F-A364-DDFF2666125D}" dt="2025-10-16T18:55:39.450" v="1" actId="47"/>
        <pc:sldMkLst>
          <pc:docMk/>
          <pc:sldMk cId="2619084777" sldId="305"/>
        </pc:sldMkLst>
      </pc:sldChg>
      <pc:sldChg chg="del">
        <pc:chgData name="Daniel Laskewitz" userId="004e9a81-59d4-47b4-8bee-4f6da7cf9d9d" providerId="ADAL" clId="{B7E1987E-F849-430F-A364-DDFF2666125D}" dt="2025-10-16T18:56:04.208" v="8" actId="47"/>
        <pc:sldMkLst>
          <pc:docMk/>
          <pc:sldMk cId="4022266204" sldId="306"/>
        </pc:sldMkLst>
      </pc:sldChg>
      <pc:sldChg chg="del">
        <pc:chgData name="Daniel Laskewitz" userId="004e9a81-59d4-47b4-8bee-4f6da7cf9d9d" providerId="ADAL" clId="{B7E1987E-F849-430F-A364-DDFF2666125D}" dt="2025-10-16T18:56:04.208" v="8" actId="47"/>
        <pc:sldMkLst>
          <pc:docMk/>
          <pc:sldMk cId="1686998059" sldId="307"/>
        </pc:sldMkLst>
      </pc:sldChg>
      <pc:sldChg chg="add del">
        <pc:chgData name="Daniel Laskewitz" userId="004e9a81-59d4-47b4-8bee-4f6da7cf9d9d" providerId="ADAL" clId="{B7E1987E-F849-430F-A364-DDFF2666125D}" dt="2025-10-16T18:56:00.174" v="6"/>
        <pc:sldMkLst>
          <pc:docMk/>
          <pc:sldMk cId="2175508902" sldId="308"/>
        </pc:sldMkLst>
      </pc:sldChg>
      <pc:sldChg chg="add">
        <pc:chgData name="Daniel Laskewitz" userId="004e9a81-59d4-47b4-8bee-4f6da7cf9d9d" providerId="ADAL" clId="{B7E1987E-F849-430F-A364-DDFF2666125D}" dt="2025-10-16T18:56:00.209" v="7"/>
        <pc:sldMkLst>
          <pc:docMk/>
          <pc:sldMk cId="4065068709" sldId="308"/>
        </pc:sldMkLst>
      </pc:sldChg>
      <pc:sldChg chg="add">
        <pc:chgData name="Daniel Laskewitz" userId="004e9a81-59d4-47b4-8bee-4f6da7cf9d9d" providerId="ADAL" clId="{B7E1987E-F849-430F-A364-DDFF2666125D}" dt="2025-10-16T18:56:00.209" v="7"/>
        <pc:sldMkLst>
          <pc:docMk/>
          <pc:sldMk cId="323027424" sldId="309"/>
        </pc:sldMkLst>
      </pc:sldChg>
      <pc:sldChg chg="add del">
        <pc:chgData name="Daniel Laskewitz" userId="004e9a81-59d4-47b4-8bee-4f6da7cf9d9d" providerId="ADAL" clId="{B7E1987E-F849-430F-A364-DDFF2666125D}" dt="2025-10-16T18:56:00.174" v="6"/>
        <pc:sldMkLst>
          <pc:docMk/>
          <pc:sldMk cId="2341483867" sldId="309"/>
        </pc:sldMkLst>
      </pc:sldChg>
      <pc:sldChg chg="add">
        <pc:chgData name="Daniel Laskewitz" userId="004e9a81-59d4-47b4-8bee-4f6da7cf9d9d" providerId="ADAL" clId="{B7E1987E-F849-430F-A364-DDFF2666125D}" dt="2025-10-16T18:57:41.045" v="46"/>
        <pc:sldMkLst>
          <pc:docMk/>
          <pc:sldMk cId="4199241479" sldId="310"/>
        </pc:sldMkLst>
      </pc:sldChg>
      <pc:sldChg chg="add">
        <pc:chgData name="Daniel Laskewitz" userId="004e9a81-59d4-47b4-8bee-4f6da7cf9d9d" providerId="ADAL" clId="{B7E1987E-F849-430F-A364-DDFF2666125D}" dt="2025-10-16T18:57:41.045" v="46"/>
        <pc:sldMkLst>
          <pc:docMk/>
          <pc:sldMk cId="3227370009" sldId="311"/>
        </pc:sldMkLst>
      </pc:sldChg>
      <pc:sldChg chg="modSp add mod">
        <pc:chgData name="Daniel Laskewitz" userId="004e9a81-59d4-47b4-8bee-4f6da7cf9d9d" providerId="ADAL" clId="{B7E1987E-F849-430F-A364-DDFF2666125D}" dt="2025-10-16T18:59:36.296" v="138" actId="1076"/>
        <pc:sldMkLst>
          <pc:docMk/>
          <pc:sldMk cId="1352872804" sldId="312"/>
        </pc:sldMkLst>
        <pc:picChg chg="mod">
          <ac:chgData name="Daniel Laskewitz" userId="004e9a81-59d4-47b4-8bee-4f6da7cf9d9d" providerId="ADAL" clId="{B7E1987E-F849-430F-A364-DDFF2666125D}" dt="2025-10-16T18:59:36.296" v="138" actId="1076"/>
          <ac:picMkLst>
            <pc:docMk/>
            <pc:sldMk cId="1352872804" sldId="312"/>
            <ac:picMk id="16" creationId="{7A20E340-81DB-C2E4-A013-F4CFBF541811}"/>
          </ac:picMkLst>
        </pc:picChg>
      </pc:sldChg>
      <pc:sldChg chg="modSp add mod">
        <pc:chgData name="Daniel Laskewitz" userId="004e9a81-59d4-47b4-8bee-4f6da7cf9d9d" providerId="ADAL" clId="{B7E1987E-F849-430F-A364-DDFF2666125D}" dt="2025-10-17T12:45:47.604" v="205" actId="20577"/>
        <pc:sldMkLst>
          <pc:docMk/>
          <pc:sldMk cId="1041961282" sldId="314"/>
        </pc:sldMkLst>
        <pc:spChg chg="mod">
          <ac:chgData name="Daniel Laskewitz" userId="004e9a81-59d4-47b4-8bee-4f6da7cf9d9d" providerId="ADAL" clId="{B7E1987E-F849-430F-A364-DDFF2666125D}" dt="2025-10-16T19:23:11.538" v="148" actId="20577"/>
          <ac:spMkLst>
            <pc:docMk/>
            <pc:sldMk cId="1041961282" sldId="314"/>
            <ac:spMk id="2" creationId="{19E7FAFC-600B-2FD9-8733-715FBE42DD30}"/>
          </ac:spMkLst>
        </pc:spChg>
        <pc:spChg chg="mod">
          <ac:chgData name="Daniel Laskewitz" userId="004e9a81-59d4-47b4-8bee-4f6da7cf9d9d" providerId="ADAL" clId="{B7E1987E-F849-430F-A364-DDFF2666125D}" dt="2025-10-17T12:45:47.604" v="205" actId="20577"/>
          <ac:spMkLst>
            <pc:docMk/>
            <pc:sldMk cId="1041961282" sldId="314"/>
            <ac:spMk id="3" creationId="{CF709404-4FF5-109A-D679-A631D47DCBC6}"/>
          </ac:spMkLst>
        </pc:spChg>
      </pc:sldChg>
      <pc:sldChg chg="modSp add mod">
        <pc:chgData name="Daniel Laskewitz" userId="004e9a81-59d4-47b4-8bee-4f6da7cf9d9d" providerId="ADAL" clId="{B7E1987E-F849-430F-A364-DDFF2666125D}" dt="2025-10-16T18:57:52.324" v="52" actId="1076"/>
        <pc:sldMkLst>
          <pc:docMk/>
          <pc:sldMk cId="1870470127" sldId="2147482971"/>
        </pc:sldMkLst>
        <pc:spChg chg="mod">
          <ac:chgData name="Daniel Laskewitz" userId="004e9a81-59d4-47b4-8bee-4f6da7cf9d9d" providerId="ADAL" clId="{B7E1987E-F849-430F-A364-DDFF2666125D}" dt="2025-10-16T18:57:52.324" v="52" actId="1076"/>
          <ac:spMkLst>
            <pc:docMk/>
            <pc:sldMk cId="1870470127" sldId="2147482971"/>
            <ac:spMk id="2" creationId="{DADB532D-EC21-491A-8622-C4EA9C489560}"/>
          </ac:spMkLst>
        </pc:spChg>
      </pc:sldChg>
      <pc:sldChg chg="modSp add mod">
        <pc:chgData name="Daniel Laskewitz" userId="004e9a81-59d4-47b4-8bee-4f6da7cf9d9d" providerId="ADAL" clId="{B7E1987E-F849-430F-A364-DDFF2666125D}" dt="2025-10-16T18:58:49.101" v="76" actId="1076"/>
        <pc:sldMkLst>
          <pc:docMk/>
          <pc:sldMk cId="4035219137" sldId="2147482972"/>
        </pc:sldMkLst>
        <pc:spChg chg="mod">
          <ac:chgData name="Daniel Laskewitz" userId="004e9a81-59d4-47b4-8bee-4f6da7cf9d9d" providerId="ADAL" clId="{B7E1987E-F849-430F-A364-DDFF2666125D}" dt="2025-10-16T18:58:49.101" v="76" actId="1076"/>
          <ac:spMkLst>
            <pc:docMk/>
            <pc:sldMk cId="4035219137" sldId="2147482972"/>
            <ac:spMk id="2" creationId="{8821CD7C-3989-B041-497A-48081EE2A067}"/>
          </ac:spMkLst>
        </pc:spChg>
      </pc:sldChg>
      <pc:sldChg chg="modSp add mod">
        <pc:chgData name="Daniel Laskewitz" userId="004e9a81-59d4-47b4-8bee-4f6da7cf9d9d" providerId="ADAL" clId="{B7E1987E-F849-430F-A364-DDFF2666125D}" dt="2025-10-16T18:58:39.813" v="75" actId="1076"/>
        <pc:sldMkLst>
          <pc:docMk/>
          <pc:sldMk cId="2514363233" sldId="2147482973"/>
        </pc:sldMkLst>
        <pc:spChg chg="mod">
          <ac:chgData name="Daniel Laskewitz" userId="004e9a81-59d4-47b4-8bee-4f6da7cf9d9d" providerId="ADAL" clId="{B7E1987E-F849-430F-A364-DDFF2666125D}" dt="2025-10-16T18:58:39.813" v="75" actId="1076"/>
          <ac:spMkLst>
            <pc:docMk/>
            <pc:sldMk cId="2514363233" sldId="2147482973"/>
            <ac:spMk id="2" creationId="{A39EDFE8-3D9D-686C-65A6-39A76230CA02}"/>
          </ac:spMkLst>
        </pc:spChg>
      </pc:sldChg>
      <pc:sldChg chg="modSp add mod">
        <pc:chgData name="Daniel Laskewitz" userId="004e9a81-59d4-47b4-8bee-4f6da7cf9d9d" providerId="ADAL" clId="{B7E1987E-F849-430F-A364-DDFF2666125D}" dt="2025-10-16T18:58:59.378" v="112" actId="1036"/>
        <pc:sldMkLst>
          <pc:docMk/>
          <pc:sldMk cId="3953929802" sldId="2147482974"/>
        </pc:sldMkLst>
        <pc:spChg chg="mod">
          <ac:chgData name="Daniel Laskewitz" userId="004e9a81-59d4-47b4-8bee-4f6da7cf9d9d" providerId="ADAL" clId="{B7E1987E-F849-430F-A364-DDFF2666125D}" dt="2025-10-16T18:58:59.378" v="112" actId="1036"/>
          <ac:spMkLst>
            <pc:docMk/>
            <pc:sldMk cId="3953929802" sldId="2147482974"/>
            <ac:spMk id="7" creationId="{3893A6E5-B001-76C0-73B1-2F9DD84B0A26}"/>
          </ac:spMkLst>
        </pc:spChg>
        <pc:picChg chg="mod">
          <ac:chgData name="Daniel Laskewitz" userId="004e9a81-59d4-47b4-8bee-4f6da7cf9d9d" providerId="ADAL" clId="{B7E1987E-F849-430F-A364-DDFF2666125D}" dt="2025-10-16T18:58:59.378" v="112" actId="1036"/>
          <ac:picMkLst>
            <pc:docMk/>
            <pc:sldMk cId="3953929802" sldId="2147482974"/>
            <ac:picMk id="1026" creationId="{DDAB2530-B11B-46A7-9649-CAD34D13E495}"/>
          </ac:picMkLst>
        </pc:picChg>
      </pc:sldChg>
      <pc:sldChg chg="modSp add mod">
        <pc:chgData name="Daniel Laskewitz" userId="004e9a81-59d4-47b4-8bee-4f6da7cf9d9d" providerId="ADAL" clId="{B7E1987E-F849-430F-A364-DDFF2666125D}" dt="2025-10-16T18:59:10.533" v="136" actId="1036"/>
        <pc:sldMkLst>
          <pc:docMk/>
          <pc:sldMk cId="774307672" sldId="2147482976"/>
        </pc:sldMkLst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2" creationId="{B29DF7F5-B2E2-B7DC-1641-6D9F5CB1ECAB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3" creationId="{02BE3C17-E63A-0F9D-38ED-DA55142BCEC0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4" creationId="{0BF69D04-46D0-39F9-BD4F-1732E16F54E6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5" creationId="{8395DEBD-611C-3FE5-685B-8E39AACBD4DC}"/>
          </ac:spMkLst>
        </pc:spChg>
        <pc:spChg chg="mod">
          <ac:chgData name="Daniel Laskewitz" userId="004e9a81-59d4-47b4-8bee-4f6da7cf9d9d" providerId="ADAL" clId="{B7E1987E-F849-430F-A364-DDFF2666125D}" dt="2025-10-16T18:59:10.533" v="136" actId="1036"/>
          <ac:spMkLst>
            <pc:docMk/>
            <pc:sldMk cId="774307672" sldId="2147482976"/>
            <ac:spMk id="6" creationId="{744218F4-4089-B391-20D9-DEF9E1060169}"/>
          </ac:spMkLst>
        </pc:spChg>
        <pc:picChg chg="mod">
          <ac:chgData name="Daniel Laskewitz" userId="004e9a81-59d4-47b4-8bee-4f6da7cf9d9d" providerId="ADAL" clId="{B7E1987E-F849-430F-A364-DDFF2666125D}" dt="2025-10-16T18:59:10.533" v="136" actId="1036"/>
          <ac:picMkLst>
            <pc:docMk/>
            <pc:sldMk cId="774307672" sldId="2147482976"/>
            <ac:picMk id="7" creationId="{5DBDBECA-2EA4-B7B6-62D8-678B8FBB6F5F}"/>
          </ac:picMkLst>
        </pc:picChg>
        <pc:picChg chg="mod">
          <ac:chgData name="Daniel Laskewitz" userId="004e9a81-59d4-47b4-8bee-4f6da7cf9d9d" providerId="ADAL" clId="{B7E1987E-F849-430F-A364-DDFF2666125D}" dt="2025-10-16T18:59:10.533" v="136" actId="1036"/>
          <ac:picMkLst>
            <pc:docMk/>
            <pc:sldMk cId="774307672" sldId="2147482976"/>
            <ac:picMk id="8" creationId="{E48427AB-A8CC-5697-440E-AD0CC6A4B56A}"/>
          </ac:picMkLst>
        </pc:picChg>
      </pc:sldChg>
      <pc:sldChg chg="modSp add mod">
        <pc:chgData name="Daniel Laskewitz" userId="004e9a81-59d4-47b4-8bee-4f6da7cf9d9d" providerId="ADAL" clId="{B7E1987E-F849-430F-A364-DDFF2666125D}" dt="2025-10-16T18:58:16.384" v="73" actId="1076"/>
        <pc:sldMkLst>
          <pc:docMk/>
          <pc:sldMk cId="653653518" sldId="2147482977"/>
        </pc:sldMkLst>
        <pc:spChg chg="mod">
          <ac:chgData name="Daniel Laskewitz" userId="004e9a81-59d4-47b4-8bee-4f6da7cf9d9d" providerId="ADAL" clId="{B7E1987E-F849-430F-A364-DDFF2666125D}" dt="2025-10-16T18:58:16.384" v="73" actId="1076"/>
          <ac:spMkLst>
            <pc:docMk/>
            <pc:sldMk cId="653653518" sldId="2147482977"/>
            <ac:spMk id="5" creationId="{3D947BFF-8A9F-F21A-55EB-D487DBB78E15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6" creationId="{ADDFD0FA-3BA3-8D5E-C3B5-71F01B05CCF7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7" creationId="{2FD87322-43B9-EAED-6810-F162CF4687E1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8" creationId="{FF96942F-802C-87E4-D10A-DDDE7D740B25}"/>
          </ac:spMkLst>
        </pc:spChg>
        <pc:spChg chg="mod">
          <ac:chgData name="Daniel Laskewitz" userId="004e9a81-59d4-47b4-8bee-4f6da7cf9d9d" providerId="ADAL" clId="{B7E1987E-F849-430F-A364-DDFF2666125D}" dt="2025-10-16T18:58:07.318" v="72" actId="1036"/>
          <ac:spMkLst>
            <pc:docMk/>
            <pc:sldMk cId="653653518" sldId="2147482977"/>
            <ac:spMk id="9" creationId="{3B2B78F8-733F-9080-A7DD-372187F239D9}"/>
          </ac:spMkLst>
        </pc:spChg>
      </pc:sldChg>
      <pc:sldChg chg="add">
        <pc:chgData name="Daniel Laskewitz" userId="004e9a81-59d4-47b4-8bee-4f6da7cf9d9d" providerId="ADAL" clId="{B7E1987E-F849-430F-A364-DDFF2666125D}" dt="2025-10-16T18:59:52.833" v="139"/>
        <pc:sldMkLst>
          <pc:docMk/>
          <pc:sldMk cId="3481887415" sldId="2147482984"/>
        </pc:sldMkLst>
      </pc:sldChg>
      <pc:sldChg chg="modSp add mod">
        <pc:chgData name="Daniel Laskewitz" userId="004e9a81-59d4-47b4-8bee-4f6da7cf9d9d" providerId="ADAL" clId="{B7E1987E-F849-430F-A364-DDFF2666125D}" dt="2025-10-16T19:07:10.396" v="145" actId="400"/>
        <pc:sldMkLst>
          <pc:docMk/>
          <pc:sldMk cId="2977847782" sldId="2147482985"/>
        </pc:sldMkLst>
        <pc:spChg chg="mod">
          <ac:chgData name="Daniel Laskewitz" userId="004e9a81-59d4-47b4-8bee-4f6da7cf9d9d" providerId="ADAL" clId="{B7E1987E-F849-430F-A364-DDFF2666125D}" dt="2025-10-16T19:07:10.396" v="145" actId="400"/>
          <ac:spMkLst>
            <pc:docMk/>
            <pc:sldMk cId="2977847782" sldId="2147482985"/>
            <ac:spMk id="6" creationId="{FFD058F9-7F21-8BE1-BA9B-38F0986D3D11}"/>
          </ac:spMkLst>
        </pc:spChg>
        <pc:spChg chg="mod">
          <ac:chgData name="Daniel Laskewitz" userId="004e9a81-59d4-47b4-8bee-4f6da7cf9d9d" providerId="ADAL" clId="{B7E1987E-F849-430F-A364-DDFF2666125D}" dt="2025-10-16T19:06:09.763" v="141" actId="12"/>
          <ac:spMkLst>
            <pc:docMk/>
            <pc:sldMk cId="2977847782" sldId="2147482985"/>
            <ac:spMk id="10" creationId="{2567E43C-4BF1-F155-BB0C-F6EC61C637EC}"/>
          </ac:spMkLst>
        </pc:spChg>
        <pc:spChg chg="mod">
          <ac:chgData name="Daniel Laskewitz" userId="004e9a81-59d4-47b4-8bee-4f6da7cf9d9d" providerId="ADAL" clId="{B7E1987E-F849-430F-A364-DDFF2666125D}" dt="2025-10-16T19:06:41.236" v="142" actId="12"/>
          <ac:spMkLst>
            <pc:docMk/>
            <pc:sldMk cId="2977847782" sldId="2147482985"/>
            <ac:spMk id="12" creationId="{D9446A4D-E8DB-1CA9-86A8-74A911DA0045}"/>
          </ac:spMkLst>
        </pc:spChg>
      </pc:sldChg>
      <pc:sldChg chg="add">
        <pc:chgData name="Daniel Laskewitz" userId="004e9a81-59d4-47b4-8bee-4f6da7cf9d9d" providerId="ADAL" clId="{B7E1987E-F849-430F-A364-DDFF2666125D}" dt="2025-10-16T18:59:52.833" v="139"/>
        <pc:sldMkLst>
          <pc:docMk/>
          <pc:sldMk cId="3658831793" sldId="2147482988"/>
        </pc:sldMkLst>
      </pc:sldChg>
      <pc:sldMasterChg chg="delSldLayout">
        <pc:chgData name="Daniel Laskewitz" userId="004e9a81-59d4-47b4-8bee-4f6da7cf9d9d" providerId="ADAL" clId="{B7E1987E-F849-430F-A364-DDFF2666125D}" dt="2025-10-16T18:56:04.208" v="8" actId="47"/>
        <pc:sldMasterMkLst>
          <pc:docMk/>
          <pc:sldMasterMk cId="2020574204" sldId="2147483648"/>
        </pc:sldMasterMkLst>
        <pc:sldLayoutChg chg="del">
          <pc:chgData name="Daniel Laskewitz" userId="004e9a81-59d4-47b4-8bee-4f6da7cf9d9d" providerId="ADAL" clId="{B7E1987E-F849-430F-A364-DDFF2666125D}" dt="2025-10-16T18:55:32.661" v="0" actId="47"/>
          <pc:sldLayoutMkLst>
            <pc:docMk/>
            <pc:sldMasterMk cId="2020574204" sldId="2147483648"/>
            <pc:sldLayoutMk cId="2774138570" sldId="2147483677"/>
          </pc:sldLayoutMkLst>
        </pc:sldLayoutChg>
        <pc:sldLayoutChg chg="del">
          <pc:chgData name="Daniel Laskewitz" userId="004e9a81-59d4-47b4-8bee-4f6da7cf9d9d" providerId="ADAL" clId="{B7E1987E-F849-430F-A364-DDFF2666125D}" dt="2025-10-16T18:56:04.208" v="8" actId="47"/>
          <pc:sldLayoutMkLst>
            <pc:docMk/>
            <pc:sldMasterMk cId="2020574204" sldId="2147483648"/>
            <pc:sldLayoutMk cId="368709914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MANDATORY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040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F27D-24EA-E134-D753-107C9EA6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5413C-F1F2-7075-F1F7-E0781824A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494FA-8C7D-B933-68CD-7206B8725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 - Lots of people have asked us in the last couple of months… What should I use? MCP servers or connectors? It’s actually the wrong question!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E91C8B7-8123-31F1-E46B-DEBB844D14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6DA7-7283-634F-F509-A25885723B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20AC7A-0617-F44D-4376-02AFF4214A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13:45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B584B-9F67-968A-E2A2-BB0D6D0E5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8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FD0CB-A4B0-0BB2-5DA4-8F303F4C5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678CF-E8AD-4B7D-6BED-8EC8BBC8F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5EA66-82D4-2F03-EF31-3F6317668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not a question of using a connector or an MCP Server…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0E1B29C-D48D-D314-A58B-76B40A58E1A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3294-8578-1EED-38AA-3746E5CA3F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2E222C-D5B0-241E-E6DF-4F13F8B27C9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13:45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BC42-8074-2874-CEAE-EAFD3BCBF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A1A5-E56D-3CCC-C8E4-9F2C627C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51E1B8-28DB-94A0-2060-577BFC26A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15136-A82E-7331-E1E6-623A09EE3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Instead, you are using both! To use a MCP Server in Copilot Studio, you need to create a connector. There are a couple of reasons why!</a:t>
            </a: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932226-F065-3A91-9025-21EAFEAC13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C81AD-F3A7-E1BC-D8C2-F0D6B86C3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565E16-CAA3-905C-8EB8-950FFF958A5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13:45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583BC-3FDE-D586-DABB-C53B56DCD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13:45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10/17/2025 13:45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AC0B2-63C9-4554-BD8D-6E9AC101EA52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248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Daniel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AC0B2-63C9-4554-BD8D-6E9AC101EA52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33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MANDATORY SLIDE – “Please use the QR code to provide session feedback.”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38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and logo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8062A02-43F2-3BC4-405C-ECB9E8CFB3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96" r="14116" b="23204"/>
          <a:stretch/>
        </p:blipFill>
        <p:spPr>
          <a:xfrm rot="16200000">
            <a:off x="5884579" y="428650"/>
            <a:ext cx="7559040" cy="593974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00E0D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5" y="4172084"/>
            <a:ext cx="5092859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762877" y="10250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41275"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altLang="zh-CN" sz="1050" noProof="0" dirty="0"/>
            </a:lvl1pPr>
          </a:lstStyle>
          <a:p>
            <a:pPr marL="0" lvl="0" indent="0">
              <a:buFontTx/>
              <a:buNone/>
            </a:pPr>
            <a:r>
              <a:rPr lang="en-GB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635CBF7-AEF1-98F3-395E-5FBF0D2C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58497" y="38451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4BBB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955342"/>
            <a:ext cx="10889796" cy="11851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2310237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8" y="1856195"/>
            <a:ext cx="4669613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3565-C67B-9B3D-A0E6-8EFB8E1023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770313"/>
            <a:ext cx="4668838" cy="2089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6267F3-263E-2F49-61C5-CC2BBC1908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029" r="27364"/>
          <a:stretch/>
        </p:blipFill>
        <p:spPr>
          <a:xfrm rot="16200000">
            <a:off x="3910177" y="-2489398"/>
            <a:ext cx="7680961" cy="11272385"/>
          </a:xfrm>
          <a:prstGeom prst="rect">
            <a:avLst/>
          </a:prstGeom>
        </p:spPr>
      </p:pic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257038" y="293627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56243" y="5151784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56243" y="5682675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765776" y="221665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862680" y="4433327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862680" y="4964218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255641" y="293627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60950" y="5151784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60950" y="5682675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642568" y="221225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777580" y="4433327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77580" y="4964218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2513"/>
            <a:ext cx="10515600" cy="8581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65587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06290" y="522515"/>
            <a:ext cx="2289842" cy="626551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06291" y="1165881"/>
            <a:ext cx="2289842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4459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695969" y="642667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695971" y="1165881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65587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906290" y="2105171"/>
            <a:ext cx="2193021" cy="617418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906292" y="2739721"/>
            <a:ext cx="2193021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4459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695970" y="2032203"/>
            <a:ext cx="2098039" cy="701144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695970" y="2746407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65587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906290" y="3775516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906291" y="4312077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4459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695969" y="3775516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695971" y="4312077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65587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906290" y="5369449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906291" y="5901594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4459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699692" y="5369449"/>
            <a:ext cx="2098039" cy="506399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695971" y="5901594"/>
            <a:ext cx="2098038" cy="50639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FB04AD2-C50E-3C21-04EC-5B4853E974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029" r="27364"/>
          <a:stretch/>
        </p:blipFill>
        <p:spPr>
          <a:xfrm rot="16200000">
            <a:off x="3910177" y="-2489398"/>
            <a:ext cx="7680961" cy="112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53FFF3"/>
                </a:gs>
                <a:gs pos="100000">
                  <a:srgbClr val="7363A8"/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337"/>
            <a:ext cx="10515600" cy="851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326510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326510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469"/>
            <a:ext cx="10515600" cy="866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40242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C805DA-AD5A-9C79-6CAB-530F70E7E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5392" y="2401905"/>
            <a:ext cx="10515600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81780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36143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12154" y="166752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3408" y="1672538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gradFill flip="none" rotWithShape="1">
              <a:gsLst>
                <a:gs pos="38000">
                  <a:srgbClr val="E95174"/>
                </a:gs>
                <a:gs pos="100000">
                  <a:srgbClr val="00E0D0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12404" y="1667950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gradFill>
              <a:gsLst>
                <a:gs pos="100000">
                  <a:srgbClr val="4BBBC4"/>
                </a:gs>
                <a:gs pos="20000">
                  <a:srgbClr val="53FFF3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906413"/>
            <a:ext cx="10515600" cy="1025350"/>
          </a:xfrm>
        </p:spPr>
        <p:txBody>
          <a:bodyPr anchor="ctr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858002" y="832297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871857" y="4399101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7432" y="4051189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4" y="2914631"/>
            <a:ext cx="321153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4" y="3535549"/>
            <a:ext cx="321153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876882" y="2637322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264158"/>
            <a:ext cx="6599429" cy="1325563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974065" y="2914631"/>
            <a:ext cx="321153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974065" y="3535549"/>
            <a:ext cx="321153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77449" y="123859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7448" y="1682429"/>
            <a:ext cx="5162709" cy="126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7449" y="299484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77447" y="473971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77448" y="3429844"/>
            <a:ext cx="5162709" cy="126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77448" y="5184162"/>
            <a:ext cx="5162709" cy="1260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907575"/>
            <a:ext cx="4445255" cy="2077109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44791" y="1711618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730545" y="34612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719909" y="521388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2702560"/>
            <a:ext cx="4959822" cy="25577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938688"/>
            <a:ext cx="6975730" cy="75892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9A43B3-ACC5-CF39-1BDB-D0BBE56C8D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9088" y="4996146"/>
            <a:ext cx="1011447" cy="7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00E0D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5" y="4172084"/>
            <a:ext cx="5092859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762877" y="10250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41275">
            <a:noFill/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altLang="zh-CN" sz="1050" noProof="0" dirty="0"/>
            </a:lvl1pPr>
          </a:lstStyle>
          <a:p>
            <a:pPr marL="0" lvl="0" indent="0">
              <a:buFontTx/>
              <a:buNone/>
            </a:pPr>
            <a:r>
              <a:rPr lang="en-GB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5" y="5568778"/>
            <a:ext cx="684104" cy="78262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635CBF7-AEF1-98F3-395E-5FBF0D2C1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58497" y="38451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4BBB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reeform: Shape 11">
            <a:extLst>
              <a:ext uri="{FF2B5EF4-FFF2-40B4-BE49-F238E27FC236}">
                <a16:creationId xmlns:a16="http://schemas.microsoft.com/office/drawing/2014/main" id="{F920D226-8E71-809D-2E2A-AE03793E09D3}"/>
              </a:ext>
            </a:extLst>
          </p:cNvPr>
          <p:cNvSpPr/>
          <p:nvPr userDrawn="1"/>
        </p:nvSpPr>
        <p:spPr>
          <a:xfrm>
            <a:off x="9003095" y="5634261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2700" cap="flat" cmpd="sng" algn="ctr">
            <a:gradFill>
              <a:gsLst>
                <a:gs pos="0">
                  <a:srgbClr val="7363A8"/>
                </a:gs>
                <a:gs pos="100000">
                  <a:srgbClr val="E95174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456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6FCE-A04B-2BE2-CEC7-3120A877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76C-38CF-ED1C-A94F-8DFA3D75E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AD55-0C05-DE74-D76C-B5A851B81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C7F97852-A9E3-B22B-78BF-5F114EF52994}"/>
              </a:ext>
            </a:extLst>
          </p:cNvPr>
          <p:cNvSpPr/>
          <p:nvPr userDrawn="1"/>
        </p:nvSpPr>
        <p:spPr>
          <a:xfrm rot="18015491">
            <a:off x="10039712" y="1254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7A3C08F9-5C44-D4B7-DECF-1C9038832BF7}"/>
              </a:ext>
            </a:extLst>
          </p:cNvPr>
          <p:cNvSpPr/>
          <p:nvPr userDrawn="1"/>
        </p:nvSpPr>
        <p:spPr>
          <a:xfrm rot="18015491">
            <a:off x="9798145" y="467471"/>
            <a:ext cx="460067" cy="52632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2700" cap="flat" cmpd="sng" algn="ctr">
            <a:solidFill>
              <a:srgbClr val="E95174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1" name="Freeform: Shape 25">
            <a:extLst>
              <a:ext uri="{FF2B5EF4-FFF2-40B4-BE49-F238E27FC236}">
                <a16:creationId xmlns:a16="http://schemas.microsoft.com/office/drawing/2014/main" id="{7EF1DDFC-8D29-95FB-1987-E1E6FB4CCED5}"/>
              </a:ext>
            </a:extLst>
          </p:cNvPr>
          <p:cNvSpPr/>
          <p:nvPr userDrawn="1"/>
        </p:nvSpPr>
        <p:spPr>
          <a:xfrm rot="18015491" flipH="1">
            <a:off x="10919668" y="-138717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66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841F-8261-C7A3-1CB5-003E1805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4656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AF20-2B1C-0A9C-BEB4-04F14381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7679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B3B2-DDF5-AD58-9877-D89019D6F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676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reeform: Shape 25">
            <a:extLst>
              <a:ext uri="{FF2B5EF4-FFF2-40B4-BE49-F238E27FC236}">
                <a16:creationId xmlns:a16="http://schemas.microsoft.com/office/drawing/2014/main" id="{D16FA326-D4CC-08AA-4FC9-18807EBA98C3}"/>
              </a:ext>
            </a:extLst>
          </p:cNvPr>
          <p:cNvSpPr/>
          <p:nvPr userDrawn="1"/>
        </p:nvSpPr>
        <p:spPr>
          <a:xfrm rot="18015491" flipH="1">
            <a:off x="10919668" y="-138717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285261D5-A7DA-03E0-5E59-EBCFFF98EBE5}"/>
              </a:ext>
            </a:extLst>
          </p:cNvPr>
          <p:cNvSpPr/>
          <p:nvPr userDrawn="1"/>
        </p:nvSpPr>
        <p:spPr>
          <a:xfrm rot="18015491">
            <a:off x="10039712" y="1254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00E9D26-3990-AA53-F3E2-E22829E8D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015491">
            <a:off x="11235398" y="254008"/>
            <a:ext cx="1011447" cy="795726"/>
          </a:xfrm>
          <a:prstGeom prst="rect">
            <a:avLst/>
          </a:prstGeom>
        </p:spPr>
      </p:pic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B2B66CD8-D9E0-4BF4-6940-1F150F60AB75}"/>
              </a:ext>
            </a:extLst>
          </p:cNvPr>
          <p:cNvSpPr/>
          <p:nvPr userDrawn="1"/>
        </p:nvSpPr>
        <p:spPr>
          <a:xfrm rot="18015491">
            <a:off x="9790948" y="765097"/>
            <a:ext cx="460067" cy="52632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rgbClr val="DCD3C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65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935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rgbClr val="E95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73677" y="1086206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543386" y="4559473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31280" y="2119250"/>
            <a:ext cx="5028261" cy="95988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0" y="728798"/>
            <a:ext cx="5028261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rgbClr val="E95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B3D54F5-515B-48DC-585D-B61486F47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00454">
            <a:off x="1625647" y="3395656"/>
            <a:ext cx="996434" cy="78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71448093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81633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99004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283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154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044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090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1969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935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67218" y="525383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rgbClr val="E95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647014" y="1970576"/>
            <a:ext cx="5090616" cy="4511206"/>
          </a:xfrm>
          <a:prstGeom prst="hexagon">
            <a:avLst>
              <a:gd name="adj" fmla="val 28349"/>
              <a:gd name="vf" fmla="val 115470"/>
            </a:avLst>
          </a:prstGeom>
          <a:ln w="38100">
            <a:gradFill>
              <a:gsLst>
                <a:gs pos="0">
                  <a:srgbClr val="00E0D0"/>
                </a:gs>
                <a:gs pos="100000">
                  <a:srgbClr val="7363A8"/>
                </a:gs>
              </a:gsLst>
              <a:lin ang="5400000" scaled="1"/>
            </a:gradFill>
            <a:prstDash val="dash"/>
          </a:ln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GB" altLang="zh-CN"/>
              <a:t>Click icon to add picture</a:t>
            </a:r>
            <a:endParaRPr lang="en-US" altLang="zh-CN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rgbClr val="E95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B3D54F5-515B-48DC-585D-B61486F471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00454">
            <a:off x="1625647" y="3395656"/>
            <a:ext cx="996434" cy="78391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7FA47E-4664-45A8-4B41-5B8CBAC60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8" y="574998"/>
            <a:ext cx="8648689" cy="875820"/>
          </a:xfrm>
          <a:solidFill>
            <a:schemeClr val="bg1"/>
          </a:solidFill>
        </p:spPr>
        <p:txBody>
          <a:bodyPr lIns="216000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cxnSp>
        <p:nvCxnSpPr>
          <p:cNvPr id="4" name="Straight Connector 2">
            <a:extLst>
              <a:ext uri="{FF2B5EF4-FFF2-40B4-BE49-F238E27FC236}">
                <a16:creationId xmlns:a16="http://schemas.microsoft.com/office/drawing/2014/main" id="{280C14CD-9862-CB6B-2EE0-10F9117D9B01}"/>
              </a:ext>
            </a:extLst>
          </p:cNvPr>
          <p:cNvCxnSpPr/>
          <p:nvPr userDrawn="1"/>
        </p:nvCxnSpPr>
        <p:spPr>
          <a:xfrm>
            <a:off x="3653870" y="1457953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00E0D0"/>
            </a:solidFill>
            <a:prstDash val="solid"/>
            <a:miter lim="800000"/>
          </a:ln>
          <a:effectLst/>
        </p:spPr>
      </p:cxnSp>
      <p:sp>
        <p:nvSpPr>
          <p:cNvPr id="5" name="Content placeholder 47" descr="Click icon to add picture">
            <a:extLst>
              <a:ext uri="{FF2B5EF4-FFF2-40B4-BE49-F238E27FC236}">
                <a16:creationId xmlns:a16="http://schemas.microsoft.com/office/drawing/2014/main" id="{AAD6B003-53D4-3514-1A45-9D624D5FE6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26352" y="1457953"/>
            <a:ext cx="3857488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2" name="Content placeholder 47" descr="Click icon to add picture">
            <a:extLst>
              <a:ext uri="{FF2B5EF4-FFF2-40B4-BE49-F238E27FC236}">
                <a16:creationId xmlns:a16="http://schemas.microsoft.com/office/drawing/2014/main" id="{BA67F8FE-4FA9-AC23-4081-81C73DAD05F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86120" y="3344033"/>
            <a:ext cx="1191149" cy="944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add interest</a:t>
            </a:r>
          </a:p>
        </p:txBody>
      </p:sp>
      <p:sp>
        <p:nvSpPr>
          <p:cNvPr id="6" name="Content placeholder 47" descr="Click icon to add picture">
            <a:extLst>
              <a:ext uri="{FF2B5EF4-FFF2-40B4-BE49-F238E27FC236}">
                <a16:creationId xmlns:a16="http://schemas.microsoft.com/office/drawing/2014/main" id="{E5A135DB-702E-70AE-1CB1-ED2509ACFCD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12255" y="1967335"/>
            <a:ext cx="1191149" cy="944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add interest</a:t>
            </a:r>
          </a:p>
        </p:txBody>
      </p:sp>
      <p:sp>
        <p:nvSpPr>
          <p:cNvPr id="7" name="Content placeholder 47" descr="Click icon to add picture">
            <a:extLst>
              <a:ext uri="{FF2B5EF4-FFF2-40B4-BE49-F238E27FC236}">
                <a16:creationId xmlns:a16="http://schemas.microsoft.com/office/drawing/2014/main" id="{78434FD1-4E84-45F9-5192-D8707080113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97021" y="4022012"/>
            <a:ext cx="1191149" cy="944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add interest</a:t>
            </a:r>
          </a:p>
        </p:txBody>
      </p:sp>
    </p:spTree>
    <p:extLst>
      <p:ext uri="{BB962C8B-B14F-4D97-AF65-F5344CB8AC3E}">
        <p14:creationId xmlns:p14="http://schemas.microsoft.com/office/powerpoint/2010/main" val="4175291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2C75D237-F03B-ADE7-CB82-DD3A4178AF9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911322" y="0"/>
            <a:ext cx="3281870" cy="3806391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B5B1D4CD-C3BF-D5DB-954B-CE2AF31AB41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527300" y="5774298"/>
            <a:ext cx="3644265" cy="53732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spcBef>
                <a:spcPts val="390"/>
              </a:spcBef>
            </a:pPr>
            <a:r>
              <a:rPr lang="en-GB" kern="0" dirty="0"/>
              <a:t>SOUTH</a:t>
            </a:r>
            <a:r>
              <a:rPr lang="en-GB" kern="0" spc="-50" dirty="0"/>
              <a:t> </a:t>
            </a:r>
            <a:r>
              <a:rPr lang="en-GB" kern="0" dirty="0"/>
              <a:t>COAST</a:t>
            </a:r>
            <a:r>
              <a:rPr lang="en-GB" kern="0" spc="-50" dirty="0"/>
              <a:t> </a:t>
            </a:r>
            <a:r>
              <a:rPr lang="en-GB" kern="0" spc="-10" dirty="0"/>
              <a:t>SUMMIT</a:t>
            </a:r>
          </a:p>
          <a:p>
            <a:pPr marL="12700">
              <a:spcBef>
                <a:spcPts val="200"/>
              </a:spcBef>
            </a:pPr>
            <a:r>
              <a:rPr lang="en-GB" kern="0" dirty="0">
                <a:solidFill>
                  <a:srgbClr val="002060"/>
                </a:solidFill>
              </a:rPr>
              <a:t>A</a:t>
            </a:r>
            <a:r>
              <a:rPr lang="en-GB" kern="0" spc="-40" dirty="0">
                <a:solidFill>
                  <a:srgbClr val="002060"/>
                </a:solidFill>
              </a:rPr>
              <a:t> </a:t>
            </a:r>
            <a:r>
              <a:rPr lang="en-GB" kern="0" dirty="0">
                <a:solidFill>
                  <a:srgbClr val="002060"/>
                </a:solidFill>
              </a:rPr>
              <a:t>CLOUD</a:t>
            </a:r>
            <a:r>
              <a:rPr lang="en-GB" kern="0" spc="-35" dirty="0">
                <a:solidFill>
                  <a:srgbClr val="002060"/>
                </a:solidFill>
              </a:rPr>
              <a:t> </a:t>
            </a:r>
            <a:r>
              <a:rPr lang="en-GB" kern="0" spc="-10" dirty="0">
                <a:solidFill>
                  <a:srgbClr val="002060"/>
                </a:solidFill>
              </a:rPr>
              <a:t>TECHNOLOGY</a:t>
            </a:r>
            <a:r>
              <a:rPr lang="en-GB" kern="0" spc="-35" dirty="0">
                <a:solidFill>
                  <a:srgbClr val="002060"/>
                </a:solidFill>
              </a:rPr>
              <a:t> </a:t>
            </a:r>
            <a:r>
              <a:rPr lang="en-GB" kern="0" dirty="0">
                <a:solidFill>
                  <a:srgbClr val="002060"/>
                </a:solidFill>
              </a:rPr>
              <a:t>COMMUNITY</a:t>
            </a:r>
            <a:r>
              <a:rPr lang="en-GB" kern="0" spc="-35" dirty="0">
                <a:solidFill>
                  <a:srgbClr val="002060"/>
                </a:solidFill>
              </a:rPr>
              <a:t> </a:t>
            </a:r>
            <a:r>
              <a:rPr lang="en-GB" kern="0" spc="-10" dirty="0">
                <a:solidFill>
                  <a:srgbClr val="002060"/>
                </a:solidFill>
              </a:rPr>
              <a:t>CONFERENC</a:t>
            </a:r>
            <a:r>
              <a:rPr lang="en-GB" kern="0" spc="-10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CDDCDEE-EAA0-A9AD-B04F-FF6B72E58C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403032" y="5891297"/>
            <a:ext cx="1263015" cy="441146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>
            <a:lvl1pPr>
              <a:defRPr>
                <a:solidFill>
                  <a:srgbClr val="334D6A"/>
                </a:solidFill>
              </a:defRPr>
            </a:lvl1pPr>
          </a:lstStyle>
          <a:p>
            <a:pPr marL="12700">
              <a:spcBef>
                <a:spcPts val="560"/>
              </a:spcBef>
            </a:pPr>
            <a:r>
              <a:rPr lang="en-GB" kern="0" spc="-10" dirty="0"/>
              <a:t>#SCS2025</a:t>
            </a:r>
          </a:p>
        </p:txBody>
      </p:sp>
    </p:spTree>
    <p:extLst>
      <p:ext uri="{BB962C8B-B14F-4D97-AF65-F5344CB8AC3E}">
        <p14:creationId xmlns:p14="http://schemas.microsoft.com/office/powerpoint/2010/main" val="6543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A6F7A5C-2D1D-C582-30B8-C97B2ABB54B4}"/>
              </a:ext>
            </a:extLst>
          </p:cNvPr>
          <p:cNvSpPr/>
          <p:nvPr userDrawn="1"/>
        </p:nvSpPr>
        <p:spPr>
          <a:xfrm>
            <a:off x="-104447" y="1108779"/>
            <a:ext cx="12364904" cy="1683611"/>
          </a:xfrm>
          <a:prstGeom prst="rect">
            <a:avLst/>
          </a:prstGeom>
          <a:solidFill>
            <a:schemeClr val="tx2">
              <a:lumMod val="10000"/>
              <a:lumOff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8866FD03-DBD5-2A56-944D-BEE35483C6AB}"/>
              </a:ext>
            </a:extLst>
          </p:cNvPr>
          <p:cNvSpPr/>
          <p:nvPr userDrawn="1"/>
        </p:nvSpPr>
        <p:spPr>
          <a:xfrm>
            <a:off x="-97554" y="5971382"/>
            <a:ext cx="12364904" cy="927597"/>
          </a:xfrm>
          <a:prstGeom prst="rect">
            <a:avLst/>
          </a:prstGeom>
          <a:solidFill>
            <a:schemeClr val="accent5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B4BF2EF-A895-D48C-E781-6A1E2395371F}"/>
              </a:ext>
            </a:extLst>
          </p:cNvPr>
          <p:cNvSpPr/>
          <p:nvPr userDrawn="1"/>
        </p:nvSpPr>
        <p:spPr>
          <a:xfrm>
            <a:off x="-86452" y="2775449"/>
            <a:ext cx="12364904" cy="3192186"/>
          </a:xfrm>
          <a:prstGeom prst="rect">
            <a:avLst/>
          </a:prstGeom>
          <a:solidFill>
            <a:srgbClr val="E8D9B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8D06CE-A618-1A1F-478E-D7FA4F763016}"/>
              </a:ext>
            </a:extLst>
          </p:cNvPr>
          <p:cNvSpPr/>
          <p:nvPr userDrawn="1"/>
        </p:nvSpPr>
        <p:spPr>
          <a:xfrm>
            <a:off x="6901206" y="0"/>
            <a:ext cx="3055233" cy="106537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E2FF97-AE0E-9A02-77E4-FD87E01B2AA1}"/>
              </a:ext>
            </a:extLst>
          </p:cNvPr>
          <p:cNvSpPr txBox="1"/>
          <p:nvPr userDrawn="1"/>
        </p:nvSpPr>
        <p:spPr>
          <a:xfrm>
            <a:off x="7272462" y="695922"/>
            <a:ext cx="245259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Headline Sponsor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62F316C-FCDD-4DB9-2071-6E4C48FC7C7D}"/>
              </a:ext>
            </a:extLst>
          </p:cNvPr>
          <p:cNvSpPr/>
          <p:nvPr userDrawn="1"/>
        </p:nvSpPr>
        <p:spPr>
          <a:xfrm>
            <a:off x="9956440" y="0"/>
            <a:ext cx="2235560" cy="1083256"/>
          </a:xfrm>
          <a:prstGeom prst="rect">
            <a:avLst/>
          </a:prstGeom>
          <a:solidFill>
            <a:srgbClr val="F6EE8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F1BCB37A-11E6-F24B-96B5-82DE8E2B8B0C}"/>
              </a:ext>
            </a:extLst>
          </p:cNvPr>
          <p:cNvSpPr txBox="1"/>
          <p:nvPr userDrawn="1"/>
        </p:nvSpPr>
        <p:spPr>
          <a:xfrm>
            <a:off x="9935455" y="713359"/>
            <a:ext cx="2256545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Community Sponsor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7B547452-1DD3-73E8-A68F-88DACE5EA2BC}"/>
              </a:ext>
            </a:extLst>
          </p:cNvPr>
          <p:cNvSpPr txBox="1"/>
          <p:nvPr userDrawn="1"/>
        </p:nvSpPr>
        <p:spPr>
          <a:xfrm>
            <a:off x="11132" y="6001316"/>
            <a:ext cx="1958241" cy="276999"/>
          </a:xfrm>
          <a:prstGeom prst="rect">
            <a:avLst/>
          </a:prstGeom>
        </p:spPr>
        <p:txBody>
          <a:bodyPr wrap="square" lIns="180000" rtlCol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Supporting Sponsors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98FB500-44FA-2FE5-9C95-CDA021E817F1}"/>
              </a:ext>
            </a:extLst>
          </p:cNvPr>
          <p:cNvSpPr txBox="1"/>
          <p:nvPr userDrawn="1"/>
        </p:nvSpPr>
        <p:spPr>
          <a:xfrm>
            <a:off x="11132" y="2792015"/>
            <a:ext cx="1944172" cy="276999"/>
          </a:xfrm>
          <a:prstGeom prst="rect">
            <a:avLst/>
          </a:prstGeom>
        </p:spPr>
        <p:txBody>
          <a:bodyPr wrap="square" lIns="180000" rtlCol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Gold Sponsors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3A75E38-8515-DE5E-7798-D001CD5F056B}"/>
              </a:ext>
            </a:extLst>
          </p:cNvPr>
          <p:cNvSpPr txBox="1"/>
          <p:nvPr userDrawn="1"/>
        </p:nvSpPr>
        <p:spPr>
          <a:xfrm>
            <a:off x="-10282" y="1116738"/>
            <a:ext cx="1979653" cy="276999"/>
          </a:xfrm>
          <a:prstGeom prst="rect">
            <a:avLst/>
          </a:prstGeom>
        </p:spPr>
        <p:txBody>
          <a:bodyPr wrap="square" lIns="180000" rtlCol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GB" sz="1200" b="1" dirty="0">
                <a:solidFill>
                  <a:schemeClr val="tx1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Platinum Sponsors</a:t>
            </a:r>
          </a:p>
        </p:txBody>
      </p:sp>
    </p:spTree>
    <p:extLst>
      <p:ext uri="{BB962C8B-B14F-4D97-AF65-F5344CB8AC3E}">
        <p14:creationId xmlns:p14="http://schemas.microsoft.com/office/powerpoint/2010/main" val="173490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76" y="282679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100000">
                <a:srgbClr val="E7E6E6"/>
              </a:gs>
              <a:gs pos="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100000">
                <a:srgbClr val="E7E6E6"/>
              </a:gs>
              <a:gs pos="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0">
                <a:srgbClr val="E7E6E6"/>
              </a:gs>
              <a:gs pos="10000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100000">
                <a:srgbClr val="E7E6E6"/>
              </a:gs>
              <a:gs pos="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gradFill>
            <a:gsLst>
              <a:gs pos="0">
                <a:srgbClr val="E7E6E6"/>
              </a:gs>
              <a:gs pos="100000">
                <a:srgbClr val="00E0D0"/>
              </a:gs>
            </a:gsLst>
            <a:lin ang="5400000" scaled="1"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D63CF61-0674-5E14-6374-920C2F1DA8B4}"/>
              </a:ext>
            </a:extLst>
          </p:cNvPr>
          <p:cNvSpPr/>
          <p:nvPr userDrawn="1"/>
        </p:nvSpPr>
        <p:spPr>
          <a:xfrm>
            <a:off x="7332109" y="5873794"/>
            <a:ext cx="1912728" cy="984207"/>
          </a:xfrm>
          <a:custGeom>
            <a:avLst/>
            <a:gdLst>
              <a:gd name="connsiteX0" fmla="*/ 953758 w 1912728"/>
              <a:gd name="connsiteY0" fmla="*/ 0 h 984207"/>
              <a:gd name="connsiteX1" fmla="*/ 1912728 w 1912728"/>
              <a:gd name="connsiteY1" fmla="*/ 536292 h 984207"/>
              <a:gd name="connsiteX2" fmla="*/ 1912266 w 1912728"/>
              <a:gd name="connsiteY2" fmla="*/ 984207 h 984207"/>
              <a:gd name="connsiteX3" fmla="*/ 0 w 1912728"/>
              <a:gd name="connsiteY3" fmla="*/ 984207 h 984207"/>
              <a:gd name="connsiteX4" fmla="*/ 0 w 1912728"/>
              <a:gd name="connsiteY4" fmla="*/ 538834 h 984207"/>
              <a:gd name="connsiteX5" fmla="*/ 953758 w 1912728"/>
              <a:gd name="connsiteY5" fmla="*/ 0 h 98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728" h="984207">
                <a:moveTo>
                  <a:pt x="953758" y="0"/>
                </a:moveTo>
                <a:lnTo>
                  <a:pt x="1912728" y="536292"/>
                </a:lnTo>
                <a:lnTo>
                  <a:pt x="1912266" y="984207"/>
                </a:lnTo>
                <a:lnTo>
                  <a:pt x="0" y="984207"/>
                </a:lnTo>
                <a:lnTo>
                  <a:pt x="0" y="538834"/>
                </a:lnTo>
                <a:lnTo>
                  <a:pt x="953758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GB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42E92D25-8432-D014-6C6C-A06CC833A2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61862">
            <a:off x="10541774" y="1116249"/>
            <a:ext cx="1684923" cy="1325563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0DFF554-13A7-2B17-D146-0E718A19A789}"/>
              </a:ext>
            </a:extLst>
          </p:cNvPr>
          <p:cNvSpPr/>
          <p:nvPr userDrawn="1"/>
        </p:nvSpPr>
        <p:spPr>
          <a:xfrm>
            <a:off x="7310847" y="12889"/>
            <a:ext cx="1912032" cy="937448"/>
          </a:xfrm>
          <a:custGeom>
            <a:avLst/>
            <a:gdLst>
              <a:gd name="connsiteX0" fmla="*/ 0 w 1912032"/>
              <a:gd name="connsiteY0" fmla="*/ 0 h 937448"/>
              <a:gd name="connsiteX1" fmla="*/ 1912032 w 1912032"/>
              <a:gd name="connsiteY1" fmla="*/ 0 h 937448"/>
              <a:gd name="connsiteX2" fmla="*/ 1911621 w 1912032"/>
              <a:gd name="connsiteY2" fmla="*/ 401488 h 937448"/>
              <a:gd name="connsiteX3" fmla="*/ 956364 w 1912032"/>
              <a:gd name="connsiteY3" fmla="*/ 937448 h 937448"/>
              <a:gd name="connsiteX4" fmla="*/ 0 w 1912032"/>
              <a:gd name="connsiteY4" fmla="*/ 401410 h 937448"/>
              <a:gd name="connsiteX5" fmla="*/ 0 w 1912032"/>
              <a:gd name="connsiteY5" fmla="*/ 0 h 93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032" h="937448">
                <a:moveTo>
                  <a:pt x="0" y="0"/>
                </a:moveTo>
                <a:lnTo>
                  <a:pt x="1912032" y="0"/>
                </a:lnTo>
                <a:lnTo>
                  <a:pt x="1911621" y="401488"/>
                </a:lnTo>
                <a:lnTo>
                  <a:pt x="956364" y="937448"/>
                </a:lnTo>
                <a:lnTo>
                  <a:pt x="0" y="40141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gradFill>
              <a:gsLst>
                <a:gs pos="0">
                  <a:srgbClr val="4BBBC4"/>
                </a:gs>
                <a:gs pos="100000">
                  <a:srgbClr val="7363A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altLang="zh-CN"/>
              <a:t>Click icon to add picture</a:t>
            </a:r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84941C1A-E856-9A0E-8DE3-AE9829E1C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00454">
            <a:off x="4553517" y="712702"/>
            <a:ext cx="1684923" cy="132556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33CC64-20D7-7602-46A7-B8D7D4F07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DCE9F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>
            <a:extLst>
              <a:ext uri="{FF2B5EF4-FFF2-40B4-BE49-F238E27FC236}">
                <a16:creationId xmlns:a16="http://schemas.microsoft.com/office/drawing/2014/main" id="{910EF20F-9BE9-033A-D5CF-C0E81A01E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638" r="46276"/>
          <a:stretch/>
        </p:blipFill>
        <p:spPr>
          <a:xfrm rot="5400000">
            <a:off x="4690376" y="-2556823"/>
            <a:ext cx="8829823" cy="10520337"/>
          </a:xfrm>
          <a:prstGeom prst="rect">
            <a:avLst/>
          </a:prstGeo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  <a:noFill/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41071"/>
            <a:ext cx="4441188" cy="27758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F9158F9-840A-056E-53C7-B6FB442AB3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2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49" t="1" b="-2876"/>
          <a:stretch/>
        </p:blipFill>
        <p:spPr>
          <a:xfrm rot="18047890">
            <a:off x="-1167292" y="-928723"/>
            <a:ext cx="10349527" cy="8684527"/>
          </a:xfrm>
          <a:prstGeom prst="rect">
            <a:avLst/>
          </a:prstGeom>
        </p:spPr>
      </p:pic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122" y="1477108"/>
            <a:ext cx="4441188" cy="15708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110730" y="2041026"/>
            <a:ext cx="2502359" cy="2502849"/>
          </a:xfrm>
          <a:prstGeom prst="ellipse">
            <a:avLst/>
          </a:prstGeom>
          <a:solidFill>
            <a:schemeClr val="bg1"/>
          </a:solidFill>
          <a:ln w="63500">
            <a:solidFill>
              <a:srgbClr val="4BBB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99771" y="2669999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7056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984750"/>
            <a:ext cx="10889795" cy="1115434"/>
          </a:xfrm>
          <a:solidFill>
            <a:srgbClr val="F8F6F5">
              <a:alpha val="88000"/>
            </a:srgbClr>
          </a:solidFill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9D08A84-9C8E-66C7-6D83-47526899D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5092" y="-459177"/>
            <a:ext cx="1942221" cy="152798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CBAF09-3E46-547F-D301-81E04522E7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59392"/>
            <a:ext cx="10890250" cy="43604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6943"/>
            <a:ext cx="10515600" cy="3850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3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C7459CBD-F749-72E9-C457-BB62F506508D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65240" y="156289"/>
            <a:ext cx="2141009" cy="58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2" r:id="rId3"/>
    <p:sldLayoutId id="2147483669" r:id="rId4"/>
    <p:sldLayoutId id="2147483652" r:id="rId5"/>
    <p:sldLayoutId id="2147483651" r:id="rId6"/>
    <p:sldLayoutId id="2147483653" r:id="rId7"/>
    <p:sldLayoutId id="214748367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8" r:id="rId15"/>
    <p:sldLayoutId id="2147483661" r:id="rId16"/>
    <p:sldLayoutId id="2147483662" r:id="rId17"/>
    <p:sldLayoutId id="2147483663" r:id="rId18"/>
    <p:sldLayoutId id="2147483664" r:id="rId19"/>
    <p:sldLayoutId id="2147483675" r:id="rId20"/>
    <p:sldLayoutId id="2147483676" r:id="rId21"/>
    <p:sldLayoutId id="2147483665" r:id="rId22"/>
    <p:sldLayoutId id="2147483684" r:id="rId23"/>
    <p:sldLayoutId id="2147483685" r:id="rId24"/>
    <p:sldLayoutId id="2147483686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270" cy="6858000"/>
          </a:xfrm>
          <a:custGeom>
            <a:avLst/>
            <a:gdLst/>
            <a:ahLst/>
            <a:cxnLst/>
            <a:rect l="l" t="t" r="r" b="b"/>
            <a:pathLst>
              <a:path w="12193270" h="6858000">
                <a:moveTo>
                  <a:pt x="12193206" y="0"/>
                </a:moveTo>
                <a:lnTo>
                  <a:pt x="0" y="0"/>
                </a:lnTo>
                <a:lnTo>
                  <a:pt x="0" y="6858000"/>
                </a:lnTo>
                <a:lnTo>
                  <a:pt x="12193206" y="6858000"/>
                </a:lnTo>
                <a:lnTo>
                  <a:pt x="12193206" y="0"/>
                </a:lnTo>
                <a:close/>
              </a:path>
            </a:pathLst>
          </a:custGeom>
          <a:solidFill>
            <a:srgbClr val="121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1774" y="2449151"/>
            <a:ext cx="753480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Oswald SemiBold"/>
                <a:cs typeface="Oswald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403032" y="5891297"/>
            <a:ext cx="1263015" cy="47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0" dirty="0"/>
              <a:t>#SCS2025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7300" y="5774298"/>
            <a:ext cx="3644265" cy="56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4EBDC5"/>
                </a:solidFill>
                <a:latin typeface="Oswald Medium"/>
                <a:cs typeface="Oswald Medium"/>
              </a:defRPr>
            </a:lvl1pPr>
          </a:lstStyle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/>
              <a:t>SOUTH</a:t>
            </a:r>
            <a:r>
              <a:rPr spc="-50" dirty="0"/>
              <a:t> </a:t>
            </a:r>
            <a:r>
              <a:rPr dirty="0"/>
              <a:t>COAST</a:t>
            </a:r>
            <a:r>
              <a:rPr spc="-50" dirty="0"/>
              <a:t> </a:t>
            </a:r>
            <a:r>
              <a:rPr spc="-10" dirty="0"/>
              <a:t>SUMMIT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>
                <a:solidFill>
                  <a:srgbClr val="FFFFFF"/>
                </a:solidFill>
              </a:rPr>
              <a:t>A</a:t>
            </a:r>
            <a:r>
              <a:rPr spc="-4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CLOUD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TECHNOLOGY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COMMUNITY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CONFERENCE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58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jpe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40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 04: Model </a:t>
            </a:r>
            <a:br>
              <a:rPr lang="en-US" altLang="zh-CN"/>
            </a:br>
            <a:r>
              <a:rPr lang="en-US" altLang="zh-CN"/>
              <a:t>Context Protocol </a:t>
            </a:r>
            <a:r>
              <a:rPr lang="en-US" altLang="zh-CN" dirty="0"/>
              <a:t>(MCP)</a:t>
            </a:r>
            <a:endParaRPr lang="en-US" dirty="0"/>
          </a:p>
        </p:txBody>
      </p:sp>
      <p:pic>
        <p:nvPicPr>
          <p:cNvPr id="30" name="Picture placeholder 29" descr="Picture of a group of people attending a conferenece">
            <a:extLst>
              <a:ext uri="{FF2B5EF4-FFF2-40B4-BE49-F238E27FC236}">
                <a16:creationId xmlns:a16="http://schemas.microsoft.com/office/drawing/2014/main" id="{18C88B4D-F554-49C2-A23C-DFE94D4C8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15" r="2101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8497" y="384518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85CD3-37E6-42B3-A35A-E2E641F3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CD2A73-4EC6-35C5-888E-83C9A059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Local MCP Servers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7FC29-AC13-C902-0FCF-693EB5146A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4950" y="6435725"/>
            <a:ext cx="527050" cy="365125"/>
          </a:xfrm>
        </p:spPr>
        <p:txBody>
          <a:bodyPr/>
          <a:lstStyle/>
          <a:p>
            <a:fld id="{FCA239EA-F1FD-4C8D-8363-19B4042F821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7643B4B-AE2B-3ADE-4862-A24BE4B1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541" y="2093879"/>
            <a:ext cx="2670242" cy="26702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20E340-81DB-C2E4-A013-F4CFBF54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57" y="1808028"/>
            <a:ext cx="6432587" cy="4810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87280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D5B1-8C15-0A5A-7E89-A0D7BF6D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Microsoft Copilot Studio &amp; MCP</a:t>
            </a:r>
            <a:endParaRPr lang="en-NL"/>
          </a:p>
        </p:txBody>
      </p:sp>
      <p:pic>
        <p:nvPicPr>
          <p:cNvPr id="3" name="Picture 2" descr="Model Context Protocol icon">
            <a:extLst>
              <a:ext uri="{FF2B5EF4-FFF2-40B4-BE49-F238E27FC236}">
                <a16:creationId xmlns:a16="http://schemas.microsoft.com/office/drawing/2014/main" id="{4E8674DF-7B17-6AA8-C2B6-7D9AFE17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042" y="2093879"/>
            <a:ext cx="2670242" cy="267024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BDC16D0-FFE8-BA59-133D-2437D8604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9578" y="2093879"/>
            <a:ext cx="2485483" cy="2485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6CCCA-1A1F-2CD4-463E-7CC263087387}"/>
              </a:ext>
            </a:extLst>
          </p:cNvPr>
          <p:cNvSpPr txBox="1"/>
          <p:nvPr/>
        </p:nvSpPr>
        <p:spPr>
          <a:xfrm>
            <a:off x="5372888" y="2503564"/>
            <a:ext cx="1393672" cy="156393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 sz="8800" b="1"/>
              <a:t>&amp;</a:t>
            </a:r>
            <a:endParaRPr lang="en-NL" sz="8800" b="1"/>
          </a:p>
        </p:txBody>
      </p:sp>
    </p:spTree>
    <p:extLst>
      <p:ext uri="{BB962C8B-B14F-4D97-AF65-F5344CB8AC3E}">
        <p14:creationId xmlns:p14="http://schemas.microsoft.com/office/powerpoint/2010/main" val="36588317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6EC0B-7254-AD3D-6AD7-E4FFBB44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B66-15A3-2B58-3325-AEAB5066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spc="-50">
                <a:ln w="3175">
                  <a:noFill/>
                </a:ln>
                <a:solidFill>
                  <a:srgbClr val="000000"/>
                </a:solidFill>
                <a:cs typeface="Segoe UI" pitchFamily="34" charset="0"/>
              </a:rPr>
              <a:t>MCP S</a:t>
            </a:r>
            <a:r>
              <a:rPr lang="en-US" b="0"/>
              <a:t>ervers</a:t>
            </a:r>
            <a:endParaRPr lang="en-NL" b="0"/>
          </a:p>
        </p:txBody>
      </p:sp>
      <p:pic>
        <p:nvPicPr>
          <p:cNvPr id="3" name="Picture 2" descr="Model Context Protocol icon">
            <a:extLst>
              <a:ext uri="{FF2B5EF4-FFF2-40B4-BE49-F238E27FC236}">
                <a16:creationId xmlns:a16="http://schemas.microsoft.com/office/drawing/2014/main" id="{C59A0744-6B53-C76C-817B-F67D810A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75DF62-03CE-8EA7-A0BD-E419A7A4EADE}"/>
              </a:ext>
            </a:extLst>
          </p:cNvPr>
          <p:cNvSpPr txBox="1"/>
          <p:nvPr/>
        </p:nvSpPr>
        <p:spPr>
          <a:xfrm>
            <a:off x="6836634" y="576627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-75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2AAA3E-2568-DEAD-AD2F-A8D72015B637}"/>
              </a:ext>
            </a:extLst>
          </p:cNvPr>
          <p:cNvSpPr txBox="1"/>
          <p:nvPr/>
        </p:nvSpPr>
        <p:spPr>
          <a:xfrm>
            <a:off x="6836634" y="2052400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Prompts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E2E95F-5624-323E-FFD9-EB2493EB98F4}"/>
              </a:ext>
            </a:extLst>
          </p:cNvPr>
          <p:cNvSpPr txBox="1"/>
          <p:nvPr/>
        </p:nvSpPr>
        <p:spPr>
          <a:xfrm>
            <a:off x="6836634" y="3512471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Tools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42042F-2DCD-BDD4-6AC4-CDAC666C048B}"/>
              </a:ext>
            </a:extLst>
          </p:cNvPr>
          <p:cNvSpPr txBox="1"/>
          <p:nvPr/>
        </p:nvSpPr>
        <p:spPr>
          <a:xfrm>
            <a:off x="6830480" y="5026774"/>
            <a:ext cx="4413206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Sampling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2F4ED-84B8-7BD2-4F23-38917273066A}"/>
              </a:ext>
            </a:extLst>
          </p:cNvPr>
          <p:cNvSpPr txBox="1"/>
          <p:nvPr/>
        </p:nvSpPr>
        <p:spPr>
          <a:xfrm>
            <a:off x="6840042" y="1134787"/>
            <a:ext cx="440364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Expose data and content from your servers to LLMs.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750050-64BC-84E9-6E3C-62D8B42030FC}"/>
              </a:ext>
            </a:extLst>
          </p:cNvPr>
          <p:cNvSpPr txBox="1"/>
          <p:nvPr/>
        </p:nvSpPr>
        <p:spPr>
          <a:xfrm>
            <a:off x="6840042" y="2591877"/>
            <a:ext cx="43317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Create reusable prompt templates and workflows.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9601D-2B91-68F4-706E-7EDCD41C52B4}"/>
              </a:ext>
            </a:extLst>
          </p:cNvPr>
          <p:cNvSpPr txBox="1"/>
          <p:nvPr/>
        </p:nvSpPr>
        <p:spPr>
          <a:xfrm>
            <a:off x="6833889" y="4002483"/>
            <a:ext cx="43425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Enable LLMs to perform actions through your server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AE48B-113F-A49A-9780-3A21ED542F03}"/>
              </a:ext>
            </a:extLst>
          </p:cNvPr>
          <p:cNvSpPr txBox="1"/>
          <p:nvPr/>
        </p:nvSpPr>
        <p:spPr>
          <a:xfrm>
            <a:off x="6958048" y="5511053"/>
            <a:ext cx="431033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ü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Arial"/>
              </a:rPr>
              <a:t>Let your servers request completions from LLMs.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818874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0EC7C-3E23-59D1-5A3E-08AC4038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9E00-BCED-AD14-BC3F-3AA97A4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pc="-50">
                <a:ln w="3175">
                  <a:noFill/>
                </a:ln>
                <a:solidFill>
                  <a:srgbClr val="000000"/>
                </a:solidFill>
              </a:rPr>
              <a:t>MCP S</a:t>
            </a:r>
            <a:r>
              <a:rPr lang="en-US" b="0"/>
              <a:t>ervers</a:t>
            </a:r>
            <a:endParaRPr lang="en-NL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A8A31FA-AFB9-911B-4FC7-D0167540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D058F9-7F21-8BE1-BA9B-38F0986D3D11}"/>
              </a:ext>
            </a:extLst>
          </p:cNvPr>
          <p:cNvSpPr txBox="1"/>
          <p:nvPr/>
        </p:nvSpPr>
        <p:spPr>
          <a:xfrm>
            <a:off x="6836634" y="578633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kern="0" cap="none" spc="-75" normalizeH="0" baseline="0" noProof="0">
                <a:ln>
                  <a:noFill/>
                </a:ln>
                <a:solidFill>
                  <a:schemeClr val="bg2"/>
                </a:solidFill>
                <a:effectLst/>
                <a:highlight>
                  <a:srgbClr val="000000"/>
                </a:highlight>
                <a:uLnTx/>
                <a:uFillTx/>
                <a:latin typeface="Segoe UI Semibold"/>
                <a:ea typeface="+mn-ea"/>
                <a:cs typeface="Segoe UI Semibold"/>
              </a:rPr>
              <a:t>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7917E-A6FA-93B6-0FEB-02133D3D36CF}"/>
              </a:ext>
            </a:extLst>
          </p:cNvPr>
          <p:cNvSpPr txBox="1"/>
          <p:nvPr/>
        </p:nvSpPr>
        <p:spPr>
          <a:xfrm>
            <a:off x="6836634" y="2054406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accent4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sng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Prompts</a:t>
            </a:r>
            <a:endParaRPr kumimoji="0" lang="en-US" sz="2000" b="1" i="0" u="none" strike="sngStrike" kern="0" cap="none" spc="-75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2391CA-73D3-A501-D64B-6711D4206752}"/>
              </a:ext>
            </a:extLst>
          </p:cNvPr>
          <p:cNvSpPr txBox="1"/>
          <p:nvPr/>
        </p:nvSpPr>
        <p:spPr>
          <a:xfrm>
            <a:off x="6836634" y="3514477"/>
            <a:ext cx="4407052" cy="450400"/>
          </a:xfrm>
          <a:prstGeom prst="roundRect">
            <a:avLst>
              <a:gd name="adj" fmla="val 20308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Tools</a:t>
            </a:r>
            <a:endParaRPr kumimoji="0" lang="en-US" sz="2000" b="1" i="0" u="none" strike="noStrike" kern="0" cap="none" spc="-75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4C71E-D28F-0325-1EA8-AD546F539128}"/>
              </a:ext>
            </a:extLst>
          </p:cNvPr>
          <p:cNvSpPr txBox="1"/>
          <p:nvPr/>
        </p:nvSpPr>
        <p:spPr>
          <a:xfrm>
            <a:off x="6830480" y="5028780"/>
            <a:ext cx="4413206" cy="450400"/>
          </a:xfrm>
          <a:prstGeom prst="roundRect">
            <a:avLst>
              <a:gd name="adj" fmla="val 20308"/>
            </a:avLst>
          </a:prstGeom>
          <a:solidFill>
            <a:schemeClr val="accent4"/>
          </a:solidFill>
          <a:ln w="19050">
            <a:solidFill>
              <a:schemeClr val="tx1"/>
            </a:solidFill>
          </a:ln>
          <a:effectLst/>
        </p:spPr>
        <p:txBody>
          <a:bodyPr wrap="square" lIns="0" tIns="45714" rIns="0" bIns="45714" anchor="b" anchorCtr="0">
            <a:spAutoFit/>
          </a:bodyPr>
          <a:lstStyle/>
          <a:p>
            <a:pPr marL="0" marR="0" lvl="0" indent="0" algn="ctr" defTabSz="4571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sng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Sampling</a:t>
            </a:r>
            <a:endParaRPr kumimoji="0" lang="en-US" sz="2000" b="1" i="0" u="none" strike="sngStrike" kern="0" cap="none" spc="-75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Segoe UI Semibold" panose="020B0502040204020203" pitchFamily="34" charset="0"/>
              <a:ea typeface="+mn-ea"/>
              <a:cs typeface="Segoe UI Semibol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7E43C-4BF1-F155-BB0C-F6EC61C637EC}"/>
              </a:ext>
            </a:extLst>
          </p:cNvPr>
          <p:cNvSpPr txBox="1"/>
          <p:nvPr/>
        </p:nvSpPr>
        <p:spPr>
          <a:xfrm>
            <a:off x="6840042" y="1136793"/>
            <a:ext cx="440364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√"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Expose data and content from your servers to LLMs.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82660A-3941-7EBB-B5F7-233492D9DBAE}"/>
              </a:ext>
            </a:extLst>
          </p:cNvPr>
          <p:cNvSpPr txBox="1"/>
          <p:nvPr/>
        </p:nvSpPr>
        <p:spPr>
          <a:xfrm>
            <a:off x="6840042" y="2593883"/>
            <a:ext cx="43317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×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Create reusable prompt templates and workflows.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46A4D-E8DB-1CA9-86A8-74A911DA0045}"/>
              </a:ext>
            </a:extLst>
          </p:cNvPr>
          <p:cNvSpPr txBox="1"/>
          <p:nvPr/>
        </p:nvSpPr>
        <p:spPr>
          <a:xfrm>
            <a:off x="6833889" y="4004489"/>
            <a:ext cx="434255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√"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Enable LLMs to perform actions through your server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0952C4-B01A-43C9-9E2F-80B764B84EE0}"/>
              </a:ext>
            </a:extLst>
          </p:cNvPr>
          <p:cNvSpPr txBox="1"/>
          <p:nvPr/>
        </p:nvSpPr>
        <p:spPr>
          <a:xfrm>
            <a:off x="6958048" y="5513059"/>
            <a:ext cx="431033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egoe UI" panose="020B0502040204020203" pitchFamily="34" charset="0"/>
              <a:buChar char="×"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Arial"/>
              </a:rPr>
              <a:t>Let your servers request completions from LLMs.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Segoe UI"/>
              <a:ea typeface="+mn-ea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7784778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3286-4FC9-A73A-24E0-CF5E96F4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FAFC-600B-2FD9-8733-715FBE42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04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9404-4FF5-109A-D679-A631D47DCB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 Context Protocol (MCP)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https://aka.ms</a:t>
            </a:r>
            <a:r>
              <a:rPr lang="en-US" sz="3200">
                <a:solidFill>
                  <a:schemeClr val="accent1"/>
                </a:solidFill>
              </a:rPr>
              <a:t>/scs25-copilot-studio 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96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1C255-F28B-192B-1C27-362753571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9A406D-8B93-5B05-31F9-870B1D33C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1774" y="2449151"/>
            <a:ext cx="7534800" cy="1284364"/>
          </a:xfrm>
          <a:prstGeom prst="rect">
            <a:avLst/>
          </a:prstGeom>
        </p:spPr>
        <p:txBody>
          <a:bodyPr vert="horz" wrap="square" lIns="0" tIns="58614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Oswald SemiBold" panose="00000700000000000000" pitchFamily="2" charset="0"/>
              </a:rPr>
              <a:t>THANK</a:t>
            </a:r>
            <a:r>
              <a:rPr spc="295" dirty="0"/>
              <a:t> </a:t>
            </a:r>
            <a:r>
              <a:rPr spc="70" dirty="0"/>
              <a:t>YOU</a:t>
            </a:r>
            <a:r>
              <a:rPr spc="295" dirty="0"/>
              <a:t> </a:t>
            </a:r>
            <a:r>
              <a:rPr dirty="0"/>
              <a:t>TO</a:t>
            </a:r>
            <a:r>
              <a:rPr spc="295" dirty="0"/>
              <a:t> </a:t>
            </a:r>
            <a:r>
              <a:rPr spc="90" dirty="0"/>
              <a:t>OUR</a:t>
            </a:r>
            <a:r>
              <a:rPr spc="295" dirty="0"/>
              <a:t> </a:t>
            </a:r>
            <a:r>
              <a:rPr spc="100" dirty="0"/>
              <a:t>SPONSORS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90DA352-C032-D550-4B5A-4D6BA15B9C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1322" y="0"/>
            <a:ext cx="3281870" cy="3806391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4A6E48D4-0156-FDBC-3807-1DFD658C936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SOUTH</a:t>
            </a:r>
            <a:r>
              <a:rPr kumimoji="0" sz="1500" b="0" i="0" u="none" strike="noStrike" kern="0" cap="none" spc="-5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COAST</a:t>
            </a:r>
            <a:r>
              <a:rPr kumimoji="0" sz="1500" b="0" i="0" u="none" strike="noStrike" kern="0" cap="none" spc="-5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4EBDC5"/>
                </a:solidFill>
                <a:effectLst/>
                <a:uLnTx/>
                <a:uFillTx/>
                <a:latin typeface="Oswald Medium"/>
                <a:ea typeface="+mn-ea"/>
              </a:rPr>
              <a:t>SUMMIT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A</a:t>
            </a:r>
            <a:r>
              <a:rPr kumimoji="0" sz="15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CLOUD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TECHNOLOGY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COMMUNITY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swald Medium"/>
                <a:ea typeface="+mn-ea"/>
              </a:rPr>
              <a:t>CONFERENCE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BB8C543-CCD9-A0D2-6F6D-B22B3AEA84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swald Medium"/>
                <a:ea typeface="+mn-ea"/>
              </a:rPr>
              <a:t>#SCS2025</a:t>
            </a:r>
          </a:p>
        </p:txBody>
      </p:sp>
    </p:spTree>
    <p:extLst>
      <p:ext uri="{BB962C8B-B14F-4D97-AF65-F5344CB8AC3E}">
        <p14:creationId xmlns:p14="http://schemas.microsoft.com/office/powerpoint/2010/main" val="406506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C6CFD-E0DA-1009-C05A-E391B0F9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 object 16">
            <a:extLst>
              <a:ext uri="{FF2B5EF4-FFF2-40B4-BE49-F238E27FC236}">
                <a16:creationId xmlns:a16="http://schemas.microsoft.com/office/drawing/2014/main" id="{EA015570-1F7C-3B5F-C812-27F75EA31B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2742" y="3900298"/>
            <a:ext cx="1758856" cy="648000"/>
          </a:xfrm>
          <a:prstGeom prst="rect">
            <a:avLst/>
          </a:prstGeom>
        </p:spPr>
      </p:pic>
      <p:pic>
        <p:nvPicPr>
          <p:cNvPr id="8" name="bg object 17">
            <a:extLst>
              <a:ext uri="{FF2B5EF4-FFF2-40B4-BE49-F238E27FC236}">
                <a16:creationId xmlns:a16="http://schemas.microsoft.com/office/drawing/2014/main" id="{29242D54-D2FC-E353-524C-FD11D206244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923" y="2995971"/>
            <a:ext cx="1954287" cy="720000"/>
          </a:xfrm>
          <a:prstGeom prst="rect">
            <a:avLst/>
          </a:prstGeom>
        </p:spPr>
      </p:pic>
      <p:pic>
        <p:nvPicPr>
          <p:cNvPr id="9" name="bg object 18">
            <a:extLst>
              <a:ext uri="{FF2B5EF4-FFF2-40B4-BE49-F238E27FC236}">
                <a16:creationId xmlns:a16="http://schemas.microsoft.com/office/drawing/2014/main" id="{1FAAEF8C-5B86-3052-9543-D415990900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57663" y="1400439"/>
            <a:ext cx="2638337" cy="972000"/>
          </a:xfrm>
          <a:prstGeom prst="rect">
            <a:avLst/>
          </a:prstGeom>
        </p:spPr>
      </p:pic>
      <p:pic>
        <p:nvPicPr>
          <p:cNvPr id="14" name="bg object 23">
            <a:extLst>
              <a:ext uri="{FF2B5EF4-FFF2-40B4-BE49-F238E27FC236}">
                <a16:creationId xmlns:a16="http://schemas.microsoft.com/office/drawing/2014/main" id="{A1B27AD6-A8B2-C167-72EF-B04F55A6FA3C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872" y="4809561"/>
            <a:ext cx="1758858" cy="648000"/>
          </a:xfrm>
          <a:prstGeom prst="rect">
            <a:avLst/>
          </a:prstGeom>
        </p:spPr>
      </p:pic>
      <p:pic>
        <p:nvPicPr>
          <p:cNvPr id="16" name="bg object 25">
            <a:extLst>
              <a:ext uri="{FF2B5EF4-FFF2-40B4-BE49-F238E27FC236}">
                <a16:creationId xmlns:a16="http://schemas.microsoft.com/office/drawing/2014/main" id="{3F403DA5-7BE2-419A-94FE-B3C2A1DD393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65169" y="3875965"/>
            <a:ext cx="1758887" cy="648000"/>
          </a:xfrm>
          <a:prstGeom prst="rect">
            <a:avLst/>
          </a:prstGeom>
        </p:spPr>
      </p:pic>
      <p:pic>
        <p:nvPicPr>
          <p:cNvPr id="17" name="bg object 26">
            <a:extLst>
              <a:ext uri="{FF2B5EF4-FFF2-40B4-BE49-F238E27FC236}">
                <a16:creationId xmlns:a16="http://schemas.microsoft.com/office/drawing/2014/main" id="{D2085867-D95B-5E94-9DC2-266970C5C119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923" y="5702240"/>
            <a:ext cx="1758858" cy="648000"/>
          </a:xfrm>
          <a:prstGeom prst="rect">
            <a:avLst/>
          </a:prstGeom>
        </p:spPr>
      </p:pic>
      <p:pic>
        <p:nvPicPr>
          <p:cNvPr id="19" name="bg object 28">
            <a:extLst>
              <a:ext uri="{FF2B5EF4-FFF2-40B4-BE49-F238E27FC236}">
                <a16:creationId xmlns:a16="http://schemas.microsoft.com/office/drawing/2014/main" id="{043D0700-CE20-A90C-A983-0EC958650F3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2987" y="3014208"/>
            <a:ext cx="1954287" cy="720000"/>
          </a:xfrm>
          <a:prstGeom prst="rect">
            <a:avLst/>
          </a:prstGeom>
        </p:spPr>
      </p:pic>
      <p:pic>
        <p:nvPicPr>
          <p:cNvPr id="21" name="bg object 30">
            <a:extLst>
              <a:ext uri="{FF2B5EF4-FFF2-40B4-BE49-F238E27FC236}">
                <a16:creationId xmlns:a16="http://schemas.microsoft.com/office/drawing/2014/main" id="{B28EA995-8B4E-BD4E-4FD0-424E8B3EEB29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07225" y="4774677"/>
            <a:ext cx="1758900" cy="648000"/>
          </a:xfrm>
          <a:prstGeom prst="rect">
            <a:avLst/>
          </a:prstGeom>
        </p:spPr>
      </p:pic>
      <p:pic>
        <p:nvPicPr>
          <p:cNvPr id="22" name="bg object 31">
            <a:extLst>
              <a:ext uri="{FF2B5EF4-FFF2-40B4-BE49-F238E27FC236}">
                <a16:creationId xmlns:a16="http://schemas.microsoft.com/office/drawing/2014/main" id="{5811C9E3-9A33-1199-33EE-B7E8D098FEB5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14873" y="5738422"/>
            <a:ext cx="1758858" cy="648000"/>
          </a:xfrm>
          <a:prstGeom prst="rect">
            <a:avLst/>
          </a:prstGeom>
        </p:spPr>
      </p:pic>
      <p:pic>
        <p:nvPicPr>
          <p:cNvPr id="25" name="bg object 34">
            <a:extLst>
              <a:ext uri="{FF2B5EF4-FFF2-40B4-BE49-F238E27FC236}">
                <a16:creationId xmlns:a16="http://schemas.microsoft.com/office/drawing/2014/main" id="{D891BF2F-F417-BDEA-80A3-0102E696E4A4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57665" y="3968608"/>
            <a:ext cx="1758858" cy="648000"/>
          </a:xfrm>
          <a:prstGeom prst="rect">
            <a:avLst/>
          </a:prstGeom>
        </p:spPr>
      </p:pic>
      <p:pic>
        <p:nvPicPr>
          <p:cNvPr id="26" name="bg object 35">
            <a:extLst>
              <a:ext uri="{FF2B5EF4-FFF2-40B4-BE49-F238E27FC236}">
                <a16:creationId xmlns:a16="http://schemas.microsoft.com/office/drawing/2014/main" id="{626A852F-7CCC-0460-5ECB-188D44AAE1AB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21460" y="2995971"/>
            <a:ext cx="1954287" cy="720000"/>
          </a:xfrm>
          <a:prstGeom prst="rect">
            <a:avLst/>
          </a:prstGeom>
        </p:spPr>
      </p:pic>
      <p:pic>
        <p:nvPicPr>
          <p:cNvPr id="28" name="bg object 37">
            <a:extLst>
              <a:ext uri="{FF2B5EF4-FFF2-40B4-BE49-F238E27FC236}">
                <a16:creationId xmlns:a16="http://schemas.microsoft.com/office/drawing/2014/main" id="{2133FF80-B5BE-4407-55B7-A914E2D3BBA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5409" y="2349259"/>
            <a:ext cx="1954284" cy="720000"/>
          </a:xfrm>
          <a:prstGeom prst="rect">
            <a:avLst/>
          </a:prstGeom>
        </p:spPr>
      </p:pic>
      <p:pic>
        <p:nvPicPr>
          <p:cNvPr id="30" name="bg object 39">
            <a:extLst>
              <a:ext uri="{FF2B5EF4-FFF2-40B4-BE49-F238E27FC236}">
                <a16:creationId xmlns:a16="http://schemas.microsoft.com/office/drawing/2014/main" id="{46181274-6FE8-1392-2E9F-86F7B89B7370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917416" y="3900298"/>
            <a:ext cx="1758856" cy="648000"/>
          </a:xfrm>
          <a:prstGeom prst="rect">
            <a:avLst/>
          </a:prstGeom>
        </p:spPr>
      </p:pic>
      <p:pic>
        <p:nvPicPr>
          <p:cNvPr id="37" name="bg object 46">
            <a:extLst>
              <a:ext uri="{FF2B5EF4-FFF2-40B4-BE49-F238E27FC236}">
                <a16:creationId xmlns:a16="http://schemas.microsoft.com/office/drawing/2014/main" id="{DB640680-AAA4-D352-420A-9C1C1FAF9A89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7300" y="1362814"/>
            <a:ext cx="2638337" cy="972000"/>
          </a:xfrm>
          <a:prstGeom prst="rect">
            <a:avLst/>
          </a:prstGeom>
        </p:spPr>
      </p:pic>
      <p:pic>
        <p:nvPicPr>
          <p:cNvPr id="39" name="bg object 48">
            <a:extLst>
              <a:ext uri="{FF2B5EF4-FFF2-40B4-BE49-F238E27FC236}">
                <a16:creationId xmlns:a16="http://schemas.microsoft.com/office/drawing/2014/main" id="{6919048B-B6B7-9167-F6B7-214B3C342B9D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113157" y="3903017"/>
            <a:ext cx="1758858" cy="648000"/>
          </a:xfrm>
          <a:prstGeom prst="rect">
            <a:avLst/>
          </a:prstGeom>
        </p:spPr>
      </p:pic>
      <p:pic>
        <p:nvPicPr>
          <p:cNvPr id="40" name="bg object 49">
            <a:extLst>
              <a:ext uri="{FF2B5EF4-FFF2-40B4-BE49-F238E27FC236}">
                <a16:creationId xmlns:a16="http://schemas.microsoft.com/office/drawing/2014/main" id="{53F2CA74-46F0-E7E4-C5D4-BA055AC5D8E1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88026" y="2349259"/>
            <a:ext cx="1954287" cy="720000"/>
          </a:xfrm>
          <a:prstGeom prst="rect">
            <a:avLst/>
          </a:prstGeom>
        </p:spPr>
      </p:pic>
      <p:pic>
        <p:nvPicPr>
          <p:cNvPr id="45" name="bg object 54">
            <a:extLst>
              <a:ext uri="{FF2B5EF4-FFF2-40B4-BE49-F238E27FC236}">
                <a16:creationId xmlns:a16="http://schemas.microsoft.com/office/drawing/2014/main" id="{F7C9A8E0-3179-D8BB-CFCE-B9FD255F32F0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803318" y="5729940"/>
            <a:ext cx="1758858" cy="648000"/>
          </a:xfrm>
          <a:prstGeom prst="rect">
            <a:avLst/>
          </a:prstGeom>
        </p:spPr>
      </p:pic>
      <p:pic>
        <p:nvPicPr>
          <p:cNvPr id="48" name="bg object 57">
            <a:extLst>
              <a:ext uri="{FF2B5EF4-FFF2-40B4-BE49-F238E27FC236}">
                <a16:creationId xmlns:a16="http://schemas.microsoft.com/office/drawing/2014/main" id="{206F1B08-6194-6601-D457-39B099A1461F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71158" y="4809561"/>
            <a:ext cx="1758858" cy="648000"/>
          </a:xfrm>
          <a:prstGeom prst="rect">
            <a:avLst/>
          </a:prstGeom>
        </p:spPr>
      </p:pic>
      <p:pic>
        <p:nvPicPr>
          <p:cNvPr id="51" name="bg object 60">
            <a:extLst>
              <a:ext uri="{FF2B5EF4-FFF2-40B4-BE49-F238E27FC236}">
                <a16:creationId xmlns:a16="http://schemas.microsoft.com/office/drawing/2014/main" id="{9C69332A-FAE8-5507-7D6D-AD516CFB4709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452873" y="2366479"/>
            <a:ext cx="1954287" cy="720000"/>
          </a:xfrm>
          <a:prstGeom prst="rect">
            <a:avLst/>
          </a:prstGeom>
        </p:spPr>
      </p:pic>
      <p:pic>
        <p:nvPicPr>
          <p:cNvPr id="52" name="bg object 61">
            <a:extLst>
              <a:ext uri="{FF2B5EF4-FFF2-40B4-BE49-F238E27FC236}">
                <a16:creationId xmlns:a16="http://schemas.microsoft.com/office/drawing/2014/main" id="{2D5B364C-E11F-139D-4FC1-3F78B1FAED08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903379" y="4765801"/>
            <a:ext cx="1758866" cy="648000"/>
          </a:xfrm>
          <a:prstGeom prst="rect">
            <a:avLst/>
          </a:prstGeom>
        </p:spPr>
      </p:pic>
      <p:pic>
        <p:nvPicPr>
          <p:cNvPr id="53" name="bg object 62">
            <a:extLst>
              <a:ext uri="{FF2B5EF4-FFF2-40B4-BE49-F238E27FC236}">
                <a16:creationId xmlns:a16="http://schemas.microsoft.com/office/drawing/2014/main" id="{33C1C00C-D1B1-115C-06DC-EDECCB811DC4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782812" y="2354056"/>
            <a:ext cx="1954282" cy="720000"/>
          </a:xfrm>
          <a:prstGeom prst="rect">
            <a:avLst/>
          </a:prstGeom>
        </p:spPr>
      </p:pic>
      <p:sp>
        <p:nvSpPr>
          <p:cNvPr id="62" name="Holder 2">
            <a:extLst>
              <a:ext uri="{FF2B5EF4-FFF2-40B4-BE49-F238E27FC236}">
                <a16:creationId xmlns:a16="http://schemas.microsoft.com/office/drawing/2014/main" id="{876F0439-8131-3B86-4EAE-5A59A41A5D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0403032" y="5891297"/>
            <a:ext cx="1263015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Oswald Medium"/>
                <a:cs typeface="Oswald Medium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10" normalizeH="0" baseline="0" noProof="0" dirty="0">
                <a:ln>
                  <a:noFill/>
                </a:ln>
                <a:solidFill>
                  <a:srgbClr val="334D6A"/>
                </a:solidFill>
                <a:effectLst/>
                <a:uLnTx/>
                <a:uFillTx/>
                <a:latin typeface="Oswald Medium"/>
                <a:ea typeface="+mn-ea"/>
              </a:rPr>
              <a:t>#SCS2025</a:t>
            </a:r>
          </a:p>
        </p:txBody>
      </p:sp>
      <p:sp>
        <p:nvSpPr>
          <p:cNvPr id="64" name="Holder 4">
            <a:extLst>
              <a:ext uri="{FF2B5EF4-FFF2-40B4-BE49-F238E27FC236}">
                <a16:creationId xmlns:a16="http://schemas.microsoft.com/office/drawing/2014/main" id="{BE90D15F-3D26-79F8-C6E3-61B19E057340}"/>
              </a:ext>
            </a:extLst>
          </p:cNvPr>
          <p:cNvSpPr txBox="1">
            <a:spLocks/>
          </p:cNvSpPr>
          <p:nvPr/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lIns="0" tIns="0" rIns="0" bIns="0"/>
          <a:lstStyle>
            <a:defPPr>
              <a:defRPr lang="zh-CN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6" name="Picture 6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836B964-BD77-EA69-698B-0F6DA95CEDD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009334" y="4857810"/>
            <a:ext cx="2516668" cy="473133"/>
          </a:xfrm>
          <a:prstGeom prst="rect">
            <a:avLst/>
          </a:prstGeom>
        </p:spPr>
      </p:pic>
      <p:sp>
        <p:nvSpPr>
          <p:cNvPr id="67" name="object 2">
            <a:extLst>
              <a:ext uri="{FF2B5EF4-FFF2-40B4-BE49-F238E27FC236}">
                <a16:creationId xmlns:a16="http://schemas.microsoft.com/office/drawing/2014/main" id="{A73B995D-F7EC-CB9D-8544-F968868EDE1D}"/>
              </a:ext>
            </a:extLst>
          </p:cNvPr>
          <p:cNvSpPr txBox="1">
            <a:spLocks/>
          </p:cNvSpPr>
          <p:nvPr/>
        </p:nvSpPr>
        <p:spPr>
          <a:xfrm>
            <a:off x="527300" y="0"/>
            <a:ext cx="7534800" cy="1207420"/>
          </a:xfrm>
          <a:prstGeom prst="rect">
            <a:avLst/>
          </a:prstGeom>
        </p:spPr>
        <p:txBody>
          <a:bodyPr vert="horz" wrap="square" lIns="0" tIns="586143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THANK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YOU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TO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OUR</a:t>
            </a:r>
            <a:r>
              <a:rPr kumimoji="0" lang="en-GB" sz="4000" b="0" i="0" u="none" strike="noStrike" kern="0" cap="none" spc="2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 </a:t>
            </a:r>
            <a:r>
              <a:rPr kumimoji="0" lang="en-GB" sz="40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swald SemiBold" panose="00000700000000000000" pitchFamily="2" charset="0"/>
                <a:ea typeface="+mj-ea"/>
                <a:cs typeface="+mj-cs"/>
              </a:rPr>
              <a:t>SPONSORS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0B631-7910-E264-D576-30C146456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16" y="5504522"/>
            <a:ext cx="1266030" cy="126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2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31280" y="2119250"/>
            <a:ext cx="5028261" cy="959883"/>
          </a:xfrm>
        </p:spPr>
        <p:txBody>
          <a:bodyPr/>
          <a:lstStyle/>
          <a:p>
            <a:r>
              <a:rPr lang="en-US" dirty="0"/>
              <a:t>Please provide feedback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77DB-1F17-046F-31C1-ABCC9880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MCP?</a:t>
            </a:r>
            <a:endParaRPr lang="en-NL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857A104-7F56-DA09-CAC8-58018C5FA432}"/>
              </a:ext>
            </a:extLst>
          </p:cNvPr>
          <p:cNvSpPr txBox="1"/>
          <p:nvPr/>
        </p:nvSpPr>
        <p:spPr>
          <a:xfrm>
            <a:off x="1895667" y="1658883"/>
            <a:ext cx="8700215" cy="57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is a standard protocol that lets language models interact with tools, data, and apps.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8413964-853A-7F0A-354D-E40F636E1230}"/>
              </a:ext>
            </a:extLst>
          </p:cNvPr>
          <p:cNvSpPr txBox="1"/>
          <p:nvPr/>
        </p:nvSpPr>
        <p:spPr>
          <a:xfrm>
            <a:off x="3101817" y="5601982"/>
            <a:ext cx="5988367" cy="276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It’s like a translator between your model and everything else.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17222A5-6593-6E2E-4543-D4CC94CE0B76}"/>
              </a:ext>
            </a:extLst>
          </p:cNvPr>
          <p:cNvSpPr/>
          <p:nvPr/>
        </p:nvSpPr>
        <p:spPr>
          <a:xfrm>
            <a:off x="5379248" y="2693033"/>
            <a:ext cx="1733054" cy="1754991"/>
          </a:xfrm>
          <a:custGeom>
            <a:avLst/>
            <a:gdLst/>
            <a:ahLst/>
            <a:cxnLst/>
            <a:rect l="l" t="t" r="r" b="b"/>
            <a:pathLst>
              <a:path w="2599581" h="2632487">
                <a:moveTo>
                  <a:pt x="0" y="0"/>
                </a:moveTo>
                <a:lnTo>
                  <a:pt x="2599581" y="0"/>
                </a:lnTo>
                <a:lnTo>
                  <a:pt x="2599581" y="2632487"/>
                </a:lnTo>
                <a:lnTo>
                  <a:pt x="0" y="263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72FE298-7338-70FB-7E6B-D2F67A734261}"/>
              </a:ext>
            </a:extLst>
          </p:cNvPr>
          <p:cNvSpPr/>
          <p:nvPr/>
        </p:nvSpPr>
        <p:spPr>
          <a:xfrm>
            <a:off x="3301797" y="4541217"/>
            <a:ext cx="805648" cy="679765"/>
          </a:xfrm>
          <a:custGeom>
            <a:avLst/>
            <a:gdLst/>
            <a:ahLst/>
            <a:cxnLst/>
            <a:rect l="l" t="t" r="r" b="b"/>
            <a:pathLst>
              <a:path w="1208472" h="1019648">
                <a:moveTo>
                  <a:pt x="0" y="0"/>
                </a:moveTo>
                <a:lnTo>
                  <a:pt x="1208472" y="0"/>
                </a:lnTo>
                <a:lnTo>
                  <a:pt x="1208472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7A4ACB3-73B2-5918-9183-C596DD85CC9F}"/>
              </a:ext>
            </a:extLst>
          </p:cNvPr>
          <p:cNvSpPr/>
          <p:nvPr/>
        </p:nvSpPr>
        <p:spPr>
          <a:xfrm>
            <a:off x="3443839" y="2353150"/>
            <a:ext cx="521565" cy="679765"/>
          </a:xfrm>
          <a:custGeom>
            <a:avLst/>
            <a:gdLst/>
            <a:ahLst/>
            <a:cxnLst/>
            <a:rect l="l" t="t" r="r" b="b"/>
            <a:pathLst>
              <a:path w="782348" h="1019648">
                <a:moveTo>
                  <a:pt x="0" y="0"/>
                </a:moveTo>
                <a:lnTo>
                  <a:pt x="782348" y="0"/>
                </a:lnTo>
                <a:lnTo>
                  <a:pt x="782348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9307984-C8BB-0B93-4950-E6B33E1CE03E}"/>
              </a:ext>
            </a:extLst>
          </p:cNvPr>
          <p:cNvSpPr/>
          <p:nvPr/>
        </p:nvSpPr>
        <p:spPr>
          <a:xfrm>
            <a:off x="8408319" y="4541217"/>
            <a:ext cx="881771" cy="679765"/>
          </a:xfrm>
          <a:custGeom>
            <a:avLst/>
            <a:gdLst/>
            <a:ahLst/>
            <a:cxnLst/>
            <a:rect l="l" t="t" r="r" b="b"/>
            <a:pathLst>
              <a:path w="1322657" h="1019648">
                <a:moveTo>
                  <a:pt x="0" y="0"/>
                </a:moveTo>
                <a:lnTo>
                  <a:pt x="1322657" y="0"/>
                </a:lnTo>
                <a:lnTo>
                  <a:pt x="1322657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DFCE5F3-7B7B-4B81-ED49-392E48AC82DE}"/>
              </a:ext>
            </a:extLst>
          </p:cNvPr>
          <p:cNvSpPr/>
          <p:nvPr/>
        </p:nvSpPr>
        <p:spPr>
          <a:xfrm>
            <a:off x="8323448" y="2353150"/>
            <a:ext cx="566755" cy="679765"/>
          </a:xfrm>
          <a:custGeom>
            <a:avLst/>
            <a:gdLst/>
            <a:ahLst/>
            <a:cxnLst/>
            <a:rect l="l" t="t" r="r" b="b"/>
            <a:pathLst>
              <a:path w="850132" h="1019648">
                <a:moveTo>
                  <a:pt x="0" y="0"/>
                </a:moveTo>
                <a:lnTo>
                  <a:pt x="850132" y="0"/>
                </a:lnTo>
                <a:lnTo>
                  <a:pt x="850132" y="1019648"/>
                </a:lnTo>
                <a:lnTo>
                  <a:pt x="0" y="1019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D00E106C-62C2-9E54-5C93-898D8658A2C9}"/>
              </a:ext>
            </a:extLst>
          </p:cNvPr>
          <p:cNvSpPr/>
          <p:nvPr/>
        </p:nvSpPr>
        <p:spPr>
          <a:xfrm flipH="1">
            <a:off x="7215004" y="2693033"/>
            <a:ext cx="1036313" cy="629058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2D89CBDA-29A8-A6B8-0477-2C1CE91F801C}"/>
              </a:ext>
            </a:extLst>
          </p:cNvPr>
          <p:cNvSpPr/>
          <p:nvPr/>
        </p:nvSpPr>
        <p:spPr>
          <a:xfrm>
            <a:off x="7112302" y="3917545"/>
            <a:ext cx="1207129" cy="951507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C88BF0FF-7D0E-6337-9FE2-0794CB85E578}"/>
              </a:ext>
            </a:extLst>
          </p:cNvPr>
          <p:cNvSpPr/>
          <p:nvPr/>
        </p:nvSpPr>
        <p:spPr>
          <a:xfrm flipV="1">
            <a:off x="4254345" y="3917545"/>
            <a:ext cx="1124903" cy="963555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64A15A43-876F-9363-EBD4-9824A121A4F6}"/>
              </a:ext>
            </a:extLst>
          </p:cNvPr>
          <p:cNvSpPr/>
          <p:nvPr/>
        </p:nvSpPr>
        <p:spPr>
          <a:xfrm>
            <a:off x="4046033" y="2693033"/>
            <a:ext cx="1264220" cy="629058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9924147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0BBBB-1B96-FBDB-3548-5FC12C18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Visual studio code logo with transparent background - copperaca">
            <a:extLst>
              <a:ext uri="{FF2B5EF4-FFF2-40B4-BE49-F238E27FC236}">
                <a16:creationId xmlns:a16="http://schemas.microsoft.com/office/drawing/2014/main" id="{A46BA4B9-2517-B653-56F2-F2061AC3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27" y="1615683"/>
            <a:ext cx="1218576" cy="91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20413-3595-A9F3-2581-15BE0EBF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MCP architecture</a:t>
            </a:r>
            <a:endParaRPr lang="en-NL"/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D67C2760-0078-2464-4A7B-531F3DB710A0}"/>
              </a:ext>
            </a:extLst>
          </p:cNvPr>
          <p:cNvSpPr/>
          <p:nvPr/>
        </p:nvSpPr>
        <p:spPr>
          <a:xfrm>
            <a:off x="5805506" y="2984702"/>
            <a:ext cx="710877" cy="888596"/>
          </a:xfrm>
          <a:custGeom>
            <a:avLst/>
            <a:gdLst/>
            <a:ahLst/>
            <a:cxnLst/>
            <a:rect l="l" t="t" r="r" b="b"/>
            <a:pathLst>
              <a:path w="1066315" h="1332894">
                <a:moveTo>
                  <a:pt x="0" y="0"/>
                </a:moveTo>
                <a:lnTo>
                  <a:pt x="1066316" y="0"/>
                </a:lnTo>
                <a:lnTo>
                  <a:pt x="1066316" y="1332894"/>
                </a:lnTo>
                <a:lnTo>
                  <a:pt x="0" y="133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88CC376A-C44C-D304-11CA-7660055D1EEF}"/>
              </a:ext>
            </a:extLst>
          </p:cNvPr>
          <p:cNvSpPr/>
          <p:nvPr/>
        </p:nvSpPr>
        <p:spPr>
          <a:xfrm>
            <a:off x="5797040" y="4228898"/>
            <a:ext cx="727810" cy="727810"/>
          </a:xfrm>
          <a:custGeom>
            <a:avLst/>
            <a:gdLst/>
            <a:ahLst/>
            <a:cxnLst/>
            <a:rect l="l" t="t" r="r" b="b"/>
            <a:pathLst>
              <a:path w="1091715" h="1091715">
                <a:moveTo>
                  <a:pt x="0" y="0"/>
                </a:moveTo>
                <a:lnTo>
                  <a:pt x="1091714" y="0"/>
                </a:lnTo>
                <a:lnTo>
                  <a:pt x="1091714" y="1091715"/>
                </a:lnTo>
                <a:lnTo>
                  <a:pt x="0" y="10917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E7733458-A4D2-7C4B-2E3F-49E66491F10C}"/>
              </a:ext>
            </a:extLst>
          </p:cNvPr>
          <p:cNvSpPr/>
          <p:nvPr/>
        </p:nvSpPr>
        <p:spPr>
          <a:xfrm>
            <a:off x="3198495" y="5557444"/>
            <a:ext cx="673755" cy="568481"/>
          </a:xfrm>
          <a:custGeom>
            <a:avLst/>
            <a:gdLst/>
            <a:ahLst/>
            <a:cxnLst/>
            <a:rect l="l" t="t" r="r" b="b"/>
            <a:pathLst>
              <a:path w="1010632" h="852721">
                <a:moveTo>
                  <a:pt x="0" y="0"/>
                </a:moveTo>
                <a:lnTo>
                  <a:pt x="1010632" y="0"/>
                </a:lnTo>
                <a:lnTo>
                  <a:pt x="1010632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83F35930-FB5A-C462-196C-88A5FD5D867D}"/>
              </a:ext>
            </a:extLst>
          </p:cNvPr>
          <p:cNvSpPr/>
          <p:nvPr/>
        </p:nvSpPr>
        <p:spPr>
          <a:xfrm>
            <a:off x="4939050" y="5557444"/>
            <a:ext cx="436179" cy="568481"/>
          </a:xfrm>
          <a:custGeom>
            <a:avLst/>
            <a:gdLst/>
            <a:ahLst/>
            <a:cxnLst/>
            <a:rect l="l" t="t" r="r" b="b"/>
            <a:pathLst>
              <a:path w="654269" h="852721">
                <a:moveTo>
                  <a:pt x="0" y="0"/>
                </a:moveTo>
                <a:lnTo>
                  <a:pt x="654269" y="0"/>
                </a:lnTo>
                <a:lnTo>
                  <a:pt x="654269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D5E5CAA8-DDE0-F0AF-69D1-B0125B93E6C0}"/>
              </a:ext>
            </a:extLst>
          </p:cNvPr>
          <p:cNvSpPr/>
          <p:nvPr/>
        </p:nvSpPr>
        <p:spPr>
          <a:xfrm>
            <a:off x="6861430" y="5557444"/>
            <a:ext cx="737415" cy="568481"/>
          </a:xfrm>
          <a:custGeom>
            <a:avLst/>
            <a:gdLst/>
            <a:ahLst/>
            <a:cxnLst/>
            <a:rect l="l" t="t" r="r" b="b"/>
            <a:pathLst>
              <a:path w="1106123" h="852721">
                <a:moveTo>
                  <a:pt x="0" y="0"/>
                </a:moveTo>
                <a:lnTo>
                  <a:pt x="1106124" y="0"/>
                </a:lnTo>
                <a:lnTo>
                  <a:pt x="1106124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9A27EE7D-14B0-E53B-5C29-DAF7C2F3F6EA}"/>
              </a:ext>
            </a:extLst>
          </p:cNvPr>
          <p:cNvSpPr/>
          <p:nvPr/>
        </p:nvSpPr>
        <p:spPr>
          <a:xfrm>
            <a:off x="8665645" y="5497836"/>
            <a:ext cx="473971" cy="568481"/>
          </a:xfrm>
          <a:custGeom>
            <a:avLst/>
            <a:gdLst/>
            <a:ahLst/>
            <a:cxnLst/>
            <a:rect l="l" t="t" r="r" b="b"/>
            <a:pathLst>
              <a:path w="710956" h="852721">
                <a:moveTo>
                  <a:pt x="0" y="0"/>
                </a:moveTo>
                <a:lnTo>
                  <a:pt x="710956" y="0"/>
                </a:lnTo>
                <a:lnTo>
                  <a:pt x="710956" y="852721"/>
                </a:lnTo>
                <a:lnTo>
                  <a:pt x="0" y="8527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2" name="AutoShape 10">
            <a:extLst>
              <a:ext uri="{FF2B5EF4-FFF2-40B4-BE49-F238E27FC236}">
                <a16:creationId xmlns:a16="http://schemas.microsoft.com/office/drawing/2014/main" id="{5451EDF7-9B62-572D-7704-E9C17AD5DEDC}"/>
              </a:ext>
            </a:extLst>
          </p:cNvPr>
          <p:cNvSpPr/>
          <p:nvPr/>
        </p:nvSpPr>
        <p:spPr>
          <a:xfrm flipV="1">
            <a:off x="3535372" y="4592804"/>
            <a:ext cx="2261668" cy="964641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3" name="AutoShape 11">
            <a:extLst>
              <a:ext uri="{FF2B5EF4-FFF2-40B4-BE49-F238E27FC236}">
                <a16:creationId xmlns:a16="http://schemas.microsoft.com/office/drawing/2014/main" id="{5210552E-A55C-F8FA-D0C8-AAA6A02BD828}"/>
              </a:ext>
            </a:extLst>
          </p:cNvPr>
          <p:cNvSpPr/>
          <p:nvPr/>
        </p:nvSpPr>
        <p:spPr>
          <a:xfrm flipH="1">
            <a:off x="5157139" y="4956708"/>
            <a:ext cx="1003806" cy="600736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4" name="AutoShape 12">
            <a:extLst>
              <a:ext uri="{FF2B5EF4-FFF2-40B4-BE49-F238E27FC236}">
                <a16:creationId xmlns:a16="http://schemas.microsoft.com/office/drawing/2014/main" id="{415B1011-FCB1-7182-5B5C-72A8FC01850D}"/>
              </a:ext>
            </a:extLst>
          </p:cNvPr>
          <p:cNvSpPr/>
          <p:nvPr/>
        </p:nvSpPr>
        <p:spPr>
          <a:xfrm>
            <a:off x="6160945" y="4956708"/>
            <a:ext cx="1069193" cy="600736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5" name="AutoShape 13">
            <a:extLst>
              <a:ext uri="{FF2B5EF4-FFF2-40B4-BE49-F238E27FC236}">
                <a16:creationId xmlns:a16="http://schemas.microsoft.com/office/drawing/2014/main" id="{F53409F1-5C37-C4D6-F29B-68AA8A0D6C7A}"/>
              </a:ext>
            </a:extLst>
          </p:cNvPr>
          <p:cNvSpPr/>
          <p:nvPr/>
        </p:nvSpPr>
        <p:spPr>
          <a:xfrm>
            <a:off x="6524850" y="4592804"/>
            <a:ext cx="2377781" cy="905033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6" name="AutoShape 14">
            <a:extLst>
              <a:ext uri="{FF2B5EF4-FFF2-40B4-BE49-F238E27FC236}">
                <a16:creationId xmlns:a16="http://schemas.microsoft.com/office/drawing/2014/main" id="{0027B47C-78F4-541E-1123-386FA13A5E7A}"/>
              </a:ext>
            </a:extLst>
          </p:cNvPr>
          <p:cNvSpPr/>
          <p:nvPr/>
        </p:nvSpPr>
        <p:spPr>
          <a:xfrm>
            <a:off x="6160945" y="3873298"/>
            <a:ext cx="0" cy="355600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7" name="Freeform 15">
            <a:extLst>
              <a:ext uri="{FF2B5EF4-FFF2-40B4-BE49-F238E27FC236}">
                <a16:creationId xmlns:a16="http://schemas.microsoft.com/office/drawing/2014/main" id="{7F5A2BD1-38DF-23D6-C6CE-CA4658C27F89}"/>
              </a:ext>
            </a:extLst>
          </p:cNvPr>
          <p:cNvSpPr/>
          <p:nvPr/>
        </p:nvSpPr>
        <p:spPr>
          <a:xfrm>
            <a:off x="5675685" y="1646298"/>
            <a:ext cx="970519" cy="982804"/>
          </a:xfrm>
          <a:custGeom>
            <a:avLst/>
            <a:gdLst/>
            <a:ahLst/>
            <a:cxnLst/>
            <a:rect l="l" t="t" r="r" b="b"/>
            <a:pathLst>
              <a:path w="1455778" h="1474206">
                <a:moveTo>
                  <a:pt x="0" y="0"/>
                </a:moveTo>
                <a:lnTo>
                  <a:pt x="1455778" y="0"/>
                </a:lnTo>
                <a:lnTo>
                  <a:pt x="1455778" y="1474206"/>
                </a:lnTo>
                <a:lnTo>
                  <a:pt x="0" y="147420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8" name="AutoShape 17">
            <a:extLst>
              <a:ext uri="{FF2B5EF4-FFF2-40B4-BE49-F238E27FC236}">
                <a16:creationId xmlns:a16="http://schemas.microsoft.com/office/drawing/2014/main" id="{9FCD67EB-A6FB-E9F7-F8D5-0D3E01822725}"/>
              </a:ext>
            </a:extLst>
          </p:cNvPr>
          <p:cNvSpPr/>
          <p:nvPr/>
        </p:nvSpPr>
        <p:spPr>
          <a:xfrm>
            <a:off x="6160945" y="2629102"/>
            <a:ext cx="0" cy="355600"/>
          </a:xfrm>
          <a:prstGeom prst="line">
            <a:avLst/>
          </a:prstGeom>
          <a:ln w="28575" cap="flat">
            <a:solidFill>
              <a:srgbClr val="860CA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BEE51DCF-91E8-5642-8866-555F47B418E5}"/>
              </a:ext>
            </a:extLst>
          </p:cNvPr>
          <p:cNvSpPr txBox="1"/>
          <p:nvPr/>
        </p:nvSpPr>
        <p:spPr>
          <a:xfrm>
            <a:off x="685800" y="1950375"/>
            <a:ext cx="1160145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Host</a:t>
            </a:r>
          </a:p>
        </p:txBody>
      </p:sp>
      <p:sp>
        <p:nvSpPr>
          <p:cNvPr id="50" name="TextBox 19">
            <a:extLst>
              <a:ext uri="{FF2B5EF4-FFF2-40B4-BE49-F238E27FC236}">
                <a16:creationId xmlns:a16="http://schemas.microsoft.com/office/drawing/2014/main" id="{E7E79D80-3149-A7D1-1A3D-B4684FFAEF11}"/>
              </a:ext>
            </a:extLst>
          </p:cNvPr>
          <p:cNvSpPr txBox="1"/>
          <p:nvPr/>
        </p:nvSpPr>
        <p:spPr>
          <a:xfrm>
            <a:off x="685801" y="3238500"/>
            <a:ext cx="1285319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Client</a:t>
            </a:r>
          </a:p>
        </p:txBody>
      </p:sp>
      <p:sp>
        <p:nvSpPr>
          <p:cNvPr id="51" name="TextBox 20">
            <a:extLst>
              <a:ext uri="{FF2B5EF4-FFF2-40B4-BE49-F238E27FC236}">
                <a16:creationId xmlns:a16="http://schemas.microsoft.com/office/drawing/2014/main" id="{5D565E62-BFB0-ADB7-4B3B-E6A937F10265}"/>
              </a:ext>
            </a:extLst>
          </p:cNvPr>
          <p:cNvSpPr txBox="1"/>
          <p:nvPr/>
        </p:nvSpPr>
        <p:spPr>
          <a:xfrm>
            <a:off x="10326491" y="3407002"/>
            <a:ext cx="1367552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Server</a:t>
            </a:r>
          </a:p>
        </p:txBody>
      </p:sp>
      <p:sp>
        <p:nvSpPr>
          <p:cNvPr id="52" name="AutoShape 21">
            <a:extLst>
              <a:ext uri="{FF2B5EF4-FFF2-40B4-BE49-F238E27FC236}">
                <a16:creationId xmlns:a16="http://schemas.microsoft.com/office/drawing/2014/main" id="{78EBE30B-B593-B572-EF80-B06D496EF8DF}"/>
              </a:ext>
            </a:extLst>
          </p:cNvPr>
          <p:cNvSpPr/>
          <p:nvPr/>
        </p:nvSpPr>
        <p:spPr>
          <a:xfrm>
            <a:off x="2200397" y="2140875"/>
            <a:ext cx="3283283" cy="0"/>
          </a:xfrm>
          <a:prstGeom prst="line">
            <a:avLst/>
          </a:prstGeom>
          <a:ln w="19050" cap="flat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3" name="AutoShape 22">
            <a:extLst>
              <a:ext uri="{FF2B5EF4-FFF2-40B4-BE49-F238E27FC236}">
                <a16:creationId xmlns:a16="http://schemas.microsoft.com/office/drawing/2014/main" id="{7A962038-C7E7-4FBC-1778-1AFA526AA661}"/>
              </a:ext>
            </a:extLst>
          </p:cNvPr>
          <p:cNvSpPr/>
          <p:nvPr/>
        </p:nvSpPr>
        <p:spPr>
          <a:xfrm>
            <a:off x="2200397" y="3416300"/>
            <a:ext cx="3283283" cy="0"/>
          </a:xfrm>
          <a:prstGeom prst="line">
            <a:avLst/>
          </a:prstGeom>
          <a:ln w="19050" cap="rnd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4" name="AutoShape 23">
            <a:extLst>
              <a:ext uri="{FF2B5EF4-FFF2-40B4-BE49-F238E27FC236}">
                <a16:creationId xmlns:a16="http://schemas.microsoft.com/office/drawing/2014/main" id="{EF916FA6-0C49-9247-877D-9ED01EBE26A0}"/>
              </a:ext>
            </a:extLst>
          </p:cNvPr>
          <p:cNvSpPr/>
          <p:nvPr/>
        </p:nvSpPr>
        <p:spPr>
          <a:xfrm flipV="1">
            <a:off x="6646205" y="3597502"/>
            <a:ext cx="3451631" cy="664557"/>
          </a:xfrm>
          <a:prstGeom prst="line">
            <a:avLst/>
          </a:prstGeom>
          <a:ln w="19050" cap="rnd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55" name="TextBox 24">
            <a:extLst>
              <a:ext uri="{FF2B5EF4-FFF2-40B4-BE49-F238E27FC236}">
                <a16:creationId xmlns:a16="http://schemas.microsoft.com/office/drawing/2014/main" id="{5D432131-8EDE-A87A-9AC9-C267BF669E9C}"/>
              </a:ext>
            </a:extLst>
          </p:cNvPr>
          <p:cNvSpPr txBox="1"/>
          <p:nvPr/>
        </p:nvSpPr>
        <p:spPr>
          <a:xfrm>
            <a:off x="10326491" y="5591576"/>
            <a:ext cx="1241266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MCP Tools</a:t>
            </a:r>
          </a:p>
        </p:txBody>
      </p:sp>
      <p:sp>
        <p:nvSpPr>
          <p:cNvPr id="56" name="AutoShape 25">
            <a:extLst>
              <a:ext uri="{FF2B5EF4-FFF2-40B4-BE49-F238E27FC236}">
                <a16:creationId xmlns:a16="http://schemas.microsoft.com/office/drawing/2014/main" id="{05F8B906-850A-3D63-9F97-F22B413CF608}"/>
              </a:ext>
            </a:extLst>
          </p:cNvPr>
          <p:cNvSpPr/>
          <p:nvPr/>
        </p:nvSpPr>
        <p:spPr>
          <a:xfrm flipV="1">
            <a:off x="9367057" y="5782076"/>
            <a:ext cx="730779" cy="6350"/>
          </a:xfrm>
          <a:prstGeom prst="line">
            <a:avLst/>
          </a:prstGeom>
          <a:ln w="19050" cap="rnd">
            <a:solidFill>
              <a:srgbClr val="E96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D5E07A1-726E-9E34-500A-2DCD0D150B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3615" y="1619526"/>
            <a:ext cx="914400" cy="914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7E460AD-F7F1-CA9B-BCE1-E3474A7C943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03615" y="2897832"/>
            <a:ext cx="914400" cy="914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CB0894-6F0F-2867-1E9F-9587DA93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63" y="2921448"/>
            <a:ext cx="1087903" cy="8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GitHub Logo, symbol, meaning, history, PNG, brand">
            <a:extLst>
              <a:ext uri="{FF2B5EF4-FFF2-40B4-BE49-F238E27FC236}">
                <a16:creationId xmlns:a16="http://schemas.microsoft.com/office/drawing/2014/main" id="{881401FF-635D-CD77-FD07-14D76A55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41" y="3276600"/>
            <a:ext cx="986844" cy="5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7600C151-B4B3-33C2-699F-C700FA71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/>
          <a:srcRect/>
          <a:stretch/>
        </p:blipFill>
        <p:spPr bwMode="auto">
          <a:xfrm>
            <a:off x="8140422" y="3150330"/>
            <a:ext cx="986844" cy="5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4" descr="playwrights - Clip Art Library">
            <a:extLst>
              <a:ext uri="{FF2B5EF4-FFF2-40B4-BE49-F238E27FC236}">
                <a16:creationId xmlns:a16="http://schemas.microsoft.com/office/drawing/2014/main" id="{0719D28F-1ADA-F71A-E4C4-A2C1FCD6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418" y="3036078"/>
            <a:ext cx="692837" cy="51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8">
            <a:extLst>
              <a:ext uri="{FF2B5EF4-FFF2-40B4-BE49-F238E27FC236}">
                <a16:creationId xmlns:a16="http://schemas.microsoft.com/office/drawing/2014/main" id="{CA24515E-5924-C92E-00BA-D676F9892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/>
          <a:srcRect l="21547" r="19935"/>
          <a:stretch>
            <a:fillRect/>
          </a:stretch>
        </p:blipFill>
        <p:spPr bwMode="auto">
          <a:xfrm>
            <a:off x="7093047" y="4226242"/>
            <a:ext cx="684278" cy="6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0">
            <a:extLst>
              <a:ext uri="{FF2B5EF4-FFF2-40B4-BE49-F238E27FC236}">
                <a16:creationId xmlns:a16="http://schemas.microsoft.com/office/drawing/2014/main" id="{148D9B36-C1B3-8396-304A-9A5409CE0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/>
          <a:srcRect/>
          <a:stretch/>
        </p:blipFill>
        <p:spPr bwMode="auto">
          <a:xfrm>
            <a:off x="7896352" y="4048757"/>
            <a:ext cx="604195" cy="6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6CF4FF00-AC9D-6D9B-617A-36337C6A05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731025" y="3978598"/>
            <a:ext cx="586313" cy="58631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D36CB644-6518-A87B-52BD-03D9957D0D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559968" y="3780426"/>
            <a:ext cx="659223" cy="6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0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47BFF-8A9F-F21A-55EB-D487DBB7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03" y="1266831"/>
            <a:ext cx="11018520" cy="649537"/>
          </a:xfrm>
        </p:spPr>
        <p:txBody>
          <a:bodyPr/>
          <a:lstStyle/>
          <a:p>
            <a:r>
              <a:rPr lang="en-GB" dirty="0"/>
              <a:t>MCP Server Types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96942F-802C-87E4-D10A-DDDE7D740B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91636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STDIO</a:t>
            </a:r>
            <a:endParaRPr lang="en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DFD0FA-3BA3-8D5E-C3B5-71F01B05CC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564068"/>
            <a:ext cx="5219700" cy="2533450"/>
          </a:xfrm>
        </p:spPr>
        <p:txBody>
          <a:bodyPr/>
          <a:lstStyle/>
          <a:p>
            <a:r>
              <a:rPr lang="en-US" sz="2000"/>
              <a:t>Use process </a:t>
            </a:r>
            <a:r>
              <a:rPr lang="en-US" sz="2000" b="1"/>
              <a:t>stdin/</a:t>
            </a:r>
            <a:r>
              <a:rPr lang="en-US" sz="2000" b="1" err="1"/>
              <a:t>stdout</a:t>
            </a:r>
            <a:r>
              <a:rPr lang="en-US" sz="2000"/>
              <a:t> for communication.</a:t>
            </a:r>
          </a:p>
          <a:p>
            <a:r>
              <a:rPr lang="en-US" sz="2000"/>
              <a:t>Run as </a:t>
            </a:r>
            <a:r>
              <a:rPr lang="en-US" sz="2000" b="1"/>
              <a:t>child processes</a:t>
            </a:r>
            <a:r>
              <a:rPr lang="en-US" sz="2000"/>
              <a:t> of the client.</a:t>
            </a:r>
          </a:p>
          <a:p>
            <a:r>
              <a:rPr lang="en-US" sz="2000" b="1"/>
              <a:t>Local only</a:t>
            </a:r>
            <a:r>
              <a:rPr lang="en-US" sz="2000"/>
              <a:t> (no network exposure).</a:t>
            </a:r>
          </a:p>
          <a:p>
            <a:r>
              <a:rPr lang="en-US" sz="2000"/>
              <a:t>Typically, </a:t>
            </a:r>
            <a:r>
              <a:rPr lang="en-US" sz="2000" b="1"/>
              <a:t>single-client</a:t>
            </a:r>
            <a:r>
              <a:rPr lang="en-US" sz="2000"/>
              <a:t> per process.</a:t>
            </a:r>
          </a:p>
          <a:p>
            <a:r>
              <a:rPr lang="en-US" sz="2000"/>
              <a:t>Very </a:t>
            </a:r>
            <a:r>
              <a:rPr lang="en-US" sz="2000" b="1"/>
              <a:t>lightweight setup</a:t>
            </a:r>
            <a:r>
              <a:rPr lang="en-US" sz="2000"/>
              <a:t> (no networking stack).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2B78F8-733F-9080-A7DD-372187F239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91636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GB"/>
              <a:t>STREAMABLE HTTP</a:t>
            </a:r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D87322-43B9-EAED-6810-F162CF468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564068"/>
            <a:ext cx="5219700" cy="2972417"/>
          </a:xfrm>
        </p:spPr>
        <p:txBody>
          <a:bodyPr/>
          <a:lstStyle/>
          <a:p>
            <a:r>
              <a:rPr lang="en-US" sz="2000"/>
              <a:t>Use </a:t>
            </a:r>
            <a:r>
              <a:rPr lang="en-US" sz="2000" b="1"/>
              <a:t>HTTP connections</a:t>
            </a:r>
            <a:r>
              <a:rPr lang="en-US" sz="2000"/>
              <a:t> for communication.</a:t>
            </a:r>
          </a:p>
          <a:p>
            <a:r>
              <a:rPr lang="en-US" sz="2000"/>
              <a:t>Run as </a:t>
            </a:r>
            <a:r>
              <a:rPr lang="en-US" sz="2000" b="1"/>
              <a:t>standalone services</a:t>
            </a:r>
            <a:r>
              <a:rPr lang="en-US" sz="2000"/>
              <a:t> (URL/port accessible).</a:t>
            </a:r>
          </a:p>
          <a:p>
            <a:r>
              <a:rPr lang="en-US" sz="2000"/>
              <a:t>Can be </a:t>
            </a:r>
            <a:r>
              <a:rPr lang="en-US" sz="2000" b="1"/>
              <a:t>remote or local</a:t>
            </a:r>
            <a:r>
              <a:rPr lang="en-US" sz="2000"/>
              <a:t>, network-accessible.</a:t>
            </a:r>
          </a:p>
          <a:p>
            <a:r>
              <a:rPr lang="en-US" sz="2000"/>
              <a:t>Support </a:t>
            </a:r>
            <a:r>
              <a:rPr lang="en-US" sz="2000" b="1"/>
              <a:t>multi-client</a:t>
            </a:r>
            <a:r>
              <a:rPr lang="en-US" sz="2000"/>
              <a:t> connections simultaneously.</a:t>
            </a:r>
          </a:p>
          <a:p>
            <a:r>
              <a:rPr lang="en-US" sz="2000"/>
              <a:t>Enable </a:t>
            </a:r>
            <a:r>
              <a:rPr lang="en-US" sz="2000" b="1"/>
              <a:t>event/data streaming</a:t>
            </a:r>
            <a:r>
              <a:rPr lang="en-US" sz="2000"/>
              <a:t> over HTTP.</a:t>
            </a:r>
          </a:p>
        </p:txBody>
      </p:sp>
    </p:spTree>
    <p:extLst>
      <p:ext uri="{BB962C8B-B14F-4D97-AF65-F5344CB8AC3E}">
        <p14:creationId xmlns:p14="http://schemas.microsoft.com/office/powerpoint/2010/main" val="6536535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15FB7-0133-7727-F847-E31E33DB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532D-EC21-491A-8622-C4EA9C489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" y="133803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MCP Servers vs. Connectors</a:t>
            </a:r>
            <a:endParaRPr lang="en-NL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4C5B805-D458-12B0-E043-8E008DA07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BEEFEF-C364-C46F-D7E2-606DC0EA9F1D}"/>
              </a:ext>
            </a:extLst>
          </p:cNvPr>
          <p:cNvSpPr txBox="1"/>
          <p:nvPr/>
        </p:nvSpPr>
        <p:spPr>
          <a:xfrm>
            <a:off x="5395608" y="3015574"/>
            <a:ext cx="14007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/>
              <a:t>vs.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8B1C5E-0A1D-7B42-3070-66AC13236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798" y="1892029"/>
            <a:ext cx="3073942" cy="30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70127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4EBB7-CCF4-6BEC-C0F0-EF743E19C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DFE8-3D9D-686C-65A6-39A76230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" y="133803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MCP Servers </a:t>
            </a:r>
            <a:r>
              <a:rPr lang="en-US" strike="sngStrike" dirty="0">
                <a:solidFill>
                  <a:srgbClr val="EE0000"/>
                </a:solidFill>
              </a:rPr>
              <a:t>vs.</a:t>
            </a:r>
            <a:r>
              <a:rPr lang="en-US" dirty="0">
                <a:solidFill>
                  <a:srgbClr val="EE0000"/>
                </a:solidFill>
              </a:rPr>
              <a:t> </a:t>
            </a:r>
            <a:r>
              <a:rPr lang="en-US" dirty="0"/>
              <a:t>Connectors</a:t>
            </a:r>
            <a:endParaRPr lang="en-NL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4231C5F-49B0-0B0B-6E7C-62D1BC48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A1E58-EB99-D003-027B-FA80E3465EE1}"/>
              </a:ext>
            </a:extLst>
          </p:cNvPr>
          <p:cNvSpPr txBox="1"/>
          <p:nvPr/>
        </p:nvSpPr>
        <p:spPr>
          <a:xfrm>
            <a:off x="5395608" y="3015574"/>
            <a:ext cx="14007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strike="sngStrike">
                <a:solidFill>
                  <a:srgbClr val="FF0000"/>
                </a:solidFill>
              </a:rPr>
              <a:t>vs.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56AB2DA-27AE-081B-03B4-CCD4DB0A9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798" y="1892029"/>
            <a:ext cx="3073942" cy="30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6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24877-EBB6-3F34-FB7B-6E340D83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CD7C-3989-B041-497A-48081EE2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" y="1338031"/>
            <a:ext cx="11018520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MCP Servers &amp; Connectors</a:t>
            </a:r>
            <a:endParaRPr lang="en-NL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9FB988-03CF-6258-EFA3-8B313C49F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59" y="2093879"/>
            <a:ext cx="2670242" cy="267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D88124-968C-887C-E3EA-0D8B8D45F955}"/>
              </a:ext>
            </a:extLst>
          </p:cNvPr>
          <p:cNvSpPr txBox="1"/>
          <p:nvPr/>
        </p:nvSpPr>
        <p:spPr>
          <a:xfrm>
            <a:off x="5395608" y="3015574"/>
            <a:ext cx="1400783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/>
              <a:t>&amp;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8517FA-34E9-312B-56A7-D9F82B3033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798" y="1892029"/>
            <a:ext cx="3073942" cy="30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FA43-A4FE-1CCC-5824-22A3C7EA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MCP Servers &amp; Connectors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93A6E5-B001-76C0-73B1-2F9DD84B0A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967245"/>
            <a:ext cx="5352576" cy="4912114"/>
          </a:xfrm>
        </p:spPr>
        <p:txBody>
          <a:bodyPr>
            <a:normAutofit/>
          </a:bodyPr>
          <a:lstStyle/>
          <a:p>
            <a:r>
              <a:rPr lang="en-US" dirty="0"/>
              <a:t>MCP Servers can be added as a connector action</a:t>
            </a:r>
          </a:p>
          <a:p>
            <a:pPr lvl="1"/>
            <a:r>
              <a:rPr lang="en-US" dirty="0"/>
              <a:t>Both as a new connector as well as an existing connector</a:t>
            </a:r>
          </a:p>
          <a:p>
            <a:r>
              <a:rPr lang="en-US" dirty="0"/>
              <a:t>Benefit from:</a:t>
            </a:r>
          </a:p>
          <a:p>
            <a:pPr lvl="1"/>
            <a:r>
              <a:rPr lang="en-US" dirty="0"/>
              <a:t>Data loss prevention</a:t>
            </a:r>
          </a:p>
          <a:p>
            <a:pPr lvl="1"/>
            <a:r>
              <a:rPr lang="en-US" dirty="0"/>
              <a:t>Multiple authentication methods</a:t>
            </a:r>
          </a:p>
          <a:p>
            <a:pPr lvl="1"/>
            <a:r>
              <a:rPr lang="en-US" dirty="0"/>
              <a:t>Virtual Network support</a:t>
            </a:r>
          </a:p>
          <a:p>
            <a:pPr lvl="1"/>
            <a:r>
              <a:rPr lang="en-US" dirty="0"/>
              <a:t>Certification for ISVs</a:t>
            </a:r>
          </a:p>
          <a:p>
            <a:r>
              <a:rPr lang="en-US" dirty="0"/>
              <a:t>Easy creation of MCP Servers in Copilot Studio via the new wizard (preview)</a:t>
            </a:r>
          </a:p>
        </p:txBody>
      </p:sp>
      <p:pic>
        <p:nvPicPr>
          <p:cNvPr id="1026" name="Picture 2" descr="graphical user interface, text, application">
            <a:extLst>
              <a:ext uri="{FF2B5EF4-FFF2-40B4-BE49-F238E27FC236}">
                <a16:creationId xmlns:a16="http://schemas.microsoft.com/office/drawing/2014/main" id="{DDAB2530-B11B-46A7-9649-CAD34D13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754"/>
            <a:ext cx="5747690" cy="419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29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D010E-495C-E3E2-7B21-D51239E0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F7F5-B2E2-B7DC-1641-6D9F5CB1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1195734"/>
            <a:ext cx="11018520" cy="649537"/>
          </a:xfrm>
        </p:spPr>
        <p:txBody>
          <a:bodyPr/>
          <a:lstStyle/>
          <a:p>
            <a:r>
              <a:rPr lang="en-US"/>
              <a:t>MCP Servers &amp; Connectors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E3C17-E63A-0F9D-38ED-DA55142BCE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19368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       MCP Servers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9D04-46D0-39F9-BD4F-1732E16F5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841388"/>
            <a:ext cx="5219700" cy="3323987"/>
          </a:xfrm>
        </p:spPr>
        <p:txBody>
          <a:bodyPr/>
          <a:lstStyle/>
          <a:p>
            <a:r>
              <a:rPr lang="en-US"/>
              <a:t>Only works in Copilot Studio</a:t>
            </a:r>
          </a:p>
          <a:p>
            <a:r>
              <a:rPr lang="en-US"/>
              <a:t>Multiple tools can be added at once</a:t>
            </a:r>
          </a:p>
          <a:p>
            <a:r>
              <a:rPr lang="en-US"/>
              <a:t>Agentic capabilities without configuration</a:t>
            </a:r>
          </a:p>
          <a:p>
            <a:r>
              <a:rPr lang="en-US"/>
              <a:t>No update needed after adding or removing a tool in the MCP Server</a:t>
            </a:r>
          </a:p>
          <a:p>
            <a:r>
              <a:rPr lang="en-US"/>
              <a:t>Data loss prevention on server level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5DEBD-611C-3FE5-685B-8E39AACBD4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2193688"/>
            <a:ext cx="5219700" cy="430887"/>
          </a:xfrm>
        </p:spPr>
        <p:txBody>
          <a:bodyPr>
            <a:normAutofit fontScale="92500" lnSpcReduction="10000"/>
          </a:bodyPr>
          <a:lstStyle/>
          <a:p>
            <a:r>
              <a:rPr lang="en-US" b="1"/>
              <a:t>        Connectors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4218F4-4089-B391-20D9-DEF9E10601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841388"/>
            <a:ext cx="5219700" cy="3176254"/>
          </a:xfrm>
        </p:spPr>
        <p:txBody>
          <a:bodyPr/>
          <a:lstStyle/>
          <a:p>
            <a:r>
              <a:rPr lang="en-US"/>
              <a:t>Works in Copilot Studio, Power Apps, Power Automate &amp; Logic Apps</a:t>
            </a:r>
          </a:p>
          <a:p>
            <a:r>
              <a:rPr lang="en-US"/>
              <a:t>Connector actions (tools) must be added one by one in Copilot Studio</a:t>
            </a:r>
          </a:p>
          <a:p>
            <a:r>
              <a:rPr lang="en-US"/>
              <a:t>Connector needs to be updated when adding or removing a connector action</a:t>
            </a:r>
          </a:p>
          <a:p>
            <a:r>
              <a:rPr lang="en-US"/>
              <a:t>Data loss prevention on action level</a:t>
            </a:r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DBDBECA-2EA4-B7B6-62D8-678B8FBB6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193688"/>
            <a:ext cx="430887" cy="4308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48427AB-A8CC-5697-440E-AD0CC6A4B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7625" y="2193688"/>
            <a:ext cx="430888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76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Custom 4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00E0D0"/>
      </a:accent2>
      <a:accent3>
        <a:srgbClr val="DCD3CC"/>
      </a:accent3>
      <a:accent4>
        <a:srgbClr val="00E0D0"/>
      </a:accent4>
      <a:accent5>
        <a:srgbClr val="44668D"/>
      </a:accent5>
      <a:accent6>
        <a:srgbClr val="0F253E"/>
      </a:accent6>
      <a:hlink>
        <a:srgbClr val="AEC0D9"/>
      </a:hlink>
      <a:folHlink>
        <a:srgbClr val="00E0D0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S2025 - PowerPoint Template" id="{E24148D4-1C09-478C-9911-46D0A29B1092}" vid="{5764C6EE-8AB9-4181-B44A-AB4CD91C6F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91AD582865DC4FAE90A3B70C57AA05" ma:contentTypeVersion="11" ma:contentTypeDescription="Create a new document." ma:contentTypeScope="" ma:versionID="c31e652b9f79f83837c498a3efb172ba">
  <xsd:schema xmlns:xsd="http://www.w3.org/2001/XMLSchema" xmlns:xs="http://www.w3.org/2001/XMLSchema" xmlns:p="http://schemas.microsoft.com/office/2006/metadata/properties" xmlns:ns2="01fceb86-be59-4755-9138-08d251679d60" xmlns:ns3="eaae580a-ac37-41aa-906d-085ccea5f9b3" targetNamespace="http://schemas.microsoft.com/office/2006/metadata/properties" ma:root="true" ma:fieldsID="9c96b32a95387b2397c444c2a005e978" ns2:_="" ns3:_="">
    <xsd:import namespace="01fceb86-be59-4755-9138-08d251679d60"/>
    <xsd:import namespace="eaae580a-ac37-41aa-906d-085ccea5f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fceb86-be59-4755-9138-08d251679d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995c3ef-f0dd-4629-83c5-ef0ca6564a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e580a-ac37-41aa-906d-085ccea5f9b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59a370b-db42-44c2-a162-4fcb0f508dd3}" ma:internalName="TaxCatchAll" ma:showField="CatchAllData" ma:web="eaae580a-ac37-41aa-906d-085ccea5f9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aae580a-ac37-41aa-906d-085ccea5f9b3" xsi:nil="true"/>
    <lcf76f155ced4ddcb4097134ff3c332f xmlns="01fceb86-be59-4755-9138-08d251679d6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289803-1D18-47DF-A208-58B291C1C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fceb86-be59-4755-9138-08d251679d60"/>
    <ds:schemaRef ds:uri="eaae580a-ac37-41aa-906d-085ccea5f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purl.org/dc/terms/"/>
    <ds:schemaRef ds:uri="bc3286bb-8254-4970-8989-8d609edc2e6c"/>
    <ds:schemaRef ds:uri="http://schemas.microsoft.com/office/2006/documentManagement/types"/>
    <ds:schemaRef ds:uri="f900d95e-e19a-45eb-9a4f-5a83a77669f5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eaae580a-ac37-41aa-906d-085ccea5f9b3"/>
    <ds:schemaRef ds:uri="01fceb86-be59-4755-9138-08d251679d60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SCS2025 - PowerPoint Template[1]</Template>
  <TotalTime>0</TotalTime>
  <Words>670</Words>
  <Application>Microsoft Office PowerPoint</Application>
  <PresentationFormat>Widescreen</PresentationFormat>
  <Paragraphs>110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等线</vt:lpstr>
      <vt:lpstr>Abadi</vt:lpstr>
      <vt:lpstr>Arial</vt:lpstr>
      <vt:lpstr>Calibri</vt:lpstr>
      <vt:lpstr>Open Sans</vt:lpstr>
      <vt:lpstr>Oswald Medium</vt:lpstr>
      <vt:lpstr>Oswald SemiBold</vt:lpstr>
      <vt:lpstr>Posterama</vt:lpstr>
      <vt:lpstr>Posterama Text Black</vt:lpstr>
      <vt:lpstr>Posterama Text SemiBold</vt:lpstr>
      <vt:lpstr>Segoe UI</vt:lpstr>
      <vt:lpstr>Segoe UI Semibold</vt:lpstr>
      <vt:lpstr>Wingdings</vt:lpstr>
      <vt:lpstr>Office 主题​​</vt:lpstr>
      <vt:lpstr>Office Theme</vt:lpstr>
      <vt:lpstr>Lab 04: Model  Context Protocol (MCP)</vt:lpstr>
      <vt:lpstr>What is MCP?</vt:lpstr>
      <vt:lpstr>MCP architecture</vt:lpstr>
      <vt:lpstr>MCP Server Types</vt:lpstr>
      <vt:lpstr>MCP Servers vs. Connectors</vt:lpstr>
      <vt:lpstr>MCP Servers vs. Connectors</vt:lpstr>
      <vt:lpstr>MCP Servers &amp; Connectors</vt:lpstr>
      <vt:lpstr>MCP Servers &amp; Connectors</vt:lpstr>
      <vt:lpstr>MCP Servers &amp; Connectors</vt:lpstr>
      <vt:lpstr>Local MCP Servers</vt:lpstr>
      <vt:lpstr>Microsoft Copilot Studio &amp; MCP</vt:lpstr>
      <vt:lpstr>MCP Servers</vt:lpstr>
      <vt:lpstr>MCP Servers</vt:lpstr>
      <vt:lpstr>Lab 04</vt:lpstr>
      <vt:lpstr>THANK YOU TO OUR SPONSORS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Rendell</dc:creator>
  <cp:keywords>SCS2022; South Coast Summit</cp:keywords>
  <cp:lastModifiedBy>Daniel Laskewitz</cp:lastModifiedBy>
  <cp:revision>1</cp:revision>
  <dcterms:created xsi:type="dcterms:W3CDTF">2025-10-11T10:44:32Z</dcterms:created>
  <dcterms:modified xsi:type="dcterms:W3CDTF">2025-10-17T12:45:49Z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0x010100CD91AD582865DC4FAE90A3B70C57AA05</vt:lpwstr>
  </property>
  <property fmtid="{D5CDD505-2E9C-101B-9397-08002B2CF9AE}" pid="3" name="MediaServiceImageTags">
    <vt:lpwstr/>
  </property>
</Properties>
</file>